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7062" y="-3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693A-B815-4A18-93A6-BD86E6076D58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3B7E-5E38-408E-89BA-160A32C8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7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4362450" y="2185988"/>
            <a:ext cx="2407466" cy="3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333875" y="2895601"/>
            <a:ext cx="2436041" cy="4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4376738" y="3626842"/>
            <a:ext cx="2393178" cy="11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5677" y="1719743"/>
            <a:ext cx="30410" cy="2231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5620624" y="1719743"/>
            <a:ext cx="9787" cy="2231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437152" y="1726093"/>
            <a:ext cx="22371" cy="216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15836" y="2750345"/>
            <a:ext cx="409575" cy="29051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4599788" y="2124075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55653" y="2124074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79741" y="2124074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599788" y="2846883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79741" y="2846882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30198" y="3569690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86063" y="3569689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10151" y="3569689"/>
            <a:ext cx="131777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35647" y="362249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</a:t>
            </a:r>
            <a:r>
              <a:rPr lang="en-US" sz="1100" dirty="0"/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04084" y="3642667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</a:t>
            </a:r>
            <a:r>
              <a:rPr lang="en-US" sz="1100" dirty="0"/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76039" y="241175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∆t/2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45629" y="3161281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∆t/2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3926" y="3870376"/>
            <a:ext cx="426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FreesiaUPC" panose="020B0604020202020204" pitchFamily="34" charset="-34"/>
              </a:rPr>
              <a:t>i+1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7073" y="3930445"/>
            <a:ext cx="426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cs typeface="FreesiaUPC" panose="020B0604020202020204" pitchFamily="34" charset="-34"/>
              </a:rPr>
              <a:t>i</a:t>
            </a:r>
            <a:endParaRPr lang="en-US" sz="800" dirty="0">
              <a:cs typeface="FreesiaUPC" panose="020B0604020202020204" pitchFamily="34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50900" y="3904984"/>
            <a:ext cx="426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FreesiaUPC" panose="020B0604020202020204" pitchFamily="34" charset="-34"/>
              </a:rPr>
              <a:t>i-1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3069" y="3530828"/>
            <a:ext cx="426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FreesiaUPC" panose="020B0604020202020204" pitchFamily="34" charset="-34"/>
              </a:rPr>
              <a:t>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45929" y="2787879"/>
            <a:ext cx="5277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FreesiaUPC" panose="020B0604020202020204" pitchFamily="34" charset="-34"/>
              </a:rPr>
              <a:t>n+1/2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05155" y="2078264"/>
            <a:ext cx="5277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FreesiaUPC" panose="020B0604020202020204" pitchFamily="34" charset="-34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91823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FreesiaUPC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1</cp:revision>
  <dcterms:created xsi:type="dcterms:W3CDTF">2017-01-24T23:28:25Z</dcterms:created>
  <dcterms:modified xsi:type="dcterms:W3CDTF">2017-01-24T23:33:47Z</dcterms:modified>
</cp:coreProperties>
</file>