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9F31A-9239-4D47-9B01-4ABE2579C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F8615-769A-4C88-87FE-66F2FB8F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3EA3D-8BC1-4227-A728-A9B2BB67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B2422-51FA-4F5A-A217-8834045E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A709E-F36D-4550-983B-9A76CD37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676C-98C1-4DCE-B5B3-9C874DE6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1A4C6-92D8-44BF-A9DD-660630C3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3FFC-88CA-400A-9D32-1228E4D3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B51B-0769-48DB-9A64-CB4EB102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BC261-FB54-4372-83E0-926C9F5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07CE16-B584-4043-BE40-85251D5E1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AC729-D9D6-4AA4-B77F-DF17EF04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88C05-ABC1-400F-B27D-DB439BB8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37CFB-A069-4CAE-865E-020F50D0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E3CEF-3CE8-4614-B9CE-6DB161C9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1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A8A5D-95A9-4FF7-AA60-053213E9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124BF-434F-459A-AF4C-6A53D768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9788F-0E2D-45FB-88B5-665D1D13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6ABF-0A3D-4F09-8262-3F9CF2F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22ABE-F504-429C-8D84-FC003097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BD8F-B333-49DF-8B43-38660582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A28DD-BC5D-4F47-A3CD-7D0742C0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D2696-4AFB-4A3D-AF29-C7B83DAF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6C0EB-0AA9-41BC-B333-AB05B6E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34A73-1C89-43B5-9E72-15E899B4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36E8C-D352-4865-A54B-003BEE76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570C-820E-4D1B-96A0-71CED83C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7286A0-8D98-476E-8E2A-15AD9DC5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20D07-7DB0-4E77-AEB5-F14BEE8B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A884A-958E-4BE0-AFE6-B0829EA2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D01D0-BA57-4FAE-BAF4-0AC6A7C3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11EA-9DB8-46B5-8CE7-EC41E403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24862-FA0A-47DE-B265-C61FDCEC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B9DFC-A14C-4B49-9F9A-2FD15263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3B9ED1-3F3E-4DA6-8412-8C9C2E99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A521A-171D-4DC0-9A53-75365599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C5E31-A40A-43B3-BD58-B9FC0CF4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7B6839-BD20-43AC-B535-120BB9BC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7495A6-9B0B-493C-8200-5A118F3B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A0DC9-B561-40AB-8CD7-0C5F2AB2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1C468-5A49-4781-A512-DBEB98F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35B43E-296C-4AF9-9D05-3D9581CE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8B543-F6D7-4395-A635-38742A98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92A09-ECCC-4848-AE48-E67EC593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9A4C4-472B-4539-8D13-45924F40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8CFF2-8F5C-4C75-921C-6A75B02B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8430A-3FA6-401E-B298-D5B52F7C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E0203-1C01-45F4-BBB2-055728EE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67C62-2930-4834-8D7D-A0DBF31D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B9339-86D0-441C-ACE9-9DC539A4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CA98C-C99D-4547-AB6F-285FEBEF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F38E6-27DE-4B52-B671-A0F35CFE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5BC40-3101-40D2-A578-3AE8E706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4931BB-80E5-42F6-BF04-DC95EA73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310F0-5D19-435F-ACFA-118ED7E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B886B-3B4B-4DC0-A958-E093D54C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7D91-2AC3-4E7B-8392-BC27621B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60F94-3408-494A-A686-CABEB751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F2A014-D6D7-46A1-A987-5C99EB6C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4CBC5-A9F5-4EF5-874A-A85C57EE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89FCD-ACC5-4D01-90F1-DDF20405D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C806-8884-42C7-BE76-26B2BF639E5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72770-1D81-49C1-B6BD-DE085011C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E0498-15F8-4FBA-AB13-C359B9A90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2C46-E60F-429B-9B44-A7DDD3325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7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9414-D425-4B3D-82DE-ECEC593B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우리은하</a:t>
            </a:r>
            <a:r>
              <a:rPr lang="ko-KR" altLang="en-US" dirty="0"/>
              <a:t> 대전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815FA-E721-4527-B1C2-B4DAF9D2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우리은하에</a:t>
            </a:r>
            <a:r>
              <a:rPr lang="ko-KR" altLang="en-US" dirty="0"/>
              <a:t> </a:t>
            </a:r>
            <a:r>
              <a:rPr lang="ko-KR" altLang="en-US" dirty="0" err="1"/>
              <a:t>가려져있는</a:t>
            </a:r>
            <a:r>
              <a:rPr lang="ko-KR" altLang="en-US" dirty="0"/>
              <a:t> </a:t>
            </a:r>
            <a:r>
              <a:rPr lang="en-US" altLang="ko-KR" dirty="0"/>
              <a:t>HIZSS 003 </a:t>
            </a:r>
            <a:r>
              <a:rPr lang="ko-KR" altLang="en-US" dirty="0"/>
              <a:t>은하에 살고있던 점 부족들이 우주를 지배하려는 야망을 가지고 있음</a:t>
            </a:r>
            <a:endParaRPr lang="en-US" altLang="ko-KR" dirty="0"/>
          </a:p>
          <a:p>
            <a:r>
              <a:rPr lang="en-US" altLang="ko-KR" dirty="0"/>
              <a:t>HIZSS 003 </a:t>
            </a:r>
            <a:r>
              <a:rPr lang="ko-KR" altLang="en-US" dirty="0"/>
              <a:t>은하의 점 부족들은 우리 은하의 점 부족들과 전투를 하여 </a:t>
            </a:r>
            <a:r>
              <a:rPr lang="ko-KR" altLang="en-US" dirty="0" err="1"/>
              <a:t>우리은하를</a:t>
            </a:r>
            <a:r>
              <a:rPr lang="ko-KR" altLang="en-US" dirty="0"/>
              <a:t> 지배하는 것이 목표</a:t>
            </a:r>
            <a:endParaRPr lang="en-US" altLang="ko-KR" dirty="0"/>
          </a:p>
          <a:p>
            <a:r>
              <a:rPr lang="ko-KR" altLang="en-US" dirty="0"/>
              <a:t>두 은하</a:t>
            </a:r>
            <a:r>
              <a:rPr lang="en-US" altLang="ko-KR" dirty="0"/>
              <a:t> (HIZSS 003</a:t>
            </a:r>
            <a:r>
              <a:rPr lang="ko-KR" altLang="en-US" dirty="0"/>
              <a:t>은하</a:t>
            </a:r>
            <a:r>
              <a:rPr lang="en-US" altLang="ko-KR" dirty="0"/>
              <a:t>, </a:t>
            </a:r>
            <a:r>
              <a:rPr lang="ko-KR" altLang="en-US" dirty="0" err="1"/>
              <a:t>우리은하</a:t>
            </a:r>
            <a:r>
              <a:rPr lang="en-US" altLang="ko-KR" dirty="0"/>
              <a:t>) </a:t>
            </a:r>
            <a:r>
              <a:rPr lang="ko-KR" altLang="en-US" dirty="0"/>
              <a:t>마다의 우주공간엔 여러 외계 점 부족들이 </a:t>
            </a:r>
            <a:r>
              <a:rPr lang="ko-KR" altLang="en-US" dirty="0" err="1"/>
              <a:t>살고있음</a:t>
            </a:r>
            <a:endParaRPr lang="en-US" altLang="ko-KR" dirty="0"/>
          </a:p>
          <a:p>
            <a:r>
              <a:rPr lang="ko-KR" altLang="en-US" dirty="0"/>
              <a:t>여러 외계 점 부족과 동맹을 할 수도 식민지배를 할 수도 있음 </a:t>
            </a:r>
            <a:endParaRPr lang="en-US" altLang="ko-KR" dirty="0"/>
          </a:p>
          <a:p>
            <a:r>
              <a:rPr lang="ko-KR" altLang="en-US" dirty="0"/>
              <a:t>동맹을 하던 식민지배를 하던 해서 </a:t>
            </a:r>
            <a:r>
              <a:rPr lang="ko-KR" altLang="en-US" dirty="0" err="1"/>
              <a:t>우리은하를</a:t>
            </a:r>
            <a:r>
              <a:rPr lang="ko-KR" altLang="en-US" dirty="0"/>
              <a:t> 지키는 것이 목표</a:t>
            </a:r>
            <a:endParaRPr lang="en-US" altLang="ko-KR" dirty="0"/>
          </a:p>
          <a:p>
            <a:r>
              <a:rPr lang="ko-KR" altLang="en-US" dirty="0"/>
              <a:t>비록 같은 은하라 하더라도 같은 편이 아님</a:t>
            </a:r>
            <a:r>
              <a:rPr lang="en-US" altLang="ko-KR" dirty="0"/>
              <a:t>, </a:t>
            </a:r>
            <a:r>
              <a:rPr lang="ko-KR" altLang="en-US" dirty="0"/>
              <a:t>식민지배를 하는 과정에서 같은 은하이지만 전쟁이 일어날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68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3E838-309D-45FA-9301-D1DEEF51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1446D6-C696-43EF-8DB3-DAD49E5A4573}"/>
              </a:ext>
            </a:extLst>
          </p:cNvPr>
          <p:cNvSpPr/>
          <p:nvPr/>
        </p:nvSpPr>
        <p:spPr>
          <a:xfrm>
            <a:off x="8495929" y="3107185"/>
            <a:ext cx="2459115" cy="126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 은하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58F9BA-6076-4920-8AD1-313A133E93A8}"/>
              </a:ext>
            </a:extLst>
          </p:cNvPr>
          <p:cNvSpPr/>
          <p:nvPr/>
        </p:nvSpPr>
        <p:spPr>
          <a:xfrm>
            <a:off x="978392" y="3107185"/>
            <a:ext cx="2459115" cy="126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HIZSS 003 </a:t>
            </a:r>
            <a:r>
              <a:rPr lang="ko-KR" altLang="en-US" dirty="0"/>
              <a:t>은하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CE39B9A-2640-4B60-B011-C25F885962F0}"/>
              </a:ext>
            </a:extLst>
          </p:cNvPr>
          <p:cNvSpPr/>
          <p:nvPr/>
        </p:nvSpPr>
        <p:spPr>
          <a:xfrm>
            <a:off x="10164932" y="4776186"/>
            <a:ext cx="1188868" cy="100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다른행성</a:t>
            </a:r>
            <a:r>
              <a:rPr lang="ko-KR" altLang="en-US" dirty="0"/>
              <a:t>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4E174F-54DD-4E33-9B0F-253253340429}"/>
              </a:ext>
            </a:extLst>
          </p:cNvPr>
          <p:cNvSpPr/>
          <p:nvPr/>
        </p:nvSpPr>
        <p:spPr>
          <a:xfrm>
            <a:off x="8353887" y="4776185"/>
            <a:ext cx="1188868" cy="100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지구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18A9B71-3C10-43BD-A80E-3794A3886823}"/>
              </a:ext>
            </a:extLst>
          </p:cNvPr>
          <p:cNvSpPr/>
          <p:nvPr/>
        </p:nvSpPr>
        <p:spPr>
          <a:xfrm>
            <a:off x="3826276" y="3409025"/>
            <a:ext cx="4225771" cy="55041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침략</a:t>
            </a: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1DC26DE1-59F9-4565-971B-E42E6177632B}"/>
              </a:ext>
            </a:extLst>
          </p:cNvPr>
          <p:cNvSpPr/>
          <p:nvPr/>
        </p:nvSpPr>
        <p:spPr>
          <a:xfrm>
            <a:off x="9631902" y="5040550"/>
            <a:ext cx="443883" cy="4793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3AC57-58DA-468D-B847-645964F01909}"/>
              </a:ext>
            </a:extLst>
          </p:cNvPr>
          <p:cNvSpPr txBox="1"/>
          <p:nvPr/>
        </p:nvSpPr>
        <p:spPr>
          <a:xfrm>
            <a:off x="8997148" y="6008014"/>
            <a:ext cx="21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동맹 </a:t>
            </a:r>
            <a:r>
              <a:rPr lang="en-US" altLang="ko-KR" dirty="0"/>
              <a:t>OR </a:t>
            </a:r>
            <a:r>
              <a:rPr lang="ko-KR" altLang="en-US" dirty="0"/>
              <a:t>식민지배</a:t>
            </a:r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3B055AB0-7DAD-4DDD-82A2-F56FDBB541D7}"/>
              </a:ext>
            </a:extLst>
          </p:cNvPr>
          <p:cNvSpPr/>
          <p:nvPr/>
        </p:nvSpPr>
        <p:spPr>
          <a:xfrm rot="16200000">
            <a:off x="5553596" y="2942947"/>
            <a:ext cx="1311929" cy="36664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3BE11-E2F1-41FF-9160-637AC3D88E3B}"/>
              </a:ext>
            </a:extLst>
          </p:cNvPr>
          <p:cNvSpPr txBox="1"/>
          <p:nvPr/>
        </p:nvSpPr>
        <p:spPr>
          <a:xfrm>
            <a:off x="5544104" y="5677778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방어</a:t>
            </a:r>
          </a:p>
        </p:txBody>
      </p:sp>
    </p:spTree>
    <p:extLst>
      <p:ext uri="{BB962C8B-B14F-4D97-AF65-F5344CB8AC3E}">
        <p14:creationId xmlns:p14="http://schemas.microsoft.com/office/powerpoint/2010/main" val="227900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A4B3B-23F3-47FB-8E89-68274280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21170D-3483-4F76-8BBF-25720908E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6" y="1896087"/>
            <a:ext cx="3421677" cy="4191363"/>
          </a:xfr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005F3CF7-FC77-4E70-8BD0-36757B6F9541}"/>
              </a:ext>
            </a:extLst>
          </p:cNvPr>
          <p:cNvSpPr/>
          <p:nvPr/>
        </p:nvSpPr>
        <p:spPr>
          <a:xfrm>
            <a:off x="819057" y="3728621"/>
            <a:ext cx="3600634" cy="192196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169A340-8703-45B9-8793-921D139577F7}"/>
              </a:ext>
            </a:extLst>
          </p:cNvPr>
          <p:cNvSpPr/>
          <p:nvPr/>
        </p:nvSpPr>
        <p:spPr>
          <a:xfrm>
            <a:off x="819055" y="1690688"/>
            <a:ext cx="3600635" cy="17615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9F46C607-5338-467D-BF65-4FCD09C7FE04}"/>
              </a:ext>
            </a:extLst>
          </p:cNvPr>
          <p:cNvSpPr/>
          <p:nvPr/>
        </p:nvSpPr>
        <p:spPr>
          <a:xfrm>
            <a:off x="1393794" y="4057097"/>
            <a:ext cx="1012054" cy="8345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지구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D240678A-1BDD-4D11-B751-3321B2F10520}"/>
              </a:ext>
            </a:extLst>
          </p:cNvPr>
          <p:cNvSpPr/>
          <p:nvPr/>
        </p:nvSpPr>
        <p:spPr>
          <a:xfrm>
            <a:off x="2734322" y="4057097"/>
            <a:ext cx="1012054" cy="8345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다른행성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5694D49B-082E-488A-9BDB-A426B636B31C}"/>
              </a:ext>
            </a:extLst>
          </p:cNvPr>
          <p:cNvSpPr/>
          <p:nvPr/>
        </p:nvSpPr>
        <p:spPr>
          <a:xfrm>
            <a:off x="2064058" y="4554247"/>
            <a:ext cx="1012054" cy="8345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다른행성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04B2181-5281-4718-BDD1-213FDAE6CBBC}"/>
              </a:ext>
            </a:extLst>
          </p:cNvPr>
          <p:cNvSpPr/>
          <p:nvPr/>
        </p:nvSpPr>
        <p:spPr>
          <a:xfrm>
            <a:off x="4669654" y="2015231"/>
            <a:ext cx="1251752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D501BF-27C8-4AEB-A8AD-2FE78B65A3BB}"/>
              </a:ext>
            </a:extLst>
          </p:cNvPr>
          <p:cNvSpPr/>
          <p:nvPr/>
        </p:nvSpPr>
        <p:spPr>
          <a:xfrm>
            <a:off x="4658687" y="4407765"/>
            <a:ext cx="1251752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611060-C027-436C-B6A8-8B81F5DCD114}"/>
              </a:ext>
            </a:extLst>
          </p:cNvPr>
          <p:cNvSpPr/>
          <p:nvPr/>
        </p:nvSpPr>
        <p:spPr>
          <a:xfrm>
            <a:off x="6149435" y="1531907"/>
            <a:ext cx="3693110" cy="192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&lt;HIZSS 003 </a:t>
            </a:r>
            <a:r>
              <a:rPr lang="ko-KR" altLang="en-US" dirty="0"/>
              <a:t>은하</a:t>
            </a:r>
            <a:r>
              <a:rPr lang="en-US" altLang="ko-KR" dirty="0"/>
              <a:t>&gt;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B34C5-F399-4EBB-AD81-F651A9AEECB2}"/>
              </a:ext>
            </a:extLst>
          </p:cNvPr>
          <p:cNvSpPr/>
          <p:nvPr/>
        </p:nvSpPr>
        <p:spPr>
          <a:xfrm>
            <a:off x="6149435" y="3728619"/>
            <a:ext cx="3693110" cy="296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 err="1"/>
              <a:t>우리은하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지구와 </a:t>
            </a:r>
            <a:r>
              <a:rPr lang="ko-KR" altLang="en-US" dirty="0" err="1"/>
              <a:t>다른행성들이</a:t>
            </a:r>
            <a:r>
              <a:rPr lang="ko-KR" altLang="en-US" dirty="0"/>
              <a:t> 있는데 동맹을 </a:t>
            </a:r>
            <a:r>
              <a:rPr lang="ko-KR" altLang="en-US" dirty="0" err="1"/>
              <a:t>할수도</a:t>
            </a:r>
            <a:r>
              <a:rPr lang="ko-KR" altLang="en-US" dirty="0"/>
              <a:t> 서로 전쟁해서 식민지 </a:t>
            </a:r>
            <a:r>
              <a:rPr lang="ko-KR" altLang="en-US" dirty="0" err="1"/>
              <a:t>삼을수도</a:t>
            </a:r>
            <a:r>
              <a:rPr lang="ko-KR" altLang="en-US" dirty="0"/>
              <a:t> 있음 </a:t>
            </a:r>
            <a:r>
              <a:rPr lang="ko-KR" altLang="en-US" dirty="0" err="1"/>
              <a:t>어쨋건</a:t>
            </a:r>
            <a:r>
              <a:rPr lang="ko-KR" altLang="en-US" dirty="0"/>
              <a:t> 목표는 </a:t>
            </a:r>
            <a:r>
              <a:rPr lang="ko-KR" altLang="en-US" dirty="0" err="1"/>
              <a:t>우리은하를</a:t>
            </a:r>
            <a:r>
              <a:rPr lang="ko-KR" altLang="en-US" dirty="0"/>
              <a:t> 지키는 것</a:t>
            </a:r>
            <a:endParaRPr lang="en-US" altLang="ko-KR" dirty="0"/>
          </a:p>
          <a:p>
            <a:pPr algn="ctr"/>
            <a:r>
              <a:rPr lang="ko-KR" altLang="en-US" dirty="0"/>
              <a:t>각 행성마다 고유 과학기술력을 보유하여 전쟁 도구들이 다름</a:t>
            </a:r>
            <a:endParaRPr lang="en-US" altLang="ko-KR" dirty="0"/>
          </a:p>
          <a:p>
            <a:pPr algn="ctr"/>
            <a:r>
              <a:rPr lang="ko-KR" altLang="en-US" dirty="0"/>
              <a:t>식민지배를 </a:t>
            </a:r>
            <a:r>
              <a:rPr lang="ko-KR" altLang="en-US" dirty="0" err="1"/>
              <a:t>하게되면</a:t>
            </a:r>
            <a:r>
              <a:rPr lang="ko-KR" altLang="en-US" dirty="0"/>
              <a:t> 행성을 자기 뜻대로 조정할 수 있지만 동맹관계는 그렇지 못함</a:t>
            </a:r>
            <a:endParaRPr lang="en-US" altLang="ko-KR" dirty="0"/>
          </a:p>
          <a:p>
            <a:pPr algn="ctr"/>
            <a:r>
              <a:rPr lang="ko-KR" altLang="en-US"/>
              <a:t>어쨌든 목표는 </a:t>
            </a:r>
            <a:r>
              <a:rPr lang="ko-KR" altLang="en-US" dirty="0" err="1"/>
              <a:t>우리은하</a:t>
            </a:r>
            <a:r>
              <a:rPr lang="ko-KR" altLang="en-US" dirty="0"/>
              <a:t> 지키기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491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152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우리은하 대전</vt:lpstr>
      <vt:lpstr>게임 스토리 기획서 작성</vt:lpstr>
      <vt:lpstr>게임 스토리 기획서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ChoiAhDoe</dc:creator>
  <cp:lastModifiedBy>ChoiAhDoe</cp:lastModifiedBy>
  <cp:revision>6</cp:revision>
  <dcterms:created xsi:type="dcterms:W3CDTF">2017-09-14T05:14:30Z</dcterms:created>
  <dcterms:modified xsi:type="dcterms:W3CDTF">2017-09-14T06:05:09Z</dcterms:modified>
</cp:coreProperties>
</file>