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04" r:id="rId3"/>
    <p:sldId id="331" r:id="rId4"/>
    <p:sldId id="306" r:id="rId5"/>
    <p:sldId id="333" r:id="rId6"/>
    <p:sldId id="307" r:id="rId7"/>
    <p:sldId id="308" r:id="rId8"/>
    <p:sldId id="310" r:id="rId9"/>
    <p:sldId id="33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  <p:cmAuthor id="2" name="TY" initials="TY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3514" autoAdjust="0"/>
  </p:normalViewPr>
  <p:slideViewPr>
    <p:cSldViewPr>
      <p:cViewPr varScale="1">
        <p:scale>
          <a:sx n="64" d="100"/>
          <a:sy n="6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多实例概述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0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多实例概述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配置多实例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2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安装支持多实例服务的软件包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0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配置文件参数说明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6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9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3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16000"/>
            <a:ext cx="1836000" cy="77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多实例概述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1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多实例概述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465564"/>
          </a:xfrm>
        </p:spPr>
        <p:txBody>
          <a:bodyPr/>
          <a:lstStyle/>
          <a:p>
            <a:r>
              <a:rPr lang="zh-CN" altLang="en-US" dirty="0" smtClean="0"/>
              <a:t>什么是多实例</a:t>
            </a:r>
            <a:endParaRPr lang="zh-CN" altLang="en-US" dirty="0"/>
          </a:p>
          <a:p>
            <a:pPr lvl="1"/>
            <a:r>
              <a:rPr lang="zh-CN" altLang="en-US" dirty="0" smtClean="0"/>
              <a:t>在一台物理主机上运行多个数据库服务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/>
              <a:t>为什么要使用多实例</a:t>
            </a:r>
          </a:p>
          <a:p>
            <a:pPr lvl="1"/>
            <a:r>
              <a:rPr lang="zh-CN" altLang="en-US" dirty="0"/>
              <a:t>节约运维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/>
            <a:r>
              <a:rPr lang="zh-CN" altLang="en-US" dirty="0"/>
              <a:t>提高硬件利用率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配置多实例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3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379387"/>
          </a:xfrm>
        </p:spPr>
        <p:txBody>
          <a:bodyPr/>
          <a:lstStyle/>
          <a:p>
            <a:r>
              <a:rPr lang="zh-CN" altLang="en-US" dirty="0" smtClean="0"/>
              <a:t>配置步骤说明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安装支持多</a:t>
            </a:r>
            <a:r>
              <a:rPr lang="zh-CN" altLang="en-US" dirty="0" smtClean="0"/>
              <a:t>实例服务的软件包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修改主配置文件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根据配置文件做相应设置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初始化授权库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客户端访问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059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安装支持多实例服务的软件包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000548"/>
          </a:xfrm>
        </p:spPr>
        <p:txBody>
          <a:bodyPr/>
          <a:lstStyle/>
          <a:p>
            <a:r>
              <a:rPr lang="zh-CN" altLang="en-US" dirty="0"/>
              <a:t>具体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 dirty="0"/>
              <a:t>解</a:t>
            </a:r>
            <a:r>
              <a:rPr lang="zh-CN" altLang="en-US" dirty="0"/>
              <a:t>压软件</a:t>
            </a:r>
            <a:endParaRPr lang="en-US" altLang="zh-CN" dirty="0"/>
          </a:p>
          <a:p>
            <a:pPr lvl="1"/>
            <a:r>
              <a:rPr lang="zh-CN" altLang="en-US" dirty="0"/>
              <a:t>修改目录名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PATH</a:t>
            </a:r>
            <a:r>
              <a:rPr lang="zh-CN" altLang="en-US" dirty="0"/>
              <a:t>变量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3645024"/>
            <a:ext cx="85122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[root@host57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~]# tar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zxvf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mysql-5.7.20-linux-glibc2.12-x86_64.tar.gz</a:t>
            </a: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[root@host57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~]# mv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mysql-5.7.20-linux-glibc2.12-x86_64 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[root@host57 ~]# tail -1 /etc/profile</a:t>
            </a:r>
          </a:p>
          <a:p>
            <a:r>
              <a:rPr lang="fr-FR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 PATH=/usr/local/mysql/bin:$</a:t>
            </a:r>
            <a:r>
              <a:rPr lang="fr-FR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</a:p>
          <a:p>
            <a:endParaRPr lang="fr-FR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[root@host57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~]# source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/profile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6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配置文件参数说明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340768"/>
            <a:ext cx="7608416" cy="1483483"/>
          </a:xfrm>
        </p:spPr>
        <p:txBody>
          <a:bodyPr/>
          <a:lstStyle/>
          <a:p>
            <a:r>
              <a:rPr lang="zh-CN" altLang="en-US" dirty="0" smtClean="0"/>
              <a:t>主配置文件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每个实例要有独立的数据库目录</a:t>
            </a:r>
            <a:r>
              <a:rPr lang="zh-CN" altLang="en-US" dirty="0"/>
              <a:t>和</a:t>
            </a:r>
            <a:r>
              <a:rPr lang="zh-CN" altLang="en-US" dirty="0" smtClean="0"/>
              <a:t>监听端口号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每个实例要有独立的实例名称和独立的</a:t>
            </a:r>
            <a:r>
              <a:rPr lang="en-US" altLang="zh-CN" dirty="0" smtClean="0"/>
              <a:t>sock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9592" y="2852936"/>
            <a:ext cx="789597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mysqld_multi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 //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多实例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mysqld_safe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进程文件的路径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mysqladmin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/local/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mysqladmin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指定管理命令路径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=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  //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指定调用进程的用户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mysqlX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//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实例进程名称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,X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表示实例名称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[mysql2]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          =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3307          //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data3307       //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数据库目录 ，要手动创建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        =/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data3307/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mysql.sock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文件的路径和名称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-file =  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data3307/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mysqld.pid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号文件位置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log-error = /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data3307/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mysqld.err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错误日志位置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6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1560" y="1268760"/>
            <a:ext cx="7608416" cy="2049151"/>
          </a:xfrm>
        </p:spPr>
        <p:txBody>
          <a:bodyPr/>
          <a:lstStyle/>
          <a:p>
            <a:r>
              <a:rPr lang="zh-CN" altLang="en-US" dirty="0" smtClean="0"/>
              <a:t>初始化</a:t>
            </a:r>
            <a:r>
              <a:rPr lang="zh-CN" altLang="en-US" dirty="0"/>
              <a:t>授权</a:t>
            </a:r>
            <a:r>
              <a:rPr lang="zh-CN" altLang="en-US" dirty="0" smtClean="0"/>
              <a:t>库：</a:t>
            </a:r>
            <a:endParaRPr lang="en-US" altLang="zh-CN" dirty="0" smtClean="0"/>
          </a:p>
          <a:p>
            <a:pPr lvl="1"/>
            <a:r>
              <a:rPr lang="zh-CN" altLang="en-US" dirty="0"/>
              <a:t>会提示</a:t>
            </a:r>
            <a:r>
              <a:rPr lang="en-US" altLang="zh-CN" dirty="0"/>
              <a:t>root</a:t>
            </a:r>
            <a:r>
              <a:rPr lang="zh-CN" altLang="en-US" dirty="0"/>
              <a:t>用户登录的初始化密码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/>
              <a:t>启动实例进程</a:t>
            </a:r>
            <a:endParaRPr lang="en-US" altLang="zh-CN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/>
              <a:t>停止实例</a:t>
            </a:r>
            <a:r>
              <a:rPr lang="zh-CN" altLang="en-US" sz="2400" dirty="0" smtClean="0"/>
              <a:t>进程</a:t>
            </a:r>
            <a:endParaRPr lang="en-US" altLang="zh-CN" sz="24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6839" y="3356992"/>
            <a:ext cx="73674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bin]# ./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--user=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basedir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软件安装目录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datadir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数据库目录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–initialize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初始化授权库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root@stu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~]# 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mysqld_multi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实例编号 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启动实例进程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bin]# ./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mysqld_multi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user=root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password=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stop 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实例编号  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停止实例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客户端访问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11560" y="1340768"/>
            <a:ext cx="7608416" cy="1957459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机连接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使用初始密码连接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修改本机登陆密码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连接实例</a:t>
            </a:r>
            <a:endParaRPr lang="en-US" altLang="zh-CN" dirty="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46839" y="3474874"/>
            <a:ext cx="73674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bin]# ./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–p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初始密码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alter user user() identified by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新密码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root@localhost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bin]# ./</a:t>
            </a:r>
            <a:r>
              <a:rPr lang="en-US" altLang="zh-CN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uroot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–p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新密码 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 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6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：配置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多实例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389645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192.168.4.56</a:t>
            </a:r>
            <a:r>
              <a:rPr lang="zh-CN" altLang="en-US" dirty="0" smtClean="0"/>
              <a:t>主机上，配置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多实例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满足以下要求：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个实例名称</a:t>
            </a:r>
            <a:r>
              <a:rPr lang="en-US" altLang="zh-CN" dirty="0" smtClean="0"/>
              <a:t>mysql1</a:t>
            </a:r>
            <a:r>
              <a:rPr lang="zh-CN" altLang="en-US" dirty="0" smtClean="0"/>
              <a:t>、端口</a:t>
            </a:r>
            <a:r>
              <a:rPr lang="en-US" altLang="zh-CN" dirty="0" smtClean="0"/>
              <a:t>3307</a:t>
            </a:r>
          </a:p>
          <a:p>
            <a:pPr lvl="1"/>
            <a:r>
              <a:rPr lang="zh-CN" altLang="en-US" dirty="0" smtClean="0"/>
              <a:t>数据库目录</a:t>
            </a:r>
            <a:r>
              <a:rPr lang="en-US" altLang="zh-CN" dirty="0" smtClean="0"/>
              <a:t>/data3307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mysql1.pid</a:t>
            </a:r>
          </a:p>
          <a:p>
            <a:pPr lvl="1"/>
            <a:r>
              <a:rPr lang="zh-CN" altLang="en-US" dirty="0" smtClean="0"/>
              <a:t>错误日志</a:t>
            </a:r>
            <a:r>
              <a:rPr lang="en-US" altLang="zh-CN" dirty="0" smtClean="0"/>
              <a:t>mysql1.err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个实例名称</a:t>
            </a:r>
            <a:r>
              <a:rPr lang="en-US" altLang="zh-CN" dirty="0" smtClean="0"/>
              <a:t>mysql2</a:t>
            </a:r>
            <a:r>
              <a:rPr lang="zh-CN" altLang="en-US" dirty="0" smtClean="0"/>
              <a:t>、端口</a:t>
            </a:r>
            <a:r>
              <a:rPr lang="en-US" altLang="zh-CN" dirty="0" smtClean="0"/>
              <a:t>3308</a:t>
            </a:r>
          </a:p>
          <a:p>
            <a:pPr lvl="1"/>
            <a:r>
              <a:rPr lang="zh-CN" altLang="en-US" dirty="0" smtClean="0"/>
              <a:t>数据库目录</a:t>
            </a:r>
            <a:r>
              <a:rPr lang="en-US" altLang="zh-CN" dirty="0" smtClean="0"/>
              <a:t>/data3308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mysql2.pid</a:t>
            </a:r>
          </a:p>
          <a:p>
            <a:pPr lvl="1"/>
            <a:r>
              <a:rPr lang="zh-CN" altLang="en-US" dirty="0" smtClean="0"/>
              <a:t>错误日志</a:t>
            </a:r>
            <a:r>
              <a:rPr lang="en-US" altLang="zh-CN" dirty="0" smtClean="0"/>
              <a:t>mysql2.err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1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13357</TotalTime>
  <Words>471</Words>
  <Application>Microsoft Office PowerPoint</Application>
  <PresentationFormat>全屏显示(4:3)</PresentationFormat>
  <Paragraphs>90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多实例概述</vt:lpstr>
      <vt:lpstr>多实例概述</vt:lpstr>
      <vt:lpstr>配置多实例</vt:lpstr>
      <vt:lpstr>配置步骤</vt:lpstr>
      <vt:lpstr>安装支持多实例服务的软件包</vt:lpstr>
      <vt:lpstr>配置文件参数说明</vt:lpstr>
      <vt:lpstr>管理实例</vt:lpstr>
      <vt:lpstr>客户端访问</vt:lpstr>
      <vt:lpstr>案例1：配置MySQL多实例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达内Linux云计算学院</dc:title>
  <dc:creator>TsengYia</dc:creator>
  <cp:lastModifiedBy>plj</cp:lastModifiedBy>
  <cp:revision>2430</cp:revision>
  <cp:lastPrinted>2014-02-25T07:33:26Z</cp:lastPrinted>
  <dcterms:modified xsi:type="dcterms:W3CDTF">2018-05-02T08:49:34Z</dcterms:modified>
</cp:coreProperties>
</file>