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dvent Pro Light"/>
      <p:regular r:id="rId14"/>
      <p:bold r:id="rId15"/>
    </p:embeddedFont>
    <p:embeddedFont>
      <p:font typeface="Advent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dventProLight-bold.fntdata"/><Relationship Id="rId14" Type="http://schemas.openxmlformats.org/officeDocument/2006/relationships/font" Target="fonts/AdventProLight-regular.fntdata"/><Relationship Id="rId17" Type="http://schemas.openxmlformats.org/officeDocument/2006/relationships/font" Target="fonts/AdventPro-bold.fntdata"/><Relationship Id="rId16" Type="http://schemas.openxmlformats.org/officeDocument/2006/relationships/font" Target="fonts/Advent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f3640721_0_284:notes"/>
          <p:cNvSpPr/>
          <p:nvPr>
            <p:ph idx="2" type="sldImg"/>
          </p:nvPr>
        </p:nvSpPr>
        <p:spPr>
          <a:xfrm>
            <a:off x="2143753" y="686098"/>
            <a:ext cx="257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8bf3640721_0_284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675" lIns="52675" spcFirstLastPara="1" rIns="52675" wrap="square" tIns="52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f3640721_0_0:notes"/>
          <p:cNvSpPr/>
          <p:nvPr>
            <p:ph idx="2" type="sldImg"/>
          </p:nvPr>
        </p:nvSpPr>
        <p:spPr>
          <a:xfrm>
            <a:off x="2143753" y="686098"/>
            <a:ext cx="257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bf3640721_0_0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675" lIns="52675" spcFirstLastPara="1" rIns="52675" wrap="square" tIns="52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f3640721_0_82:notes"/>
          <p:cNvSpPr/>
          <p:nvPr>
            <p:ph idx="2" type="sldImg"/>
          </p:nvPr>
        </p:nvSpPr>
        <p:spPr>
          <a:xfrm>
            <a:off x="2143753" y="686098"/>
            <a:ext cx="257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8bf3640721_0_82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675" lIns="52675" spcFirstLastPara="1" rIns="52675" wrap="square" tIns="52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f3640721_0_277:notes"/>
          <p:cNvSpPr/>
          <p:nvPr>
            <p:ph idx="2" type="sldImg"/>
          </p:nvPr>
        </p:nvSpPr>
        <p:spPr>
          <a:xfrm>
            <a:off x="2143753" y="686098"/>
            <a:ext cx="257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8bf3640721_0_277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675" lIns="52675" spcFirstLastPara="1" rIns="52675" wrap="square" tIns="52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f3640721_0_241:notes"/>
          <p:cNvSpPr/>
          <p:nvPr>
            <p:ph idx="2" type="sldImg"/>
          </p:nvPr>
        </p:nvSpPr>
        <p:spPr>
          <a:xfrm>
            <a:off x="2143753" y="686098"/>
            <a:ext cx="257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bf3640721_0_241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675" lIns="52675" spcFirstLastPara="1" rIns="52675" wrap="square" tIns="52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f3640721_0_259:notes"/>
          <p:cNvSpPr/>
          <p:nvPr>
            <p:ph idx="2" type="sldImg"/>
          </p:nvPr>
        </p:nvSpPr>
        <p:spPr>
          <a:xfrm>
            <a:off x="2143753" y="686098"/>
            <a:ext cx="257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8bf3640721_0_259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675" lIns="52675" spcFirstLastPara="1" rIns="52675" wrap="square" tIns="52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f3640721_0_162:notes"/>
          <p:cNvSpPr/>
          <p:nvPr>
            <p:ph idx="2" type="sldImg"/>
          </p:nvPr>
        </p:nvSpPr>
        <p:spPr>
          <a:xfrm>
            <a:off x="2143753" y="686098"/>
            <a:ext cx="257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bf3640721_0_162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675" lIns="52675" spcFirstLastPara="1" rIns="52675" wrap="square" tIns="52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f3640721_0_434:notes"/>
          <p:cNvSpPr/>
          <p:nvPr>
            <p:ph idx="2" type="sldImg"/>
          </p:nvPr>
        </p:nvSpPr>
        <p:spPr>
          <a:xfrm>
            <a:off x="2143753" y="686098"/>
            <a:ext cx="2571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8bf3640721_0_434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675" lIns="52675" spcFirstLastPara="1" rIns="52675" wrap="square" tIns="52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DESIGN ">
  <p:cSld name="Two Content">
    <p:bg>
      <p:bgPr>
        <a:solidFill>
          <a:srgbClr val="43434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obj">
  <p:cSld name="OBJECT"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WO COLUMNS">
  <p:cSld name="CUSTOM">
    <p:bg>
      <p:bgPr>
        <a:solidFill>
          <a:srgbClr val="43434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TEXT  ">
  <p:cSld name="CUSTOM_6_1_1">
    <p:bg>
      <p:bgPr>
        <a:solidFill>
          <a:srgbClr val="43434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C39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507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83" y="60082"/>
            <a:ext cx="4482763" cy="234495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type="title"/>
          </p:nvPr>
        </p:nvSpPr>
        <p:spPr>
          <a:xfrm>
            <a:off x="485144" y="1697924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>
                <a:solidFill>
                  <a:srgbClr val="FFC39F"/>
                </a:solidFill>
              </a:rPr>
              <a:t>Introduction to</a:t>
            </a:r>
            <a:br>
              <a:rPr lang="en" sz="3200">
                <a:solidFill>
                  <a:srgbClr val="FFC39F"/>
                </a:solidFill>
              </a:rPr>
            </a:br>
            <a:r>
              <a:rPr lang="en" sz="3200"/>
              <a:t>IDE and HTML</a:t>
            </a:r>
            <a:endParaRPr sz="3200">
              <a:solidFill>
                <a:srgbClr val="FFC39F"/>
              </a:solidFill>
            </a:endParaRPr>
          </a:p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90569" y="2905446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By: Abhishek Mankuskar ⚡</a:t>
            </a:r>
            <a:endParaRPr sz="16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3775" y="4247945"/>
            <a:ext cx="2416044" cy="123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544" y="1416974"/>
            <a:ext cx="4591730" cy="196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50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1588525" y="184850"/>
            <a:ext cx="5588559" cy="4855124"/>
          </a:xfrm>
          <a:custGeom>
            <a:rect b="b" l="l" r="r" t="t"/>
            <a:pathLst>
              <a:path extrusionOk="0" h="112563" w="122785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 rot="358680">
            <a:off x="1509365" y="2204985"/>
            <a:ext cx="1873559" cy="2348463"/>
            <a:chOff x="702975" y="3038700"/>
            <a:chExt cx="838525" cy="1051025"/>
          </a:xfrm>
        </p:grpSpPr>
        <p:sp>
          <p:nvSpPr>
            <p:cNvPr id="81" name="Google Shape;81;p18"/>
            <p:cNvSpPr/>
            <p:nvPr/>
          </p:nvSpPr>
          <p:spPr>
            <a:xfrm>
              <a:off x="1235125" y="3038700"/>
              <a:ext cx="306375" cy="1047625"/>
            </a:xfrm>
            <a:custGeom>
              <a:rect b="b" l="l" r="r" t="t"/>
              <a:pathLst>
                <a:path extrusionOk="0" h="41905" w="12255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1388300" y="3139625"/>
              <a:ext cx="100175" cy="127225"/>
            </a:xfrm>
            <a:custGeom>
              <a:rect b="b" l="l" r="r" t="t"/>
              <a:pathLst>
                <a:path extrusionOk="0" h="5089" w="4007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702975" y="3307575"/>
              <a:ext cx="755100" cy="782150"/>
            </a:xfrm>
            <a:custGeom>
              <a:rect b="b" l="l" r="r" t="t"/>
              <a:pathLst>
                <a:path extrusionOk="0" h="31286" w="30204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8"/>
          <p:cNvSpPr txBox="1"/>
          <p:nvPr>
            <p:ph type="title"/>
          </p:nvPr>
        </p:nvSpPr>
        <p:spPr>
          <a:xfrm>
            <a:off x="3192975" y="3307975"/>
            <a:ext cx="4653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434343"/>
                </a:solidFill>
              </a:rPr>
              <a:t>What is an IDE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" name="Google Shape;85;p18"/>
          <p:cNvSpPr txBox="1"/>
          <p:nvPr>
            <p:ph idx="2" type="title"/>
          </p:nvPr>
        </p:nvSpPr>
        <p:spPr>
          <a:xfrm>
            <a:off x="723300" y="1894825"/>
            <a:ext cx="23190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">
                <a:solidFill>
                  <a:srgbClr val="434343"/>
                </a:solidFill>
              </a:rPr>
              <a:t>01.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86" name="Google Shape;86;p18"/>
          <p:cNvGrpSpPr/>
          <p:nvPr/>
        </p:nvGrpSpPr>
        <p:grpSpPr>
          <a:xfrm>
            <a:off x="6795904" y="3307981"/>
            <a:ext cx="1479755" cy="1642185"/>
            <a:chOff x="5863018" y="3309697"/>
            <a:chExt cx="1479755" cy="1642185"/>
          </a:xfrm>
        </p:grpSpPr>
        <p:sp>
          <p:nvSpPr>
            <p:cNvPr id="87" name="Google Shape;87;p18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rect b="b" l="l" r="r" t="t"/>
              <a:pathLst>
                <a:path extrusionOk="0" h="35797" w="15754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rect b="b" l="l" r="r" t="t"/>
              <a:pathLst>
                <a:path extrusionOk="0" h="15468" w="14414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rect b="b" l="l" r="r" t="t"/>
              <a:pathLst>
                <a:path extrusionOk="0" h="14960" w="14489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rect b="b" l="l" r="r" t="t"/>
              <a:pathLst>
                <a:path extrusionOk="0" h="35797" w="13162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rect b="b" l="l" r="r" t="t"/>
              <a:pathLst>
                <a:path extrusionOk="0" h="15654" w="140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rect b="b" l="l" r="r" t="t"/>
              <a:pathLst>
                <a:path extrusionOk="0" h="15158" w="1460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0794" y="4333539"/>
            <a:ext cx="2416038" cy="123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50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46250" y="824725"/>
            <a:ext cx="5373600" cy="27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Software that Provides all the tools Under one platform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 </a:t>
            </a:r>
            <a:r>
              <a:rPr lang="en" sz="17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Source Code Editor</a:t>
            </a:r>
            <a:endParaRPr sz="17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17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 Compiler</a:t>
            </a:r>
            <a:endParaRPr sz="17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17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 Debugger</a:t>
            </a:r>
            <a:endParaRPr sz="17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700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3775" y="4247945"/>
            <a:ext cx="2416044" cy="1233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9"/>
          <p:cNvGrpSpPr/>
          <p:nvPr/>
        </p:nvGrpSpPr>
        <p:grpSpPr>
          <a:xfrm>
            <a:off x="2122266" y="3229526"/>
            <a:ext cx="1673725" cy="1913974"/>
            <a:chOff x="63628" y="3235151"/>
            <a:chExt cx="1673725" cy="1913974"/>
          </a:xfrm>
        </p:grpSpPr>
        <p:sp>
          <p:nvSpPr>
            <p:cNvPr id="101" name="Google Shape;101;p19"/>
            <p:cNvSpPr/>
            <p:nvPr/>
          </p:nvSpPr>
          <p:spPr>
            <a:xfrm>
              <a:off x="63628" y="3677292"/>
              <a:ext cx="1302713" cy="1394596"/>
            </a:xfrm>
            <a:custGeom>
              <a:rect b="b" l="l" r="r" t="t"/>
              <a:pathLst>
                <a:path extrusionOk="0" h="21234" w="19835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992899" y="3235151"/>
              <a:ext cx="675887" cy="1824652"/>
            </a:xfrm>
            <a:custGeom>
              <a:rect b="b" l="l" r="r" t="t"/>
              <a:pathLst>
                <a:path extrusionOk="0" h="27782" w="10291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921113" y="4947692"/>
              <a:ext cx="816240" cy="201433"/>
            </a:xfrm>
            <a:custGeom>
              <a:rect b="b" l="l" r="r" t="t"/>
              <a:pathLst>
                <a:path extrusionOk="0" h="3067" w="12428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19"/>
          <p:cNvGrpSpPr/>
          <p:nvPr/>
        </p:nvGrpSpPr>
        <p:grpSpPr>
          <a:xfrm>
            <a:off x="4889279" y="3501306"/>
            <a:ext cx="1479755" cy="1642185"/>
            <a:chOff x="5863018" y="3309697"/>
            <a:chExt cx="1479755" cy="1642185"/>
          </a:xfrm>
        </p:grpSpPr>
        <p:sp>
          <p:nvSpPr>
            <p:cNvPr id="105" name="Google Shape;105;p19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rect b="b" l="l" r="r" t="t"/>
              <a:pathLst>
                <a:path extrusionOk="0" h="35797" w="15754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rect b="b" l="l" r="r" t="t"/>
              <a:pathLst>
                <a:path extrusionOk="0" h="15468" w="14414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rect b="b" l="l" r="r" t="t"/>
              <a:pathLst>
                <a:path extrusionOk="0" h="14960" w="14489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rect b="b" l="l" r="r" t="t"/>
              <a:pathLst>
                <a:path extrusionOk="0" h="35797" w="13162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rect b="b" l="l" r="r" t="t"/>
              <a:pathLst>
                <a:path extrusionOk="0" h="15654" w="140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rect b="b" l="l" r="r" t="t"/>
              <a:pathLst>
                <a:path extrusionOk="0" h="15158" w="1460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660650" y="175225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FFC39F"/>
                </a:solidFill>
              </a:rPr>
              <a:t>IDE (Integrated Development Enviornment)</a:t>
            </a:r>
            <a:endParaRPr>
              <a:solidFill>
                <a:srgbClr val="FFC39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50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2" type="title"/>
          </p:nvPr>
        </p:nvSpPr>
        <p:spPr>
          <a:xfrm>
            <a:off x="660650" y="175225"/>
            <a:ext cx="7734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Some Famous IDE’s</a:t>
            </a:r>
            <a:endParaRPr>
              <a:solidFill>
                <a:srgbClr val="FFC39F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3898" y="4295923"/>
            <a:ext cx="2416038" cy="12332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027650" y="4559651"/>
            <a:ext cx="3000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cxnSp>
        <p:nvCxnSpPr>
          <p:cNvPr id="119" name="Google Shape;119;p20"/>
          <p:cNvCxnSpPr>
            <a:stCxn id="118" idx="0"/>
            <a:endCxn id="118" idx="0"/>
          </p:cNvCxnSpPr>
          <p:nvPr/>
        </p:nvCxnSpPr>
        <p:spPr>
          <a:xfrm>
            <a:off x="4527650" y="455965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 txBox="1"/>
          <p:nvPr/>
        </p:nvSpPr>
        <p:spPr>
          <a:xfrm>
            <a:off x="443400" y="1191200"/>
            <a:ext cx="3746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22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 Eclipse</a:t>
            </a:r>
            <a:endParaRPr sz="22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22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Android Studio </a:t>
            </a:r>
            <a:endParaRPr sz="22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22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Visual Studio (VS Code)</a:t>
            </a:r>
            <a:endParaRPr sz="22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22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Net beans</a:t>
            </a:r>
            <a:endParaRPr sz="22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22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Sublime text</a:t>
            </a:r>
            <a:endParaRPr sz="22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22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X Code</a:t>
            </a:r>
            <a:endParaRPr sz="22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⚡</a:t>
            </a:r>
            <a:r>
              <a:rPr lang="en" sz="220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Atom</a:t>
            </a:r>
            <a:endParaRPr sz="22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200" y="1064175"/>
            <a:ext cx="5287598" cy="26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50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1588525" y="184850"/>
            <a:ext cx="5588559" cy="4855124"/>
          </a:xfrm>
          <a:custGeom>
            <a:rect b="b" l="l" r="r" t="t"/>
            <a:pathLst>
              <a:path extrusionOk="0" h="112563" w="122785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1"/>
          <p:cNvGrpSpPr/>
          <p:nvPr/>
        </p:nvGrpSpPr>
        <p:grpSpPr>
          <a:xfrm rot="358680">
            <a:off x="1509365" y="2204985"/>
            <a:ext cx="1873559" cy="2348463"/>
            <a:chOff x="702975" y="3038700"/>
            <a:chExt cx="838525" cy="1051025"/>
          </a:xfrm>
        </p:grpSpPr>
        <p:sp>
          <p:nvSpPr>
            <p:cNvPr id="128" name="Google Shape;128;p21"/>
            <p:cNvSpPr/>
            <p:nvPr/>
          </p:nvSpPr>
          <p:spPr>
            <a:xfrm>
              <a:off x="1235125" y="3038700"/>
              <a:ext cx="306375" cy="1047625"/>
            </a:xfrm>
            <a:custGeom>
              <a:rect b="b" l="l" r="r" t="t"/>
              <a:pathLst>
                <a:path extrusionOk="0" h="41905" w="12255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1388300" y="3139625"/>
              <a:ext cx="100175" cy="127225"/>
            </a:xfrm>
            <a:custGeom>
              <a:rect b="b" l="l" r="r" t="t"/>
              <a:pathLst>
                <a:path extrusionOk="0" h="5089" w="4007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2975" y="3307575"/>
              <a:ext cx="755100" cy="782150"/>
            </a:xfrm>
            <a:custGeom>
              <a:rect b="b" l="l" r="r" t="t"/>
              <a:pathLst>
                <a:path extrusionOk="0" h="31286" w="30204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1"/>
          <p:cNvSpPr txBox="1"/>
          <p:nvPr>
            <p:ph type="title"/>
          </p:nvPr>
        </p:nvSpPr>
        <p:spPr>
          <a:xfrm>
            <a:off x="3192975" y="3307975"/>
            <a:ext cx="4653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434343"/>
                </a:solidFill>
              </a:rPr>
              <a:t>Introduction to HTML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2" name="Google Shape;132;p21"/>
          <p:cNvSpPr txBox="1"/>
          <p:nvPr>
            <p:ph idx="2" type="title"/>
          </p:nvPr>
        </p:nvSpPr>
        <p:spPr>
          <a:xfrm>
            <a:off x="723300" y="1894825"/>
            <a:ext cx="23190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">
                <a:solidFill>
                  <a:srgbClr val="434343"/>
                </a:solidFill>
              </a:rPr>
              <a:t>01.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33" name="Google Shape;133;p21"/>
          <p:cNvGrpSpPr/>
          <p:nvPr/>
        </p:nvGrpSpPr>
        <p:grpSpPr>
          <a:xfrm>
            <a:off x="6795904" y="3307981"/>
            <a:ext cx="1479755" cy="1642185"/>
            <a:chOff x="5863018" y="3309697"/>
            <a:chExt cx="1479755" cy="1642185"/>
          </a:xfrm>
        </p:grpSpPr>
        <p:sp>
          <p:nvSpPr>
            <p:cNvPr id="134" name="Google Shape;134;p21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rect b="b" l="l" r="r" t="t"/>
              <a:pathLst>
                <a:path extrusionOk="0" h="35797" w="15754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rect b="b" l="l" r="r" t="t"/>
              <a:pathLst>
                <a:path extrusionOk="0" h="15468" w="14414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rect b="b" l="l" r="r" t="t"/>
              <a:pathLst>
                <a:path extrusionOk="0" h="14960" w="14489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rect b="b" l="l" r="r" t="t"/>
              <a:pathLst>
                <a:path extrusionOk="0" h="35797" w="13162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rect b="b" l="l" r="r" t="t"/>
              <a:pathLst>
                <a:path extrusionOk="0" h="15654" w="140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rect b="b" l="l" r="r" t="t"/>
              <a:pathLst>
                <a:path extrusionOk="0" h="15158" w="1460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0794" y="4333539"/>
            <a:ext cx="2416038" cy="123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50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72325" y="1995000"/>
            <a:ext cx="53736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It’s a markup language not  programming language.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It Specifies the appearance of web page.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It’s easy to Learn.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3775" y="4247945"/>
            <a:ext cx="2416044" cy="1233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2"/>
          <p:cNvGrpSpPr/>
          <p:nvPr/>
        </p:nvGrpSpPr>
        <p:grpSpPr>
          <a:xfrm>
            <a:off x="2122266" y="3229526"/>
            <a:ext cx="1673725" cy="1913974"/>
            <a:chOff x="63628" y="3235151"/>
            <a:chExt cx="1673725" cy="1913974"/>
          </a:xfrm>
        </p:grpSpPr>
        <p:sp>
          <p:nvSpPr>
            <p:cNvPr id="148" name="Google Shape;148;p22"/>
            <p:cNvSpPr/>
            <p:nvPr/>
          </p:nvSpPr>
          <p:spPr>
            <a:xfrm>
              <a:off x="63628" y="3677292"/>
              <a:ext cx="1302713" cy="1394596"/>
            </a:xfrm>
            <a:custGeom>
              <a:rect b="b" l="l" r="r" t="t"/>
              <a:pathLst>
                <a:path extrusionOk="0" h="21234" w="19835">
                  <a:moveTo>
                    <a:pt x="4680" y="1"/>
                  </a:moveTo>
                  <a:cubicBezTo>
                    <a:pt x="4581" y="1"/>
                    <a:pt x="4544" y="124"/>
                    <a:pt x="4592" y="397"/>
                  </a:cubicBezTo>
                  <a:cubicBezTo>
                    <a:pt x="4783" y="1479"/>
                    <a:pt x="7201" y="5028"/>
                    <a:pt x="8085" y="7017"/>
                  </a:cubicBezTo>
                  <a:cubicBezTo>
                    <a:pt x="7876" y="6746"/>
                    <a:pt x="7640" y="6454"/>
                    <a:pt x="7399" y="6169"/>
                  </a:cubicBezTo>
                  <a:cubicBezTo>
                    <a:pt x="7215" y="5838"/>
                    <a:pt x="7051" y="5473"/>
                    <a:pt x="6863" y="5188"/>
                  </a:cubicBezTo>
                  <a:cubicBezTo>
                    <a:pt x="6578" y="4750"/>
                    <a:pt x="6272" y="4321"/>
                    <a:pt x="5945" y="3911"/>
                  </a:cubicBezTo>
                  <a:cubicBezTo>
                    <a:pt x="5437" y="3271"/>
                    <a:pt x="4870" y="2665"/>
                    <a:pt x="4220" y="2161"/>
                  </a:cubicBezTo>
                  <a:cubicBezTo>
                    <a:pt x="3454" y="1562"/>
                    <a:pt x="2595" y="1135"/>
                    <a:pt x="1620" y="1051"/>
                  </a:cubicBezTo>
                  <a:cubicBezTo>
                    <a:pt x="1538" y="1043"/>
                    <a:pt x="1317" y="1023"/>
                    <a:pt x="1072" y="1023"/>
                  </a:cubicBezTo>
                  <a:cubicBezTo>
                    <a:pt x="584" y="1023"/>
                    <a:pt x="0" y="1101"/>
                    <a:pt x="225" y="1500"/>
                  </a:cubicBezTo>
                  <a:cubicBezTo>
                    <a:pt x="281" y="1597"/>
                    <a:pt x="375" y="1660"/>
                    <a:pt x="469" y="1719"/>
                  </a:cubicBezTo>
                  <a:cubicBezTo>
                    <a:pt x="1370" y="2283"/>
                    <a:pt x="2368" y="2589"/>
                    <a:pt x="3322" y="3048"/>
                  </a:cubicBezTo>
                  <a:cubicBezTo>
                    <a:pt x="4745" y="3733"/>
                    <a:pt x="6617" y="5529"/>
                    <a:pt x="7396" y="6315"/>
                  </a:cubicBezTo>
                  <a:cubicBezTo>
                    <a:pt x="7504" y="6458"/>
                    <a:pt x="7636" y="6638"/>
                    <a:pt x="7789" y="6847"/>
                  </a:cubicBezTo>
                  <a:cubicBezTo>
                    <a:pt x="6625" y="5739"/>
                    <a:pt x="4830" y="5019"/>
                    <a:pt x="3812" y="5019"/>
                  </a:cubicBezTo>
                  <a:cubicBezTo>
                    <a:pt x="3613" y="5019"/>
                    <a:pt x="3444" y="5047"/>
                    <a:pt x="3314" y="5104"/>
                  </a:cubicBezTo>
                  <a:cubicBezTo>
                    <a:pt x="2337" y="5543"/>
                    <a:pt x="4428" y="6015"/>
                    <a:pt x="6199" y="6492"/>
                  </a:cubicBezTo>
                  <a:cubicBezTo>
                    <a:pt x="7343" y="6802"/>
                    <a:pt x="8011" y="7289"/>
                    <a:pt x="8339" y="7595"/>
                  </a:cubicBezTo>
                  <a:cubicBezTo>
                    <a:pt x="8679" y="8058"/>
                    <a:pt x="9055" y="8580"/>
                    <a:pt x="9435" y="9112"/>
                  </a:cubicBezTo>
                  <a:cubicBezTo>
                    <a:pt x="9483" y="9193"/>
                    <a:pt x="9528" y="9272"/>
                    <a:pt x="9574" y="9352"/>
                  </a:cubicBezTo>
                  <a:cubicBezTo>
                    <a:pt x="9299" y="9036"/>
                    <a:pt x="8982" y="8719"/>
                    <a:pt x="8663" y="8496"/>
                  </a:cubicBezTo>
                  <a:cubicBezTo>
                    <a:pt x="8126" y="8120"/>
                    <a:pt x="7025" y="7826"/>
                    <a:pt x="6163" y="7826"/>
                  </a:cubicBezTo>
                  <a:cubicBezTo>
                    <a:pt x="5576" y="7826"/>
                    <a:pt x="5100" y="7962"/>
                    <a:pt x="4989" y="8302"/>
                  </a:cubicBezTo>
                  <a:cubicBezTo>
                    <a:pt x="4717" y="9140"/>
                    <a:pt x="6498" y="8775"/>
                    <a:pt x="8019" y="9032"/>
                  </a:cubicBezTo>
                  <a:cubicBezTo>
                    <a:pt x="9063" y="9206"/>
                    <a:pt x="9814" y="9832"/>
                    <a:pt x="10182" y="10208"/>
                  </a:cubicBezTo>
                  <a:cubicBezTo>
                    <a:pt x="10217" y="10246"/>
                    <a:pt x="10249" y="10281"/>
                    <a:pt x="10283" y="10316"/>
                  </a:cubicBezTo>
                  <a:cubicBezTo>
                    <a:pt x="10454" y="10563"/>
                    <a:pt x="10617" y="10803"/>
                    <a:pt x="10771" y="11030"/>
                  </a:cubicBezTo>
                  <a:cubicBezTo>
                    <a:pt x="11129" y="11565"/>
                    <a:pt x="11467" y="12066"/>
                    <a:pt x="11801" y="12557"/>
                  </a:cubicBezTo>
                  <a:cubicBezTo>
                    <a:pt x="11372" y="12000"/>
                    <a:pt x="10736" y="11280"/>
                    <a:pt x="10015" y="10775"/>
                  </a:cubicBezTo>
                  <a:cubicBezTo>
                    <a:pt x="9149" y="10170"/>
                    <a:pt x="8089" y="9870"/>
                    <a:pt x="7277" y="9870"/>
                  </a:cubicBezTo>
                  <a:cubicBezTo>
                    <a:pt x="6847" y="9870"/>
                    <a:pt x="6487" y="9954"/>
                    <a:pt x="6262" y="10121"/>
                  </a:cubicBezTo>
                  <a:cubicBezTo>
                    <a:pt x="5607" y="10605"/>
                    <a:pt x="8592" y="11078"/>
                    <a:pt x="10057" y="11610"/>
                  </a:cubicBezTo>
                  <a:cubicBezTo>
                    <a:pt x="11163" y="12011"/>
                    <a:pt x="11919" y="12807"/>
                    <a:pt x="12221" y="13169"/>
                  </a:cubicBezTo>
                  <a:cubicBezTo>
                    <a:pt x="12698" y="13858"/>
                    <a:pt x="13172" y="14529"/>
                    <a:pt x="13679" y="15232"/>
                  </a:cubicBezTo>
                  <a:cubicBezTo>
                    <a:pt x="13015" y="14595"/>
                    <a:pt x="12051" y="13893"/>
                    <a:pt x="11073" y="13242"/>
                  </a:cubicBezTo>
                  <a:cubicBezTo>
                    <a:pt x="10289" y="12715"/>
                    <a:pt x="9484" y="12498"/>
                    <a:pt x="8837" y="12498"/>
                  </a:cubicBezTo>
                  <a:cubicBezTo>
                    <a:pt x="8254" y="12498"/>
                    <a:pt x="7797" y="12675"/>
                    <a:pt x="7598" y="12960"/>
                  </a:cubicBezTo>
                  <a:cubicBezTo>
                    <a:pt x="7176" y="13562"/>
                    <a:pt x="8450" y="13601"/>
                    <a:pt x="10813" y="14132"/>
                  </a:cubicBezTo>
                  <a:cubicBezTo>
                    <a:pt x="12504" y="14512"/>
                    <a:pt x="13638" y="15399"/>
                    <a:pt x="14142" y="15868"/>
                  </a:cubicBezTo>
                  <a:cubicBezTo>
                    <a:pt x="14357" y="16165"/>
                    <a:pt x="14577" y="16464"/>
                    <a:pt x="14810" y="16780"/>
                  </a:cubicBezTo>
                  <a:cubicBezTo>
                    <a:pt x="15075" y="17135"/>
                    <a:pt x="15384" y="17501"/>
                    <a:pt x="15711" y="17859"/>
                  </a:cubicBezTo>
                  <a:cubicBezTo>
                    <a:pt x="15311" y="17675"/>
                    <a:pt x="14723" y="17410"/>
                    <a:pt x="14069" y="17125"/>
                  </a:cubicBezTo>
                  <a:cubicBezTo>
                    <a:pt x="13339" y="16804"/>
                    <a:pt x="12632" y="16460"/>
                    <a:pt x="11961" y="16032"/>
                  </a:cubicBezTo>
                  <a:cubicBezTo>
                    <a:pt x="11376" y="15664"/>
                    <a:pt x="10643" y="15277"/>
                    <a:pt x="9921" y="15277"/>
                  </a:cubicBezTo>
                  <a:cubicBezTo>
                    <a:pt x="9680" y="15277"/>
                    <a:pt x="9441" y="15319"/>
                    <a:pt x="9209" y="15420"/>
                  </a:cubicBezTo>
                  <a:cubicBezTo>
                    <a:pt x="8896" y="15555"/>
                    <a:pt x="8759" y="15817"/>
                    <a:pt x="8899" y="16133"/>
                  </a:cubicBezTo>
                  <a:cubicBezTo>
                    <a:pt x="8982" y="16328"/>
                    <a:pt x="9167" y="16460"/>
                    <a:pt x="9351" y="16565"/>
                  </a:cubicBezTo>
                  <a:cubicBezTo>
                    <a:pt x="10370" y="17138"/>
                    <a:pt x="11648" y="17299"/>
                    <a:pt x="12775" y="17564"/>
                  </a:cubicBezTo>
                  <a:cubicBezTo>
                    <a:pt x="14166" y="17887"/>
                    <a:pt x="15356" y="18029"/>
                    <a:pt x="15913" y="18081"/>
                  </a:cubicBezTo>
                  <a:cubicBezTo>
                    <a:pt x="16219" y="18405"/>
                    <a:pt x="16536" y="18725"/>
                    <a:pt x="16849" y="19031"/>
                  </a:cubicBezTo>
                  <a:cubicBezTo>
                    <a:pt x="16772" y="19041"/>
                    <a:pt x="16637" y="19067"/>
                    <a:pt x="16372" y="19115"/>
                  </a:cubicBezTo>
                  <a:cubicBezTo>
                    <a:pt x="16339" y="19121"/>
                    <a:pt x="16299" y="19123"/>
                    <a:pt x="16253" y="19123"/>
                  </a:cubicBezTo>
                  <a:cubicBezTo>
                    <a:pt x="15499" y="19123"/>
                    <a:pt x="13009" y="18419"/>
                    <a:pt x="11738" y="18248"/>
                  </a:cubicBezTo>
                  <a:cubicBezTo>
                    <a:pt x="11614" y="18231"/>
                    <a:pt x="11492" y="18223"/>
                    <a:pt x="11374" y="18223"/>
                  </a:cubicBezTo>
                  <a:cubicBezTo>
                    <a:pt x="10203" y="18223"/>
                    <a:pt x="9412" y="18997"/>
                    <a:pt x="10743" y="19480"/>
                  </a:cubicBezTo>
                  <a:cubicBezTo>
                    <a:pt x="11143" y="19625"/>
                    <a:pt x="11709" y="19677"/>
                    <a:pt x="12319" y="19677"/>
                  </a:cubicBezTo>
                  <a:cubicBezTo>
                    <a:pt x="13940" y="19677"/>
                    <a:pt x="15878" y="19306"/>
                    <a:pt x="15878" y="19306"/>
                  </a:cubicBezTo>
                  <a:lnTo>
                    <a:pt x="16939" y="19118"/>
                  </a:lnTo>
                  <a:cubicBezTo>
                    <a:pt x="18188" y="20315"/>
                    <a:pt x="19340" y="21233"/>
                    <a:pt x="19340" y="21233"/>
                  </a:cubicBezTo>
                  <a:lnTo>
                    <a:pt x="19834" y="20910"/>
                  </a:lnTo>
                  <a:cubicBezTo>
                    <a:pt x="19834" y="20910"/>
                    <a:pt x="18825" y="20618"/>
                    <a:pt x="17138" y="18993"/>
                  </a:cubicBezTo>
                  <a:cubicBezTo>
                    <a:pt x="17117" y="18868"/>
                    <a:pt x="17092" y="18593"/>
                    <a:pt x="17130" y="18029"/>
                  </a:cubicBezTo>
                  <a:cubicBezTo>
                    <a:pt x="17256" y="16228"/>
                    <a:pt x="18766" y="14198"/>
                    <a:pt x="17639" y="12438"/>
                  </a:cubicBezTo>
                  <a:cubicBezTo>
                    <a:pt x="17469" y="12177"/>
                    <a:pt x="17181" y="11987"/>
                    <a:pt x="16906" y="11987"/>
                  </a:cubicBezTo>
                  <a:cubicBezTo>
                    <a:pt x="16733" y="11987"/>
                    <a:pt x="16567" y="12062"/>
                    <a:pt x="16438" y="12240"/>
                  </a:cubicBezTo>
                  <a:cubicBezTo>
                    <a:pt x="16194" y="12570"/>
                    <a:pt x="16205" y="13134"/>
                    <a:pt x="16274" y="13520"/>
                  </a:cubicBezTo>
                  <a:cubicBezTo>
                    <a:pt x="16512" y="14800"/>
                    <a:pt x="16908" y="15939"/>
                    <a:pt x="16800" y="17267"/>
                  </a:cubicBezTo>
                  <a:cubicBezTo>
                    <a:pt x="16796" y="17326"/>
                    <a:pt x="16793" y="18221"/>
                    <a:pt x="16846" y="18704"/>
                  </a:cubicBezTo>
                  <a:cubicBezTo>
                    <a:pt x="16619" y="18474"/>
                    <a:pt x="16379" y="18221"/>
                    <a:pt x="16128" y="17943"/>
                  </a:cubicBezTo>
                  <a:cubicBezTo>
                    <a:pt x="15927" y="17438"/>
                    <a:pt x="15760" y="16912"/>
                    <a:pt x="15642" y="16384"/>
                  </a:cubicBezTo>
                  <a:cubicBezTo>
                    <a:pt x="15328" y="14975"/>
                    <a:pt x="15677" y="13485"/>
                    <a:pt x="15450" y="12048"/>
                  </a:cubicBezTo>
                  <a:cubicBezTo>
                    <a:pt x="15400" y="11734"/>
                    <a:pt x="15040" y="11108"/>
                    <a:pt x="14713" y="11108"/>
                  </a:cubicBezTo>
                  <a:cubicBezTo>
                    <a:pt x="14583" y="11108"/>
                    <a:pt x="14459" y="11206"/>
                    <a:pt x="14361" y="11460"/>
                  </a:cubicBezTo>
                  <a:cubicBezTo>
                    <a:pt x="14208" y="11865"/>
                    <a:pt x="14392" y="12623"/>
                    <a:pt x="14413" y="13047"/>
                  </a:cubicBezTo>
                  <a:cubicBezTo>
                    <a:pt x="14479" y="14254"/>
                    <a:pt x="14587" y="15518"/>
                    <a:pt x="15050" y="16648"/>
                  </a:cubicBezTo>
                  <a:cubicBezTo>
                    <a:pt x="14980" y="16562"/>
                    <a:pt x="14914" y="16474"/>
                    <a:pt x="14848" y="16390"/>
                  </a:cubicBezTo>
                  <a:cubicBezTo>
                    <a:pt x="14737" y="16077"/>
                    <a:pt x="14236" y="14644"/>
                    <a:pt x="13930" y="12929"/>
                  </a:cubicBezTo>
                  <a:cubicBezTo>
                    <a:pt x="13585" y="10984"/>
                    <a:pt x="13665" y="9339"/>
                    <a:pt x="13042" y="8813"/>
                  </a:cubicBezTo>
                  <a:cubicBezTo>
                    <a:pt x="12979" y="8759"/>
                    <a:pt x="12922" y="8734"/>
                    <a:pt x="12872" y="8734"/>
                  </a:cubicBezTo>
                  <a:cubicBezTo>
                    <a:pt x="12432" y="8734"/>
                    <a:pt x="12494" y="10684"/>
                    <a:pt x="12997" y="12724"/>
                  </a:cubicBezTo>
                  <a:cubicBezTo>
                    <a:pt x="13310" y="13986"/>
                    <a:pt x="13853" y="14999"/>
                    <a:pt x="14274" y="15646"/>
                  </a:cubicBezTo>
                  <a:cubicBezTo>
                    <a:pt x="13617" y="14787"/>
                    <a:pt x="12959" y="13906"/>
                    <a:pt x="12337" y="13055"/>
                  </a:cubicBezTo>
                  <a:cubicBezTo>
                    <a:pt x="12058" y="12591"/>
                    <a:pt x="11372" y="11335"/>
                    <a:pt x="11296" y="9968"/>
                  </a:cubicBezTo>
                  <a:cubicBezTo>
                    <a:pt x="11202" y="8242"/>
                    <a:pt x="11112" y="6837"/>
                    <a:pt x="10325" y="5974"/>
                  </a:cubicBezTo>
                  <a:cubicBezTo>
                    <a:pt x="10095" y="5721"/>
                    <a:pt x="9929" y="5598"/>
                    <a:pt x="9823" y="5598"/>
                  </a:cubicBezTo>
                  <a:cubicBezTo>
                    <a:pt x="9569" y="5598"/>
                    <a:pt x="9672" y="6321"/>
                    <a:pt x="10103" y="7700"/>
                  </a:cubicBezTo>
                  <a:cubicBezTo>
                    <a:pt x="10524" y="9039"/>
                    <a:pt x="11021" y="10834"/>
                    <a:pt x="11606" y="12045"/>
                  </a:cubicBezTo>
                  <a:cubicBezTo>
                    <a:pt x="11118" y="11374"/>
                    <a:pt x="10662" y="10733"/>
                    <a:pt x="10252" y="10153"/>
                  </a:cubicBezTo>
                  <a:cubicBezTo>
                    <a:pt x="9984" y="9554"/>
                    <a:pt x="9326" y="8006"/>
                    <a:pt x="9132" y="6670"/>
                  </a:cubicBezTo>
                  <a:cubicBezTo>
                    <a:pt x="8925" y="5269"/>
                    <a:pt x="8672" y="4415"/>
                    <a:pt x="8340" y="4415"/>
                  </a:cubicBezTo>
                  <a:cubicBezTo>
                    <a:pt x="8270" y="4415"/>
                    <a:pt x="8197" y="4452"/>
                    <a:pt x="8120" y="4530"/>
                  </a:cubicBezTo>
                  <a:cubicBezTo>
                    <a:pt x="7807" y="4840"/>
                    <a:pt x="8339" y="6903"/>
                    <a:pt x="9159" y="8583"/>
                  </a:cubicBezTo>
                  <a:cubicBezTo>
                    <a:pt x="8819" y="8086"/>
                    <a:pt x="8558" y="7703"/>
                    <a:pt x="8408" y="7477"/>
                  </a:cubicBezTo>
                  <a:cubicBezTo>
                    <a:pt x="8342" y="7372"/>
                    <a:pt x="8266" y="7265"/>
                    <a:pt x="8182" y="7150"/>
                  </a:cubicBezTo>
                  <a:cubicBezTo>
                    <a:pt x="7990" y="6468"/>
                    <a:pt x="7507" y="4864"/>
                    <a:pt x="6763" y="3125"/>
                  </a:cubicBezTo>
                  <a:cubicBezTo>
                    <a:pt x="6003" y="1356"/>
                    <a:pt x="5007" y="1"/>
                    <a:pt x="4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992899" y="3235151"/>
              <a:ext cx="675887" cy="1824652"/>
            </a:xfrm>
            <a:custGeom>
              <a:rect b="b" l="l" r="r" t="t"/>
              <a:pathLst>
                <a:path extrusionOk="0" h="27782" w="10291">
                  <a:moveTo>
                    <a:pt x="5167" y="0"/>
                  </a:moveTo>
                  <a:cubicBezTo>
                    <a:pt x="5063" y="0"/>
                    <a:pt x="4983" y="60"/>
                    <a:pt x="4947" y="212"/>
                  </a:cubicBezTo>
                  <a:cubicBezTo>
                    <a:pt x="4923" y="320"/>
                    <a:pt x="4947" y="431"/>
                    <a:pt x="4975" y="540"/>
                  </a:cubicBezTo>
                  <a:cubicBezTo>
                    <a:pt x="5250" y="1566"/>
                    <a:pt x="5769" y="2470"/>
                    <a:pt x="6151" y="3455"/>
                  </a:cubicBezTo>
                  <a:cubicBezTo>
                    <a:pt x="6725" y="4927"/>
                    <a:pt x="6867" y="7519"/>
                    <a:pt x="6902" y="8625"/>
                  </a:cubicBezTo>
                  <a:cubicBezTo>
                    <a:pt x="6882" y="8802"/>
                    <a:pt x="6857" y="9025"/>
                    <a:pt x="6826" y="9282"/>
                  </a:cubicBezTo>
                  <a:cubicBezTo>
                    <a:pt x="6715" y="7362"/>
                    <a:pt x="5563" y="5237"/>
                    <a:pt x="4746" y="4958"/>
                  </a:cubicBezTo>
                  <a:cubicBezTo>
                    <a:pt x="4658" y="4928"/>
                    <a:pt x="4588" y="4914"/>
                    <a:pt x="4532" y="4914"/>
                  </a:cubicBezTo>
                  <a:cubicBezTo>
                    <a:pt x="3938" y="4914"/>
                    <a:pt x="5017" y="6515"/>
                    <a:pt x="5904" y="7940"/>
                  </a:cubicBezTo>
                  <a:cubicBezTo>
                    <a:pt x="6530" y="8945"/>
                    <a:pt x="6687" y="9759"/>
                    <a:pt x="6718" y="10205"/>
                  </a:cubicBezTo>
                  <a:cubicBezTo>
                    <a:pt x="6649" y="10775"/>
                    <a:pt x="6568" y="11416"/>
                    <a:pt x="6485" y="12063"/>
                  </a:cubicBezTo>
                  <a:cubicBezTo>
                    <a:pt x="6461" y="12153"/>
                    <a:pt x="6440" y="12243"/>
                    <a:pt x="6422" y="12330"/>
                  </a:cubicBezTo>
                  <a:cubicBezTo>
                    <a:pt x="6437" y="11912"/>
                    <a:pt x="6422" y="11464"/>
                    <a:pt x="6339" y="11082"/>
                  </a:cubicBezTo>
                  <a:cubicBezTo>
                    <a:pt x="6131" y="10107"/>
                    <a:pt x="4837" y="8375"/>
                    <a:pt x="4022" y="8375"/>
                  </a:cubicBezTo>
                  <a:cubicBezTo>
                    <a:pt x="3937" y="8375"/>
                    <a:pt x="3858" y="8394"/>
                    <a:pt x="3785" y="8434"/>
                  </a:cubicBezTo>
                  <a:cubicBezTo>
                    <a:pt x="3013" y="8861"/>
                    <a:pt x="4568" y="9808"/>
                    <a:pt x="5504" y="11036"/>
                  </a:cubicBezTo>
                  <a:cubicBezTo>
                    <a:pt x="6144" y="11875"/>
                    <a:pt x="6270" y="12845"/>
                    <a:pt x="6283" y="13370"/>
                  </a:cubicBezTo>
                  <a:cubicBezTo>
                    <a:pt x="6280" y="13423"/>
                    <a:pt x="6280" y="13471"/>
                    <a:pt x="6280" y="13520"/>
                  </a:cubicBezTo>
                  <a:cubicBezTo>
                    <a:pt x="6238" y="13816"/>
                    <a:pt x="6193" y="14101"/>
                    <a:pt x="6148" y="14372"/>
                  </a:cubicBezTo>
                  <a:cubicBezTo>
                    <a:pt x="6047" y="15009"/>
                    <a:pt x="5953" y="15607"/>
                    <a:pt x="5862" y="16192"/>
                  </a:cubicBezTo>
                  <a:cubicBezTo>
                    <a:pt x="5928" y="15493"/>
                    <a:pt x="5956" y="14533"/>
                    <a:pt x="5772" y="13673"/>
                  </a:cubicBezTo>
                  <a:cubicBezTo>
                    <a:pt x="5438" y="12090"/>
                    <a:pt x="4283" y="10723"/>
                    <a:pt x="3476" y="10632"/>
                  </a:cubicBezTo>
                  <a:cubicBezTo>
                    <a:pt x="3461" y="10631"/>
                    <a:pt x="3447" y="10630"/>
                    <a:pt x="3434" y="10630"/>
                  </a:cubicBezTo>
                  <a:cubicBezTo>
                    <a:pt x="2736" y="10630"/>
                    <a:pt x="4539" y="12951"/>
                    <a:pt x="5232" y="14313"/>
                  </a:cubicBezTo>
                  <a:cubicBezTo>
                    <a:pt x="5769" y="15361"/>
                    <a:pt x="5779" y="16457"/>
                    <a:pt x="5751" y="16930"/>
                  </a:cubicBezTo>
                  <a:cubicBezTo>
                    <a:pt x="5629" y="17757"/>
                    <a:pt x="5518" y="18568"/>
                    <a:pt x="5406" y="19427"/>
                  </a:cubicBezTo>
                  <a:cubicBezTo>
                    <a:pt x="5358" y="18509"/>
                    <a:pt x="5131" y="17340"/>
                    <a:pt x="4863" y="16199"/>
                  </a:cubicBezTo>
                  <a:cubicBezTo>
                    <a:pt x="4481" y="14563"/>
                    <a:pt x="3392" y="13603"/>
                    <a:pt x="2666" y="13603"/>
                  </a:cubicBezTo>
                  <a:cubicBezTo>
                    <a:pt x="2614" y="13603"/>
                    <a:pt x="2563" y="13608"/>
                    <a:pt x="2515" y="13618"/>
                  </a:cubicBezTo>
                  <a:cubicBezTo>
                    <a:pt x="1795" y="13770"/>
                    <a:pt x="2700" y="14668"/>
                    <a:pt x="4063" y="16669"/>
                  </a:cubicBezTo>
                  <a:cubicBezTo>
                    <a:pt x="5041" y="18102"/>
                    <a:pt x="5264" y="19522"/>
                    <a:pt x="5313" y="20211"/>
                  </a:cubicBezTo>
                  <a:cubicBezTo>
                    <a:pt x="5268" y="20572"/>
                    <a:pt x="5226" y="20945"/>
                    <a:pt x="5181" y="21335"/>
                  </a:cubicBezTo>
                  <a:cubicBezTo>
                    <a:pt x="5131" y="21776"/>
                    <a:pt x="5107" y="22250"/>
                    <a:pt x="5101" y="22737"/>
                  </a:cubicBezTo>
                  <a:cubicBezTo>
                    <a:pt x="4934" y="22329"/>
                    <a:pt x="4686" y="21735"/>
                    <a:pt x="4401" y="21081"/>
                  </a:cubicBezTo>
                  <a:cubicBezTo>
                    <a:pt x="4088" y="20346"/>
                    <a:pt x="3806" y="19612"/>
                    <a:pt x="3604" y="18843"/>
                  </a:cubicBezTo>
                  <a:cubicBezTo>
                    <a:pt x="3375" y="17953"/>
                    <a:pt x="2971" y="16856"/>
                    <a:pt x="2014" y="16516"/>
                  </a:cubicBezTo>
                  <a:cubicBezTo>
                    <a:pt x="1929" y="16485"/>
                    <a:pt x="1846" y="16470"/>
                    <a:pt x="1769" y="16470"/>
                  </a:cubicBezTo>
                  <a:cubicBezTo>
                    <a:pt x="1555" y="16470"/>
                    <a:pt x="1382" y="16588"/>
                    <a:pt x="1298" y="16829"/>
                  </a:cubicBezTo>
                  <a:cubicBezTo>
                    <a:pt x="1228" y="17027"/>
                    <a:pt x="1273" y="17246"/>
                    <a:pt x="1336" y="17449"/>
                  </a:cubicBezTo>
                  <a:cubicBezTo>
                    <a:pt x="1687" y="18565"/>
                    <a:pt x="2512" y="19557"/>
                    <a:pt x="3156" y="20517"/>
                  </a:cubicBezTo>
                  <a:cubicBezTo>
                    <a:pt x="3952" y="21703"/>
                    <a:pt x="4728" y="22618"/>
                    <a:pt x="5097" y="23035"/>
                  </a:cubicBezTo>
                  <a:cubicBezTo>
                    <a:pt x="5097" y="23485"/>
                    <a:pt x="5111" y="23933"/>
                    <a:pt x="5135" y="24368"/>
                  </a:cubicBezTo>
                  <a:cubicBezTo>
                    <a:pt x="5069" y="24326"/>
                    <a:pt x="4951" y="24250"/>
                    <a:pt x="4728" y="24108"/>
                  </a:cubicBezTo>
                  <a:cubicBezTo>
                    <a:pt x="4248" y="23795"/>
                    <a:pt x="2793" y="21365"/>
                    <a:pt x="1931" y="20308"/>
                  </a:cubicBezTo>
                  <a:cubicBezTo>
                    <a:pt x="1509" y="19793"/>
                    <a:pt x="957" y="19503"/>
                    <a:pt x="584" y="19503"/>
                  </a:cubicBezTo>
                  <a:cubicBezTo>
                    <a:pt x="194" y="19503"/>
                    <a:pt x="1" y="19821"/>
                    <a:pt x="362" y="20530"/>
                  </a:cubicBezTo>
                  <a:cubicBezTo>
                    <a:pt x="1072" y="21919"/>
                    <a:pt x="4237" y="23909"/>
                    <a:pt x="4237" y="23909"/>
                  </a:cubicBezTo>
                  <a:lnTo>
                    <a:pt x="5139" y="24497"/>
                  </a:lnTo>
                  <a:cubicBezTo>
                    <a:pt x="5236" y="26223"/>
                    <a:pt x="5452" y="27681"/>
                    <a:pt x="5452" y="27681"/>
                  </a:cubicBezTo>
                  <a:lnTo>
                    <a:pt x="6032" y="27782"/>
                  </a:lnTo>
                  <a:cubicBezTo>
                    <a:pt x="6032" y="27782"/>
                    <a:pt x="5494" y="26880"/>
                    <a:pt x="5369" y="24538"/>
                  </a:cubicBezTo>
                  <a:cubicBezTo>
                    <a:pt x="5438" y="24434"/>
                    <a:pt x="5608" y="24215"/>
                    <a:pt x="6022" y="23832"/>
                  </a:cubicBezTo>
                  <a:cubicBezTo>
                    <a:pt x="7344" y="22597"/>
                    <a:pt x="9832" y="22149"/>
                    <a:pt x="10207" y="20092"/>
                  </a:cubicBezTo>
                  <a:cubicBezTo>
                    <a:pt x="10291" y="19635"/>
                    <a:pt x="10069" y="19112"/>
                    <a:pt x="9599" y="19112"/>
                  </a:cubicBezTo>
                  <a:cubicBezTo>
                    <a:pt x="9557" y="19112"/>
                    <a:pt x="9513" y="19116"/>
                    <a:pt x="9467" y="19125"/>
                  </a:cubicBezTo>
                  <a:cubicBezTo>
                    <a:pt x="9063" y="19202"/>
                    <a:pt x="8684" y="19623"/>
                    <a:pt x="8475" y="19949"/>
                  </a:cubicBezTo>
                  <a:cubicBezTo>
                    <a:pt x="7776" y="21049"/>
                    <a:pt x="7289" y="22149"/>
                    <a:pt x="6300" y="23046"/>
                  </a:cubicBezTo>
                  <a:cubicBezTo>
                    <a:pt x="6255" y="23088"/>
                    <a:pt x="5647" y="23739"/>
                    <a:pt x="5354" y="24132"/>
                  </a:cubicBezTo>
                  <a:cubicBezTo>
                    <a:pt x="5344" y="23808"/>
                    <a:pt x="5340" y="23456"/>
                    <a:pt x="5351" y="23085"/>
                  </a:cubicBezTo>
                  <a:cubicBezTo>
                    <a:pt x="5546" y="22576"/>
                    <a:pt x="5782" y="22079"/>
                    <a:pt x="6057" y="21613"/>
                  </a:cubicBezTo>
                  <a:cubicBezTo>
                    <a:pt x="6791" y="20367"/>
                    <a:pt x="8061" y="19515"/>
                    <a:pt x="8876" y="18311"/>
                  </a:cubicBezTo>
                  <a:cubicBezTo>
                    <a:pt x="9090" y="17995"/>
                    <a:pt x="9281" y="17054"/>
                    <a:pt x="8792" y="17054"/>
                  </a:cubicBezTo>
                  <a:cubicBezTo>
                    <a:pt x="8709" y="17054"/>
                    <a:pt x="8607" y="17081"/>
                    <a:pt x="8482" y="17142"/>
                  </a:cubicBezTo>
                  <a:cubicBezTo>
                    <a:pt x="8096" y="17330"/>
                    <a:pt x="7710" y="18008"/>
                    <a:pt x="7435" y="18335"/>
                  </a:cubicBezTo>
                  <a:cubicBezTo>
                    <a:pt x="6659" y="19260"/>
                    <a:pt x="5876" y="20256"/>
                    <a:pt x="5445" y="21401"/>
                  </a:cubicBezTo>
                  <a:cubicBezTo>
                    <a:pt x="5455" y="21293"/>
                    <a:pt x="5462" y="21185"/>
                    <a:pt x="5473" y="21073"/>
                  </a:cubicBezTo>
                  <a:cubicBezTo>
                    <a:pt x="5605" y="20771"/>
                    <a:pt x="6217" y="19379"/>
                    <a:pt x="7164" y="17918"/>
                  </a:cubicBezTo>
                  <a:cubicBezTo>
                    <a:pt x="8238" y="16265"/>
                    <a:pt x="9422" y="15111"/>
                    <a:pt x="9324" y="14306"/>
                  </a:cubicBezTo>
                  <a:cubicBezTo>
                    <a:pt x="9306" y="14160"/>
                    <a:pt x="9243" y="14092"/>
                    <a:pt x="9146" y="14092"/>
                  </a:cubicBezTo>
                  <a:cubicBezTo>
                    <a:pt x="8706" y="14092"/>
                    <a:pt x="7557" y="15461"/>
                    <a:pt x="6621" y="17131"/>
                  </a:cubicBezTo>
                  <a:cubicBezTo>
                    <a:pt x="5987" y="18269"/>
                    <a:pt x="5695" y="19379"/>
                    <a:pt x="5560" y="20141"/>
                  </a:cubicBezTo>
                  <a:cubicBezTo>
                    <a:pt x="5668" y="19063"/>
                    <a:pt x="5789" y="17970"/>
                    <a:pt x="5915" y="16922"/>
                  </a:cubicBezTo>
                  <a:cubicBezTo>
                    <a:pt x="6026" y="16394"/>
                    <a:pt x="6381" y="15006"/>
                    <a:pt x="7261" y="13955"/>
                  </a:cubicBezTo>
                  <a:cubicBezTo>
                    <a:pt x="8367" y="12633"/>
                    <a:pt x="9261" y="11541"/>
                    <a:pt x="9276" y="10375"/>
                  </a:cubicBezTo>
                  <a:cubicBezTo>
                    <a:pt x="9281" y="9940"/>
                    <a:pt x="9219" y="9727"/>
                    <a:pt x="9093" y="9727"/>
                  </a:cubicBezTo>
                  <a:cubicBezTo>
                    <a:pt x="8882" y="9727"/>
                    <a:pt x="8491" y="10330"/>
                    <a:pt x="7936" y="11485"/>
                  </a:cubicBezTo>
                  <a:cubicBezTo>
                    <a:pt x="7327" y="12747"/>
                    <a:pt x="6467" y="14401"/>
                    <a:pt x="6067" y="15687"/>
                  </a:cubicBezTo>
                  <a:cubicBezTo>
                    <a:pt x="6172" y="14863"/>
                    <a:pt x="6276" y="14083"/>
                    <a:pt x="6374" y="13381"/>
                  </a:cubicBezTo>
                  <a:cubicBezTo>
                    <a:pt x="6583" y="12758"/>
                    <a:pt x="7156" y="11178"/>
                    <a:pt x="7925" y="10069"/>
                  </a:cubicBezTo>
                  <a:cubicBezTo>
                    <a:pt x="8890" y="8679"/>
                    <a:pt x="9272" y="7814"/>
                    <a:pt x="8675" y="7814"/>
                  </a:cubicBezTo>
                  <a:cubicBezTo>
                    <a:pt x="8666" y="7814"/>
                    <a:pt x="8658" y="7814"/>
                    <a:pt x="8649" y="7814"/>
                  </a:cubicBezTo>
                  <a:cubicBezTo>
                    <a:pt x="8208" y="7828"/>
                    <a:pt x="7191" y="9696"/>
                    <a:pt x="6645" y="11485"/>
                  </a:cubicBezTo>
                  <a:cubicBezTo>
                    <a:pt x="6732" y="10890"/>
                    <a:pt x="6805" y="10434"/>
                    <a:pt x="6851" y="10166"/>
                  </a:cubicBezTo>
                  <a:cubicBezTo>
                    <a:pt x="6872" y="10045"/>
                    <a:pt x="6888" y="9913"/>
                    <a:pt x="6906" y="9773"/>
                  </a:cubicBezTo>
                  <a:cubicBezTo>
                    <a:pt x="7230" y="9144"/>
                    <a:pt x="7974" y="7641"/>
                    <a:pt x="8614" y="5859"/>
                  </a:cubicBezTo>
                  <a:cubicBezTo>
                    <a:pt x="9318" y="3911"/>
                    <a:pt x="9490" y="2130"/>
                    <a:pt x="9163" y="2130"/>
                  </a:cubicBezTo>
                  <a:cubicBezTo>
                    <a:pt x="9094" y="2130"/>
                    <a:pt x="9002" y="2209"/>
                    <a:pt x="8889" y="2383"/>
                  </a:cubicBezTo>
                  <a:cubicBezTo>
                    <a:pt x="8291" y="3309"/>
                    <a:pt x="7636" y="7550"/>
                    <a:pt x="6923" y="9610"/>
                  </a:cubicBezTo>
                  <a:cubicBezTo>
                    <a:pt x="6958" y="9269"/>
                    <a:pt x="6986" y="8893"/>
                    <a:pt x="7004" y="8521"/>
                  </a:cubicBezTo>
                  <a:cubicBezTo>
                    <a:pt x="7094" y="8152"/>
                    <a:pt x="7226" y="7773"/>
                    <a:pt x="7282" y="7439"/>
                  </a:cubicBezTo>
                  <a:cubicBezTo>
                    <a:pt x="7373" y="6920"/>
                    <a:pt x="7442" y="6401"/>
                    <a:pt x="7484" y="5876"/>
                  </a:cubicBezTo>
                  <a:cubicBezTo>
                    <a:pt x="7546" y="5062"/>
                    <a:pt x="7543" y="4235"/>
                    <a:pt x="7414" y="3424"/>
                  </a:cubicBezTo>
                  <a:cubicBezTo>
                    <a:pt x="7261" y="2460"/>
                    <a:pt x="6927" y="1563"/>
                    <a:pt x="6273" y="835"/>
                  </a:cubicBezTo>
                  <a:cubicBezTo>
                    <a:pt x="6146" y="693"/>
                    <a:pt x="5520" y="0"/>
                    <a:pt x="5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921113" y="4947692"/>
              <a:ext cx="816240" cy="201433"/>
            </a:xfrm>
            <a:custGeom>
              <a:rect b="b" l="l" r="r" t="t"/>
              <a:pathLst>
                <a:path extrusionOk="0" h="3067" w="12428">
                  <a:moveTo>
                    <a:pt x="8804" y="1"/>
                  </a:moveTo>
                  <a:cubicBezTo>
                    <a:pt x="8351" y="1"/>
                    <a:pt x="7700" y="1581"/>
                    <a:pt x="7700" y="1581"/>
                  </a:cubicBezTo>
                  <a:cubicBezTo>
                    <a:pt x="7700" y="1581"/>
                    <a:pt x="7429" y="771"/>
                    <a:pt x="7160" y="228"/>
                  </a:cubicBezTo>
                  <a:cubicBezTo>
                    <a:pt x="7127" y="161"/>
                    <a:pt x="7092" y="132"/>
                    <a:pt x="7058" y="132"/>
                  </a:cubicBezTo>
                  <a:cubicBezTo>
                    <a:pt x="6809" y="132"/>
                    <a:pt x="6545" y="1606"/>
                    <a:pt x="6545" y="1606"/>
                  </a:cubicBezTo>
                  <a:cubicBezTo>
                    <a:pt x="6545" y="1606"/>
                    <a:pt x="5675" y="92"/>
                    <a:pt x="5132" y="92"/>
                  </a:cubicBezTo>
                  <a:cubicBezTo>
                    <a:pt x="4593" y="92"/>
                    <a:pt x="4864" y="1445"/>
                    <a:pt x="4864" y="1445"/>
                  </a:cubicBezTo>
                  <a:cubicBezTo>
                    <a:pt x="4864" y="1445"/>
                    <a:pt x="3918" y="771"/>
                    <a:pt x="3511" y="634"/>
                  </a:cubicBezTo>
                  <a:cubicBezTo>
                    <a:pt x="3493" y="629"/>
                    <a:pt x="3478" y="626"/>
                    <a:pt x="3466" y="626"/>
                  </a:cubicBezTo>
                  <a:cubicBezTo>
                    <a:pt x="3199" y="626"/>
                    <a:pt x="4186" y="1985"/>
                    <a:pt x="4186" y="1985"/>
                  </a:cubicBezTo>
                  <a:lnTo>
                    <a:pt x="2565" y="2391"/>
                  </a:lnTo>
                  <a:lnTo>
                    <a:pt x="0" y="3067"/>
                  </a:lnTo>
                  <a:lnTo>
                    <a:pt x="12428" y="3067"/>
                  </a:lnTo>
                  <a:lnTo>
                    <a:pt x="9725" y="2524"/>
                  </a:lnTo>
                  <a:lnTo>
                    <a:pt x="10268" y="1985"/>
                  </a:lnTo>
                  <a:lnTo>
                    <a:pt x="8914" y="2120"/>
                  </a:lnTo>
                  <a:cubicBezTo>
                    <a:pt x="8914" y="2120"/>
                    <a:pt x="9457" y="1174"/>
                    <a:pt x="9050" y="228"/>
                  </a:cubicBezTo>
                  <a:cubicBezTo>
                    <a:pt x="8981" y="67"/>
                    <a:pt x="8897" y="1"/>
                    <a:pt x="88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22"/>
          <p:cNvGrpSpPr/>
          <p:nvPr/>
        </p:nvGrpSpPr>
        <p:grpSpPr>
          <a:xfrm>
            <a:off x="4889279" y="3501306"/>
            <a:ext cx="1479755" cy="1642185"/>
            <a:chOff x="5863018" y="3309697"/>
            <a:chExt cx="1479755" cy="1642185"/>
          </a:xfrm>
        </p:grpSpPr>
        <p:sp>
          <p:nvSpPr>
            <p:cNvPr id="152" name="Google Shape;152;p2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rect b="b" l="l" r="r" t="t"/>
              <a:pathLst>
                <a:path extrusionOk="0" h="35797" w="15754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rect b="b" l="l" r="r" t="t"/>
              <a:pathLst>
                <a:path extrusionOk="0" h="15468" w="14414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rect b="b" l="l" r="r" t="t"/>
              <a:pathLst>
                <a:path extrusionOk="0" h="14960" w="14489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rect b="b" l="l" r="r" t="t"/>
              <a:pathLst>
                <a:path extrusionOk="0" h="35797" w="13162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rect b="b" l="l" r="r" t="t"/>
              <a:pathLst>
                <a:path extrusionOk="0" h="15654" w="14054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rect b="b" l="l" r="r" t="t"/>
              <a:pathLst>
                <a:path extrusionOk="0" h="15158" w="1460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2"/>
          <p:cNvSpPr txBox="1"/>
          <p:nvPr/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C39F"/>
                </a:solidFill>
              </a:rPr>
              <a:t>HTML (Hyper Text Markup Language)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00" y="1241525"/>
            <a:ext cx="3879798" cy="20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507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2" type="title"/>
          </p:nvPr>
        </p:nvSpPr>
        <p:spPr>
          <a:xfrm>
            <a:off x="660650" y="108725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HTML Tags</a:t>
            </a:r>
            <a:endParaRPr>
              <a:solidFill>
                <a:srgbClr val="FFC39F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3898" y="4295923"/>
            <a:ext cx="2416038" cy="123325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3027650" y="4559651"/>
            <a:ext cx="3000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cxnSp>
        <p:nvCxnSpPr>
          <p:cNvPr id="167" name="Google Shape;167;p23"/>
          <p:cNvCxnSpPr>
            <a:stCxn id="166" idx="0"/>
            <a:endCxn id="166" idx="0"/>
          </p:cNvCxnSpPr>
          <p:nvPr/>
        </p:nvCxnSpPr>
        <p:spPr>
          <a:xfrm>
            <a:off x="4527650" y="455965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/>
        </p:nvSpPr>
        <p:spPr>
          <a:xfrm>
            <a:off x="321475" y="967825"/>
            <a:ext cx="364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39F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425" y="820425"/>
            <a:ext cx="6440476" cy="373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507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4"/>
          <p:cNvGrpSpPr/>
          <p:nvPr/>
        </p:nvGrpSpPr>
        <p:grpSpPr>
          <a:xfrm>
            <a:off x="1133044" y="2663625"/>
            <a:ext cx="7456207" cy="2479868"/>
            <a:chOff x="1133044" y="2663625"/>
            <a:chExt cx="7456207" cy="2479868"/>
          </a:xfrm>
        </p:grpSpPr>
        <p:sp>
          <p:nvSpPr>
            <p:cNvPr id="175" name="Google Shape;175;p24"/>
            <p:cNvSpPr/>
            <p:nvPr/>
          </p:nvSpPr>
          <p:spPr>
            <a:xfrm>
              <a:off x="7282338" y="3537185"/>
              <a:ext cx="1306913" cy="1601899"/>
            </a:xfrm>
            <a:custGeom>
              <a:rect b="b" l="l" r="r" t="t"/>
              <a:pathLst>
                <a:path extrusionOk="0" h="10535" w="8595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6826176" y="2663625"/>
              <a:ext cx="1013142" cy="2475455"/>
            </a:xfrm>
            <a:custGeom>
              <a:rect b="b" l="l" r="r" t="t"/>
              <a:pathLst>
                <a:path extrusionOk="0" h="16280" w="6663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7080107" y="3299522"/>
              <a:ext cx="449627" cy="1840930"/>
            </a:xfrm>
            <a:custGeom>
              <a:rect b="b" l="l" r="r" t="t"/>
              <a:pathLst>
                <a:path extrusionOk="0" h="12107" w="2957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133044" y="3020804"/>
              <a:ext cx="1150752" cy="2118278"/>
            </a:xfrm>
            <a:custGeom>
              <a:rect b="b" l="l" r="r" t="t"/>
              <a:pathLst>
                <a:path extrusionOk="0" h="13931" w="7568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440497" y="3558472"/>
              <a:ext cx="718156" cy="1585021"/>
            </a:xfrm>
            <a:custGeom>
              <a:rect b="b" l="l" r="r" t="t"/>
              <a:pathLst>
                <a:path extrusionOk="0" h="10424" w="4723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4"/>
          <p:cNvSpPr txBox="1"/>
          <p:nvPr>
            <p:ph type="title"/>
          </p:nvPr>
        </p:nvSpPr>
        <p:spPr>
          <a:xfrm>
            <a:off x="138922" y="428506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200"/>
              <a:t>Endpoint</a:t>
            </a:r>
            <a:endParaRPr sz="2200"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9404" y="4315556"/>
            <a:ext cx="2416038" cy="1233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hank you " id="182" name="Google Shape;1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9758" y="1246020"/>
            <a:ext cx="3549568" cy="354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