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0" r:id="rId3"/>
    <p:sldId id="283" r:id="rId4"/>
    <p:sldId id="295" r:id="rId5"/>
    <p:sldId id="29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CFF6E-C8A1-44AC-A217-CAF5C9F16C7C}" v="9" dt="2023-04-30T18:50:29.73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en31@gmail.com" userId="ab3584703c4b0f5d" providerId="LiveId" clId="{1ABCFF6E-C8A1-44AC-A217-CAF5C9F16C7C}"/>
    <pc:docChg chg="custSel addSld delSld modSld">
      <pc:chgData name="anshen31@gmail.com" userId="ab3584703c4b0f5d" providerId="LiveId" clId="{1ABCFF6E-C8A1-44AC-A217-CAF5C9F16C7C}" dt="2023-04-30T18:51:33.461" v="717" actId="478"/>
      <pc:docMkLst>
        <pc:docMk/>
      </pc:docMkLst>
      <pc:sldChg chg="modSp mod">
        <pc:chgData name="anshen31@gmail.com" userId="ab3584703c4b0f5d" providerId="LiveId" clId="{1ABCFF6E-C8A1-44AC-A217-CAF5C9F16C7C}" dt="2023-04-30T16:58:30.409" v="332" actId="20577"/>
        <pc:sldMkLst>
          <pc:docMk/>
          <pc:sldMk cId="979622006" sldId="280"/>
        </pc:sldMkLst>
        <pc:spChg chg="mod">
          <ac:chgData name="anshen31@gmail.com" userId="ab3584703c4b0f5d" providerId="LiveId" clId="{1ABCFF6E-C8A1-44AC-A217-CAF5C9F16C7C}" dt="2023-04-30T16:55:12.309" v="166" actId="20577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anshen31@gmail.com" userId="ab3584703c4b0f5d" providerId="LiveId" clId="{1ABCFF6E-C8A1-44AC-A217-CAF5C9F16C7C}" dt="2023-04-30T16:58:30.409" v="332" actId="20577"/>
          <ac:spMkLst>
            <pc:docMk/>
            <pc:sldMk cId="979622006" sldId="280"/>
            <ac:spMk id="3" creationId="{1E0B8C4B-3A3C-9FD1-59FB-1666C1F09376}"/>
          </ac:spMkLst>
        </pc:spChg>
      </pc:sldChg>
      <pc:sldChg chg="addSp delSp modSp del mod">
        <pc:chgData name="anshen31@gmail.com" userId="ab3584703c4b0f5d" providerId="LiveId" clId="{1ABCFF6E-C8A1-44AC-A217-CAF5C9F16C7C}" dt="2023-04-30T18:42:43.002" v="371" actId="2696"/>
        <pc:sldMkLst>
          <pc:docMk/>
          <pc:sldMk cId="2952923800" sldId="281"/>
        </pc:sldMkLst>
        <pc:spChg chg="del mod">
          <ac:chgData name="anshen31@gmail.com" userId="ab3584703c4b0f5d" providerId="LiveId" clId="{1ABCFF6E-C8A1-44AC-A217-CAF5C9F16C7C}" dt="2023-04-30T18:40:10.318" v="335" actId="478"/>
          <ac:spMkLst>
            <pc:docMk/>
            <pc:sldMk cId="2952923800" sldId="281"/>
            <ac:spMk id="2" creationId="{D53B219B-7E3A-7E84-6386-37313F0CFB09}"/>
          </ac:spMkLst>
        </pc:spChg>
        <pc:spChg chg="del mod">
          <ac:chgData name="anshen31@gmail.com" userId="ab3584703c4b0f5d" providerId="LiveId" clId="{1ABCFF6E-C8A1-44AC-A217-CAF5C9F16C7C}" dt="2023-04-30T18:40:20.656" v="357" actId="478"/>
          <ac:spMkLst>
            <pc:docMk/>
            <pc:sldMk cId="2952923800" sldId="281"/>
            <ac:spMk id="3" creationId="{A2E339BF-E6D7-DD0E-AF02-6813852EE723}"/>
          </ac:spMkLst>
        </pc:spChg>
        <pc:picChg chg="add del mod">
          <ac:chgData name="anshen31@gmail.com" userId="ab3584703c4b0f5d" providerId="LiveId" clId="{1ABCFF6E-C8A1-44AC-A217-CAF5C9F16C7C}" dt="2023-04-30T18:40:57.733" v="364" actId="478"/>
          <ac:picMkLst>
            <pc:docMk/>
            <pc:sldMk cId="2952923800" sldId="281"/>
            <ac:picMk id="5" creationId="{0FE41687-671C-D705-6064-C15F37C448E1}"/>
          </ac:picMkLst>
        </pc:picChg>
        <pc:picChg chg="add mod">
          <ac:chgData name="anshen31@gmail.com" userId="ab3584703c4b0f5d" providerId="LiveId" clId="{1ABCFF6E-C8A1-44AC-A217-CAF5C9F16C7C}" dt="2023-04-30T18:42:27.465" v="370" actId="1076"/>
          <ac:picMkLst>
            <pc:docMk/>
            <pc:sldMk cId="2952923800" sldId="281"/>
            <ac:picMk id="7" creationId="{2C2A2CE9-76E6-4E38-583B-E5C80B4E6831}"/>
          </ac:picMkLst>
        </pc:picChg>
      </pc:sldChg>
      <pc:sldChg chg="del">
        <pc:chgData name="anshen31@gmail.com" userId="ab3584703c4b0f5d" providerId="LiveId" clId="{1ABCFF6E-C8A1-44AC-A217-CAF5C9F16C7C}" dt="2023-04-30T18:47:41.355" v="596" actId="2696"/>
        <pc:sldMkLst>
          <pc:docMk/>
          <pc:sldMk cId="685681062" sldId="282"/>
        </pc:sldMkLst>
      </pc:sldChg>
      <pc:sldChg chg="addSp delSp modSp mod">
        <pc:chgData name="anshen31@gmail.com" userId="ab3584703c4b0f5d" providerId="LiveId" clId="{1ABCFF6E-C8A1-44AC-A217-CAF5C9F16C7C}" dt="2023-04-30T18:51:17.093" v="715" actId="14100"/>
        <pc:sldMkLst>
          <pc:docMk/>
          <pc:sldMk cId="2903841477" sldId="283"/>
        </pc:sldMkLst>
        <pc:spChg chg="del mod">
          <ac:chgData name="anshen31@gmail.com" userId="ab3584703c4b0f5d" providerId="LiveId" clId="{1ABCFF6E-C8A1-44AC-A217-CAF5C9F16C7C}" dt="2023-04-30T18:43:58.095" v="422" actId="478"/>
          <ac:spMkLst>
            <pc:docMk/>
            <pc:sldMk cId="2903841477" sldId="283"/>
            <ac:spMk id="2" creationId="{69125542-D540-B766-0FA1-10DE2ED0495C}"/>
          </ac:spMkLst>
        </pc:spChg>
        <pc:spChg chg="add del mod">
          <ac:chgData name="anshen31@gmail.com" userId="ab3584703c4b0f5d" providerId="LiveId" clId="{1ABCFF6E-C8A1-44AC-A217-CAF5C9F16C7C}" dt="2023-04-30T18:43:03.341" v="373" actId="478"/>
          <ac:spMkLst>
            <pc:docMk/>
            <pc:sldMk cId="2903841477" sldId="283"/>
            <ac:spMk id="4" creationId="{9E26B206-AB21-412A-E4E3-D2EA68B60164}"/>
          </ac:spMkLst>
        </pc:spChg>
        <pc:spChg chg="mod">
          <ac:chgData name="anshen31@gmail.com" userId="ab3584703c4b0f5d" providerId="LiveId" clId="{1ABCFF6E-C8A1-44AC-A217-CAF5C9F16C7C}" dt="2023-04-30T18:43:24.704" v="415" actId="20577"/>
          <ac:spMkLst>
            <pc:docMk/>
            <pc:sldMk cId="2903841477" sldId="283"/>
            <ac:spMk id="6" creationId="{A6DDBB02-9464-CEB2-1790-240E71187667}"/>
          </ac:spMkLst>
        </pc:spChg>
        <pc:spChg chg="add mod">
          <ac:chgData name="anshen31@gmail.com" userId="ab3584703c4b0f5d" providerId="LiveId" clId="{1ABCFF6E-C8A1-44AC-A217-CAF5C9F16C7C}" dt="2023-04-30T18:46:09.730" v="541" actId="20577"/>
          <ac:spMkLst>
            <pc:docMk/>
            <pc:sldMk cId="2903841477" sldId="283"/>
            <ac:spMk id="10" creationId="{5A0F29FD-4B02-B05D-E514-B0923E2AC0C3}"/>
          </ac:spMkLst>
        </pc:spChg>
        <pc:spChg chg="add mod">
          <ac:chgData name="anshen31@gmail.com" userId="ab3584703c4b0f5d" providerId="LiveId" clId="{1ABCFF6E-C8A1-44AC-A217-CAF5C9F16C7C}" dt="2023-04-30T18:46:05.280" v="533" actId="20577"/>
          <ac:spMkLst>
            <pc:docMk/>
            <pc:sldMk cId="2903841477" sldId="283"/>
            <ac:spMk id="13" creationId="{7D3B8F1F-F4BF-00F0-284B-AEF074775FE4}"/>
          </ac:spMkLst>
        </pc:spChg>
        <pc:spChg chg="add mod">
          <ac:chgData name="anshen31@gmail.com" userId="ab3584703c4b0f5d" providerId="LiveId" clId="{1ABCFF6E-C8A1-44AC-A217-CAF5C9F16C7C}" dt="2023-04-30T18:46:39.285" v="591" actId="20577"/>
          <ac:spMkLst>
            <pc:docMk/>
            <pc:sldMk cId="2903841477" sldId="283"/>
            <ac:spMk id="14" creationId="{25D8832D-12D9-0219-8AA2-E38AAC82D0D8}"/>
          </ac:spMkLst>
        </pc:spChg>
        <pc:graphicFrameChg chg="del">
          <ac:chgData name="anshen31@gmail.com" userId="ab3584703c4b0f5d" providerId="LiveId" clId="{1ABCFF6E-C8A1-44AC-A217-CAF5C9F16C7C}" dt="2023-04-30T18:42:49.187" v="372" actId="478"/>
          <ac:graphicFrameMkLst>
            <pc:docMk/>
            <pc:sldMk cId="2903841477" sldId="283"/>
            <ac:graphicFrameMk id="5" creationId="{ED69F325-47F8-5A12-D3A4-2BB6ADB3D0B6}"/>
          </ac:graphicFrameMkLst>
        </pc:graphicFrameChg>
        <pc:picChg chg="add mod">
          <ac:chgData name="anshen31@gmail.com" userId="ab3584703c4b0f5d" providerId="LiveId" clId="{1ABCFF6E-C8A1-44AC-A217-CAF5C9F16C7C}" dt="2023-04-30T18:44:05.761" v="425" actId="1076"/>
          <ac:picMkLst>
            <pc:docMk/>
            <pc:sldMk cId="2903841477" sldId="283"/>
            <ac:picMk id="9" creationId="{911B001D-F7E8-66FA-E587-5796A6A00ED2}"/>
          </ac:picMkLst>
        </pc:picChg>
        <pc:cxnChg chg="add mod">
          <ac:chgData name="anshen31@gmail.com" userId="ab3584703c4b0f5d" providerId="LiveId" clId="{1ABCFF6E-C8A1-44AC-A217-CAF5C9F16C7C}" dt="2023-04-30T18:51:17.093" v="715" actId="14100"/>
          <ac:cxnSpMkLst>
            <pc:docMk/>
            <pc:sldMk cId="2903841477" sldId="283"/>
            <ac:cxnSpMk id="12" creationId="{3D841E07-5C60-D4A0-F63A-6DD678612B45}"/>
          </ac:cxnSpMkLst>
        </pc:cxnChg>
        <pc:cxnChg chg="add mod">
          <ac:chgData name="anshen31@gmail.com" userId="ab3584703c4b0f5d" providerId="LiveId" clId="{1ABCFF6E-C8A1-44AC-A217-CAF5C9F16C7C}" dt="2023-04-30T18:51:11.996" v="714" actId="14100"/>
          <ac:cxnSpMkLst>
            <pc:docMk/>
            <pc:sldMk cId="2903841477" sldId="283"/>
            <ac:cxnSpMk id="16" creationId="{C4168261-BEAA-7EF6-F5B8-5E20FE27642C}"/>
          </ac:cxnSpMkLst>
        </pc:cxnChg>
        <pc:cxnChg chg="add mod">
          <ac:chgData name="anshen31@gmail.com" userId="ab3584703c4b0f5d" providerId="LiveId" clId="{1ABCFF6E-C8A1-44AC-A217-CAF5C9F16C7C}" dt="2023-04-30T18:51:08.290" v="713" actId="14100"/>
          <ac:cxnSpMkLst>
            <pc:docMk/>
            <pc:sldMk cId="2903841477" sldId="283"/>
            <ac:cxnSpMk id="18" creationId="{F2277303-81DC-B7D4-7547-3944BD7479DC}"/>
          </ac:cxnSpMkLst>
        </pc:cxnChg>
      </pc:sldChg>
      <pc:sldChg chg="addSp delSp modSp del mod">
        <pc:chgData name="anshen31@gmail.com" userId="ab3584703c4b0f5d" providerId="LiveId" clId="{1ABCFF6E-C8A1-44AC-A217-CAF5C9F16C7C}" dt="2023-04-30T18:48:40.581" v="604" actId="2696"/>
        <pc:sldMkLst>
          <pc:docMk/>
          <pc:sldMk cId="1600494506" sldId="288"/>
        </pc:sldMkLst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3" creationId="{D2195825-339F-C357-ADBC-9AC3B05E8522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5" creationId="{983A2FBB-948A-D3AA-C384-AC141444C3F5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8" creationId="{824E1584-AA27-168A-FB92-B9050108AC1E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10" creationId="{F18FC81C-C626-41F5-FE93-5C201F23FA1A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12" creationId="{BAEAA0C1-85F4-E2BB-CBB2-D2563F3E7E6E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14" creationId="{AD49C92C-6F0D-0F25-AE2D-19A676BD57A3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16" creationId="{8F13C6A9-22A3-C605-ECA0-F28030352FA1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18" creationId="{A3919EB3-81C8-C226-9991-A4D3D4F40D99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4" creationId="{A3BF8E55-B2B9-104D-F277-08902534735D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anshen31@gmail.com" userId="ab3584703c4b0f5d" providerId="LiveId" clId="{1ABCFF6E-C8A1-44AC-A217-CAF5C9F16C7C}" dt="2023-04-30T18:48:09.551" v="600" actId="478"/>
          <ac:spMkLst>
            <pc:docMk/>
            <pc:sldMk cId="1600494506" sldId="288"/>
            <ac:spMk id="28" creationId="{B72BD1AE-7290-BA6E-18FB-8181C0D13E7C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30" creationId="{9A9783F3-0D25-D3CB-A765-1CAB1D5A4CBC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32" creationId="{0F42E982-C131-0204-9616-87C62BA0D0E3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34" creationId="{A14A3F0E-6E05-FF0D-69E5-8C9AD5FA02FB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36" creationId="{339C5A04-8627-4D96-518D-64DF1D97B7D6}"/>
          </ac:spMkLst>
        </pc:spChg>
        <pc:spChg chg="add mod">
          <ac:chgData name="anshen31@gmail.com" userId="ab3584703c4b0f5d" providerId="LiveId" clId="{1ABCFF6E-C8A1-44AC-A217-CAF5C9F16C7C}" dt="2023-04-30T18:48:01.706" v="599" actId="478"/>
          <ac:spMkLst>
            <pc:docMk/>
            <pc:sldMk cId="1600494506" sldId="288"/>
            <ac:spMk id="38" creationId="{816504B1-81CA-8C18-8C7C-CEE67F012BD8}"/>
          </ac:spMkLst>
        </pc:spChg>
        <pc:spChg chg="add del mod">
          <ac:chgData name="anshen31@gmail.com" userId="ab3584703c4b0f5d" providerId="LiveId" clId="{1ABCFF6E-C8A1-44AC-A217-CAF5C9F16C7C}" dt="2023-04-30T18:48:12.683" v="601" actId="478"/>
          <ac:spMkLst>
            <pc:docMk/>
            <pc:sldMk cId="1600494506" sldId="288"/>
            <ac:spMk id="40" creationId="{B813F35F-6400-B31E-463A-6D9AE4794C44}"/>
          </ac:spMkLst>
        </pc:spChg>
        <pc:picChg chg="del">
          <ac:chgData name="anshen31@gmail.com" userId="ab3584703c4b0f5d" providerId="LiveId" clId="{1ABCFF6E-C8A1-44AC-A217-CAF5C9F16C7C}" dt="2023-04-30T18:48:01.706" v="599" actId="478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anshen31@gmail.com" userId="ab3584703c4b0f5d" providerId="LiveId" clId="{1ABCFF6E-C8A1-44AC-A217-CAF5C9F16C7C}" dt="2023-04-30T18:48:01.706" v="599" actId="478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anshen31@gmail.com" userId="ab3584703c4b0f5d" providerId="LiveId" clId="{1ABCFF6E-C8A1-44AC-A217-CAF5C9F16C7C}" dt="2023-04-30T18:48:01.706" v="599" actId="478"/>
          <ac:picMkLst>
            <pc:docMk/>
            <pc:sldMk cId="1600494506" sldId="288"/>
            <ac:picMk id="288" creationId="{A5707D4A-497A-679A-3ACA-721E8D0E2699}"/>
          </ac:picMkLst>
        </pc:picChg>
        <pc:picChg chg="del">
          <ac:chgData name="anshen31@gmail.com" userId="ab3584703c4b0f5d" providerId="LiveId" clId="{1ABCFF6E-C8A1-44AC-A217-CAF5C9F16C7C}" dt="2023-04-30T18:48:01.706" v="599" actId="478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anshen31@gmail.com" userId="ab3584703c4b0f5d" providerId="LiveId" clId="{1ABCFF6E-C8A1-44AC-A217-CAF5C9F16C7C}" dt="2023-04-30T18:48:01.706" v="599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anshen31@gmail.com" userId="ab3584703c4b0f5d" providerId="LiveId" clId="{1ABCFF6E-C8A1-44AC-A217-CAF5C9F16C7C}" dt="2023-04-30T18:47:54.667" v="598" actId="2696"/>
        <pc:sldMkLst>
          <pc:docMk/>
          <pc:sldMk cId="3170280394" sldId="290"/>
        </pc:sldMkLst>
      </pc:sldChg>
      <pc:sldChg chg="del">
        <pc:chgData name="anshen31@gmail.com" userId="ab3584703c4b0f5d" providerId="LiveId" clId="{1ABCFF6E-C8A1-44AC-A217-CAF5C9F16C7C}" dt="2023-04-30T18:47:50.917" v="597" actId="2696"/>
        <pc:sldMkLst>
          <pc:docMk/>
          <pc:sldMk cId="94818171" sldId="292"/>
        </pc:sldMkLst>
      </pc:sldChg>
      <pc:sldChg chg="addSp delSp modSp mod">
        <pc:chgData name="anshen31@gmail.com" userId="ab3584703c4b0f5d" providerId="LiveId" clId="{1ABCFF6E-C8A1-44AC-A217-CAF5C9F16C7C}" dt="2023-04-30T18:51:33.461" v="717" actId="478"/>
        <pc:sldMkLst>
          <pc:docMk/>
          <pc:sldMk cId="1003962426" sldId="293"/>
        </pc:sldMkLst>
        <pc:spChg chg="del">
          <ac:chgData name="anshen31@gmail.com" userId="ab3584703c4b0f5d" providerId="LiveId" clId="{1ABCFF6E-C8A1-44AC-A217-CAF5C9F16C7C}" dt="2023-04-30T18:51:31.348" v="716" actId="478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anshen31@gmail.com" userId="ab3584703c4b0f5d" providerId="LiveId" clId="{1ABCFF6E-C8A1-44AC-A217-CAF5C9F16C7C}" dt="2023-04-30T18:51:33.461" v="717" actId="478"/>
          <ac:spMkLst>
            <pc:docMk/>
            <pc:sldMk cId="1003962426" sldId="293"/>
            <ac:spMk id="5" creationId="{C467ECDE-131A-C21C-8985-F8084EA19AD6}"/>
          </ac:spMkLst>
        </pc:spChg>
      </pc:sldChg>
      <pc:sldChg chg="new del">
        <pc:chgData name="anshen31@gmail.com" userId="ab3584703c4b0f5d" providerId="LiveId" clId="{1ABCFF6E-C8A1-44AC-A217-CAF5C9F16C7C}" dt="2023-04-30T18:48:43.794" v="605" actId="2696"/>
        <pc:sldMkLst>
          <pc:docMk/>
          <pc:sldMk cId="284294889" sldId="294"/>
        </pc:sldMkLst>
      </pc:sldChg>
      <pc:sldChg chg="addSp delSp modSp new mod">
        <pc:chgData name="anshen31@gmail.com" userId="ab3584703c4b0f5d" providerId="LiveId" clId="{1ABCFF6E-C8A1-44AC-A217-CAF5C9F16C7C}" dt="2023-04-30T18:51:01.042" v="712" actId="208"/>
        <pc:sldMkLst>
          <pc:docMk/>
          <pc:sldMk cId="2457635602" sldId="295"/>
        </pc:sldMkLst>
        <pc:spChg chg="del">
          <ac:chgData name="anshen31@gmail.com" userId="ab3584703c4b0f5d" providerId="LiveId" clId="{1ABCFF6E-C8A1-44AC-A217-CAF5C9F16C7C}" dt="2023-04-30T18:49:04.115" v="646" actId="478"/>
          <ac:spMkLst>
            <pc:docMk/>
            <pc:sldMk cId="2457635602" sldId="295"/>
            <ac:spMk id="2" creationId="{8AC767C5-5011-DF8F-A166-26047EA69D5D}"/>
          </ac:spMkLst>
        </pc:spChg>
        <pc:spChg chg="del">
          <ac:chgData name="anshen31@gmail.com" userId="ab3584703c4b0f5d" providerId="LiveId" clId="{1ABCFF6E-C8A1-44AC-A217-CAF5C9F16C7C}" dt="2023-04-30T18:49:06.121" v="647" actId="478"/>
          <ac:spMkLst>
            <pc:docMk/>
            <pc:sldMk cId="2457635602" sldId="295"/>
            <ac:spMk id="3" creationId="{D1056576-40FE-7873-3C7A-37F26FAE3F5E}"/>
          </ac:spMkLst>
        </pc:spChg>
        <pc:spChg chg="mod">
          <ac:chgData name="anshen31@gmail.com" userId="ab3584703c4b0f5d" providerId="LiveId" clId="{1ABCFF6E-C8A1-44AC-A217-CAF5C9F16C7C}" dt="2023-04-30T18:48:58.535" v="645" actId="20577"/>
          <ac:spMkLst>
            <pc:docMk/>
            <pc:sldMk cId="2457635602" sldId="295"/>
            <ac:spMk id="4" creationId="{D0586A1E-BF5F-54DB-4EB6-DD4D3ACF40C5}"/>
          </ac:spMkLst>
        </pc:spChg>
        <pc:spChg chg="add mod">
          <ac:chgData name="anshen31@gmail.com" userId="ab3584703c4b0f5d" providerId="LiveId" clId="{1ABCFF6E-C8A1-44AC-A217-CAF5C9F16C7C}" dt="2023-04-30T18:50:12.187" v="682" actId="20577"/>
          <ac:spMkLst>
            <pc:docMk/>
            <pc:sldMk cId="2457635602" sldId="295"/>
            <ac:spMk id="8" creationId="{EE9C2FC2-302C-C6D8-52DB-4A17224C8EF6}"/>
          </ac:spMkLst>
        </pc:spChg>
        <pc:spChg chg="add mod">
          <ac:chgData name="anshen31@gmail.com" userId="ab3584703c4b0f5d" providerId="LiveId" clId="{1ABCFF6E-C8A1-44AC-A217-CAF5C9F16C7C}" dt="2023-04-30T18:50:37.651" v="708" actId="20577"/>
          <ac:spMkLst>
            <pc:docMk/>
            <pc:sldMk cId="2457635602" sldId="295"/>
            <ac:spMk id="9" creationId="{C952F5D5-57E6-95B3-C66D-5F870A093514}"/>
          </ac:spMkLst>
        </pc:spChg>
        <pc:picChg chg="add mod">
          <ac:chgData name="anshen31@gmail.com" userId="ab3584703c4b0f5d" providerId="LiveId" clId="{1ABCFF6E-C8A1-44AC-A217-CAF5C9F16C7C}" dt="2023-04-30T18:49:21.088" v="652" actId="1076"/>
          <ac:picMkLst>
            <pc:docMk/>
            <pc:sldMk cId="2457635602" sldId="295"/>
            <ac:picMk id="7" creationId="{7D69238F-C11B-560B-A1BA-EE1789AB2389}"/>
          </ac:picMkLst>
        </pc:picChg>
        <pc:cxnChg chg="add mod">
          <ac:chgData name="anshen31@gmail.com" userId="ab3584703c4b0f5d" providerId="LiveId" clId="{1ABCFF6E-C8A1-44AC-A217-CAF5C9F16C7C}" dt="2023-04-30T18:50:49.789" v="710" actId="208"/>
          <ac:cxnSpMkLst>
            <pc:docMk/>
            <pc:sldMk cId="2457635602" sldId="295"/>
            <ac:cxnSpMk id="11" creationId="{B2ECBEC1-0DF8-D24A-899E-A28DEAAC7244}"/>
          </ac:cxnSpMkLst>
        </pc:cxnChg>
        <pc:cxnChg chg="add mod">
          <ac:chgData name="anshen31@gmail.com" userId="ab3584703c4b0f5d" providerId="LiveId" clId="{1ABCFF6E-C8A1-44AC-A217-CAF5C9F16C7C}" dt="2023-04-30T18:51:01.042" v="712" actId="208"/>
          <ac:cxnSpMkLst>
            <pc:docMk/>
            <pc:sldMk cId="2457635602" sldId="295"/>
            <ac:cxnSpMk id="13" creationId="{A56905EC-8421-D4E8-23DB-CEF40BFC76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Currency Converter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Ansley Hendrix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graphical user interface works to make currency conversions by entering the two currencies the user is converting as well as the currency rate between the two.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Currency Converter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Currency Converter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1B001D-F7E8-66FA-E587-5796A6A0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26" y="1016727"/>
            <a:ext cx="4849749" cy="5211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F29FD-4B02-B05D-E514-B0923E2AC0C3}"/>
              </a:ext>
            </a:extLst>
          </p:cNvPr>
          <p:cNvSpPr txBox="1"/>
          <p:nvPr/>
        </p:nvSpPr>
        <p:spPr>
          <a:xfrm>
            <a:off x="523875" y="1857375"/>
            <a:ext cx="30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name of currency you will be converting from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41E07-5C60-D4A0-F63A-6DD678612B45}"/>
              </a:ext>
            </a:extLst>
          </p:cNvPr>
          <p:cNvCxnSpPr>
            <a:cxnSpLocks/>
          </p:cNvCxnSpPr>
          <p:nvPr/>
        </p:nvCxnSpPr>
        <p:spPr>
          <a:xfrm>
            <a:off x="3574542" y="2180540"/>
            <a:ext cx="2415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3B8F1F-F4BF-00F0-284B-AEF074775FE4}"/>
              </a:ext>
            </a:extLst>
          </p:cNvPr>
          <p:cNvSpPr txBox="1"/>
          <p:nvPr/>
        </p:nvSpPr>
        <p:spPr>
          <a:xfrm>
            <a:off x="523875" y="3622680"/>
            <a:ext cx="30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name of currency you want to convert to: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8832D-12D9-0219-8AA2-E38AAC82D0D8}"/>
              </a:ext>
            </a:extLst>
          </p:cNvPr>
          <p:cNvSpPr txBox="1"/>
          <p:nvPr/>
        </p:nvSpPr>
        <p:spPr>
          <a:xfrm>
            <a:off x="783771" y="4917233"/>
            <a:ext cx="264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conversion rate between the two currencies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68261-BEAA-7EF6-F5B8-5E20FE27642C}"/>
              </a:ext>
            </a:extLst>
          </p:cNvPr>
          <p:cNvCxnSpPr>
            <a:cxnSpLocks/>
          </p:cNvCxnSpPr>
          <p:nvPr/>
        </p:nvCxnSpPr>
        <p:spPr>
          <a:xfrm flipV="1">
            <a:off x="3822192" y="3918857"/>
            <a:ext cx="2168061" cy="11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277303-81DC-B7D4-7547-3944BD7479DC}"/>
              </a:ext>
            </a:extLst>
          </p:cNvPr>
          <p:cNvCxnSpPr>
            <a:cxnSpLocks/>
          </p:cNvCxnSpPr>
          <p:nvPr/>
        </p:nvCxnSpPr>
        <p:spPr>
          <a:xfrm flipV="1">
            <a:off x="3574542" y="5057192"/>
            <a:ext cx="2415711" cy="43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6A1E-BF5F-54DB-4EB6-DD4D3ACF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Currency Converter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624FA-C48A-351A-EC12-319F78A0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69238F-C11B-560B-A1BA-EE1789AB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07" y="971550"/>
            <a:ext cx="4786850" cy="5115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C2FC2-302C-C6D8-52DB-4A17224C8EF6}"/>
              </a:ext>
            </a:extLst>
          </p:cNvPr>
          <p:cNvSpPr txBox="1"/>
          <p:nvPr/>
        </p:nvSpPr>
        <p:spPr>
          <a:xfrm>
            <a:off x="3022092" y="1986796"/>
            <a:ext cx="193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Amount to convert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2F5D5-57E6-95B3-C66D-5F870A093514}"/>
              </a:ext>
            </a:extLst>
          </p:cNvPr>
          <p:cNvSpPr txBox="1"/>
          <p:nvPr/>
        </p:nvSpPr>
        <p:spPr>
          <a:xfrm>
            <a:off x="2524125" y="3876675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converted amount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ECBEC1-0DF8-D24A-899E-A28DEAAC7244}"/>
              </a:ext>
            </a:extLst>
          </p:cNvPr>
          <p:cNvCxnSpPr/>
          <p:nvPr/>
        </p:nvCxnSpPr>
        <p:spPr>
          <a:xfrm flipV="1">
            <a:off x="5181600" y="2181225"/>
            <a:ext cx="847725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6905EC-8421-D4E8-23DB-CEF40BFC766B}"/>
              </a:ext>
            </a:extLst>
          </p:cNvPr>
          <p:cNvCxnSpPr/>
          <p:nvPr/>
        </p:nvCxnSpPr>
        <p:spPr>
          <a:xfrm flipV="1">
            <a:off x="4646645" y="4105469"/>
            <a:ext cx="1449355" cy="19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{38E85648-FA3D-4C9F-BC30-BA69B6BE5EE0}tf78438558_win32</Template>
  <TotalTime>995</TotalTime>
  <Words>86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GUI Currency Converter </vt:lpstr>
      <vt:lpstr>What does it do?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Currency Converter </dc:title>
  <dc:subject/>
  <dc:creator>anshen31@gmail.com</dc:creator>
  <cp:lastModifiedBy>anshen31@gmail.com</cp:lastModifiedBy>
  <cp:revision>1</cp:revision>
  <dcterms:created xsi:type="dcterms:W3CDTF">2023-04-30T02:15:47Z</dcterms:created>
  <dcterms:modified xsi:type="dcterms:W3CDTF">2023-04-30T18:51:40Z</dcterms:modified>
</cp:coreProperties>
</file>