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490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989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06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733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69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445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8575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981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49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720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388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62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262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662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46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83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5F3A-609E-4291-AE40-0D141B86B039}" type="datetimeFigureOut">
              <a:rPr lang="es-CR" smtClean="0"/>
              <a:t>14/9/2021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68165-683E-417F-A57B-E5CC22BB11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62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B3B8-4576-4062-805A-0BFA049F8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Informe de avances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16EE6-452E-4E12-84A3-98F0A3DB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Proyecto página web de la Fundación Carmen Naranjo</a:t>
            </a:r>
          </a:p>
        </p:txBody>
      </p:sp>
    </p:spTree>
    <p:extLst>
      <p:ext uri="{BB962C8B-B14F-4D97-AF65-F5344CB8AC3E}">
        <p14:creationId xmlns:p14="http://schemas.microsoft.com/office/powerpoint/2010/main" val="373987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47BB2-1FDF-4EF2-BFBB-1D9715AF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Accesos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120D7-FBBE-4E34-BB4A-CA520491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nos brindó los accesos al sitio web en WordPress. Le adjunto los accesos para que también los tenga. Le recomendamos guardarlos en un lugar seguro. De igual forma, a la hora de que hagamos el video explicativo de como modificar el sitio web, se verán los accesos nuevamente.</a:t>
            </a:r>
          </a:p>
          <a:p>
            <a:r>
              <a:rPr lang="es-C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es-CR" dirty="0">
                <a:solidFill>
                  <a:srgbClr val="222222"/>
                </a:solidFill>
                <a:latin typeface="Arial" panose="020B0604020202020204" pitchFamily="34" charset="0"/>
              </a:rPr>
              <a:t> para ingresar: https://fundacioncarmennaranjo.org/wp-admin</a:t>
            </a:r>
            <a:br>
              <a:rPr lang="es-C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s-C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Usuario: FCN </a:t>
            </a:r>
            <a:r>
              <a:rPr lang="es-C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</a:t>
            </a:r>
            <a:br>
              <a:rPr lang="es-CR" dirty="0"/>
            </a:br>
            <a:r>
              <a:rPr lang="es-C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Contraseña: 6kiCD4#opCKLj79^wkE&amp;*f5I</a:t>
            </a:r>
          </a:p>
        </p:txBody>
      </p:sp>
    </p:spTree>
    <p:extLst>
      <p:ext uri="{BB962C8B-B14F-4D97-AF65-F5344CB8AC3E}">
        <p14:creationId xmlns:p14="http://schemas.microsoft.com/office/powerpoint/2010/main" val="144740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2D7B-808A-4E5B-8ECD-CE48AA5C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Mapa de navegación del sitio web propuesto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1327A3-E4DD-41D5-BEBA-4856A0B8F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70711"/>
            <a:ext cx="8596312" cy="3861190"/>
          </a:xfrm>
        </p:spPr>
      </p:pic>
    </p:spTree>
    <p:extLst>
      <p:ext uri="{BB962C8B-B14F-4D97-AF65-F5344CB8AC3E}">
        <p14:creationId xmlns:p14="http://schemas.microsoft.com/office/powerpoint/2010/main" val="24006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55F0-E443-40F9-9331-7CE3B069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Mapa de navegación del sitio web (páginas requeridas)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065551-7C95-42E5-B581-FC222539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70711"/>
            <a:ext cx="8596312" cy="3861190"/>
          </a:xfrm>
        </p:spPr>
      </p:pic>
    </p:spTree>
    <p:extLst>
      <p:ext uri="{BB962C8B-B14F-4D97-AF65-F5344CB8AC3E}">
        <p14:creationId xmlns:p14="http://schemas.microsoft.com/office/powerpoint/2010/main" val="384134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6AFD1-2354-414D-B165-64DE3F83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Mapa de navegación (diagramas explicados)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CEDC2-D335-4F60-BAE1-E5956158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Proponemos el mapa de navegación de la diapositiva 3. Lo dividimos de esa forma para no hacer el menú demasiado grande.</a:t>
            </a:r>
          </a:p>
          <a:p>
            <a:r>
              <a:rPr lang="es-CR" dirty="0"/>
              <a:t>Cada uno de los elementos del mapa de navegación representa un sitio web (exceptuando por donaciones). Requerimos que por cada uno de ellos, se nos brinde información e imágenes para agregar en las respectivas páginas web.</a:t>
            </a:r>
          </a:p>
          <a:p>
            <a:r>
              <a:rPr lang="es-CR" dirty="0"/>
              <a:t>En la diapositiva 4, los tachados en amarillo son opcionales para agregar información.</a:t>
            </a:r>
          </a:p>
          <a:p>
            <a:r>
              <a:rPr lang="es-CR" dirty="0"/>
              <a:t>Necesitamos dicha información para poder avanzar.</a:t>
            </a:r>
          </a:p>
          <a:p>
            <a:r>
              <a:rPr lang="es-CR" dirty="0"/>
              <a:t>Las imágenes no pueden ser enviadas en un Word.</a:t>
            </a:r>
          </a:p>
        </p:txBody>
      </p:sp>
    </p:spTree>
    <p:extLst>
      <p:ext uri="{BB962C8B-B14F-4D97-AF65-F5344CB8AC3E}">
        <p14:creationId xmlns:p14="http://schemas.microsoft.com/office/powerpoint/2010/main" val="382246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212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Informe de avances</vt:lpstr>
      <vt:lpstr>Accesos</vt:lpstr>
      <vt:lpstr>Mapa de navegación del sitio web propuesto</vt:lpstr>
      <vt:lpstr>Mapa de navegación del sitio web (páginas requeridas)</vt:lpstr>
      <vt:lpstr>Mapa de navegación (diagramas explicados)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avances</dc:title>
  <dc:creator>Alejandro Hernández Lara</dc:creator>
  <cp:lastModifiedBy>Alejandro Hernández Lara</cp:lastModifiedBy>
  <cp:revision>3</cp:revision>
  <dcterms:created xsi:type="dcterms:W3CDTF">2021-09-15T01:08:40Z</dcterms:created>
  <dcterms:modified xsi:type="dcterms:W3CDTF">2021-09-15T01:40:28Z</dcterms:modified>
</cp:coreProperties>
</file>