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6" r:id="rId2"/>
    <p:sldId id="267" r:id="rId3"/>
    <p:sldId id="271" r:id="rId4"/>
    <p:sldId id="268" r:id="rId5"/>
    <p:sldId id="269" r:id="rId6"/>
    <p:sldId id="270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2686" autoAdjust="0"/>
  </p:normalViewPr>
  <p:slideViewPr>
    <p:cSldViewPr>
      <p:cViewPr varScale="1">
        <p:scale>
          <a:sx n="105" d="100"/>
          <a:sy n="105" d="100"/>
        </p:scale>
        <p:origin x="179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46D6E4-6C47-4439-B74D-ECAFAA31D5A3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015FF1A-F009-4304-AE83-8D804017F1A8}">
      <dgm:prSet phldrT="[텍스트]"/>
      <dgm:spPr/>
      <dgm:t>
        <a:bodyPr/>
        <a:lstStyle/>
        <a:p>
          <a:pPr latinLnBrk="1"/>
          <a:r>
            <a:rPr lang="en-US" altLang="ko-KR" dirty="0"/>
            <a:t>9</a:t>
          </a:r>
          <a:r>
            <a:rPr lang="ko-KR" altLang="en-US" dirty="0"/>
            <a:t>월</a:t>
          </a:r>
        </a:p>
      </dgm:t>
    </dgm:pt>
    <dgm:pt modelId="{DADF0946-FB0B-4945-B190-150AF64A0753}" type="parTrans" cxnId="{363A6D34-B1A4-4807-84B9-BEB07AB0A195}">
      <dgm:prSet/>
      <dgm:spPr/>
      <dgm:t>
        <a:bodyPr/>
        <a:lstStyle/>
        <a:p>
          <a:pPr latinLnBrk="1"/>
          <a:endParaRPr lang="ko-KR" altLang="en-US"/>
        </a:p>
      </dgm:t>
    </dgm:pt>
    <dgm:pt modelId="{598189FB-DA9E-46BF-96BF-29597D907203}" type="sibTrans" cxnId="{363A6D34-B1A4-4807-84B9-BEB07AB0A195}">
      <dgm:prSet/>
      <dgm:spPr/>
      <dgm:t>
        <a:bodyPr/>
        <a:lstStyle/>
        <a:p>
          <a:pPr latinLnBrk="1"/>
          <a:endParaRPr lang="ko-KR" altLang="en-US"/>
        </a:p>
      </dgm:t>
    </dgm:pt>
    <dgm:pt modelId="{C9920244-6FC0-4703-AAA7-C060683488B8}">
      <dgm:prSet phldrT="[텍스트]"/>
      <dgm:spPr/>
      <dgm:t>
        <a:bodyPr/>
        <a:lstStyle/>
        <a:p>
          <a:pPr latinLnBrk="1"/>
          <a:r>
            <a:rPr lang="ko-KR" altLang="en-US" dirty="0"/>
            <a:t>장비 별 필요 기능 커맨드 </a:t>
          </a:r>
          <a:r>
            <a:rPr lang="en-US" altLang="ko-KR" dirty="0"/>
            <a:t>List-up</a:t>
          </a:r>
          <a:endParaRPr lang="ko-KR" altLang="en-US" dirty="0"/>
        </a:p>
      </dgm:t>
    </dgm:pt>
    <dgm:pt modelId="{83AD24CF-59D4-4C44-A6AD-5E05252528CF}" type="parTrans" cxnId="{7E725201-D6B7-456F-84D2-34E675262753}">
      <dgm:prSet/>
      <dgm:spPr/>
      <dgm:t>
        <a:bodyPr/>
        <a:lstStyle/>
        <a:p>
          <a:pPr latinLnBrk="1"/>
          <a:endParaRPr lang="ko-KR" altLang="en-US"/>
        </a:p>
      </dgm:t>
    </dgm:pt>
    <dgm:pt modelId="{D239E3A3-5757-4B21-A0DC-26DF56904658}" type="sibTrans" cxnId="{7E725201-D6B7-456F-84D2-34E675262753}">
      <dgm:prSet/>
      <dgm:spPr/>
      <dgm:t>
        <a:bodyPr/>
        <a:lstStyle/>
        <a:p>
          <a:pPr latinLnBrk="1"/>
          <a:endParaRPr lang="ko-KR" altLang="en-US"/>
        </a:p>
      </dgm:t>
    </dgm:pt>
    <dgm:pt modelId="{7C0AA450-F900-4C4B-BE2F-D95AAE9E9773}">
      <dgm:prSet phldrT="[텍스트]"/>
      <dgm:spPr/>
      <dgm:t>
        <a:bodyPr/>
        <a:lstStyle/>
        <a:p>
          <a:pPr latinLnBrk="1"/>
          <a:r>
            <a:rPr lang="en-US" altLang="ko-KR" dirty="0"/>
            <a:t>List-up </a:t>
          </a:r>
          <a:r>
            <a:rPr lang="ko-KR" altLang="en-US" dirty="0"/>
            <a:t>된 커맨드 동작 </a:t>
          </a:r>
          <a:r>
            <a:rPr lang="en-US" altLang="ko-KR" dirty="0"/>
            <a:t>TEST </a:t>
          </a:r>
          <a:r>
            <a:rPr lang="ko-KR" altLang="en-US" dirty="0"/>
            <a:t>및 값 확인</a:t>
          </a:r>
        </a:p>
      </dgm:t>
    </dgm:pt>
    <dgm:pt modelId="{84A2C1F6-5E3C-4FD4-A495-ECD97112C911}" type="parTrans" cxnId="{1085DF34-1F8F-4F93-B7DC-B2F654477A53}">
      <dgm:prSet/>
      <dgm:spPr/>
      <dgm:t>
        <a:bodyPr/>
        <a:lstStyle/>
        <a:p>
          <a:pPr latinLnBrk="1"/>
          <a:endParaRPr lang="ko-KR" altLang="en-US"/>
        </a:p>
      </dgm:t>
    </dgm:pt>
    <dgm:pt modelId="{124397B8-EEC5-43BE-9A12-D8A2B6F80434}" type="sibTrans" cxnId="{1085DF34-1F8F-4F93-B7DC-B2F654477A53}">
      <dgm:prSet/>
      <dgm:spPr/>
      <dgm:t>
        <a:bodyPr/>
        <a:lstStyle/>
        <a:p>
          <a:pPr latinLnBrk="1"/>
          <a:endParaRPr lang="ko-KR" altLang="en-US"/>
        </a:p>
      </dgm:t>
    </dgm:pt>
    <dgm:pt modelId="{9875B462-3DAE-4CE9-9C82-8F33FF1F2A18}">
      <dgm:prSet phldrT="[텍스트]"/>
      <dgm:spPr/>
      <dgm:t>
        <a:bodyPr/>
        <a:lstStyle/>
        <a:p>
          <a:pPr latinLnBrk="1"/>
          <a:r>
            <a:rPr lang="en-US" altLang="ko-KR" dirty="0"/>
            <a:t>10</a:t>
          </a:r>
          <a:r>
            <a:rPr lang="ko-KR" altLang="en-US" dirty="0"/>
            <a:t>월</a:t>
          </a:r>
        </a:p>
      </dgm:t>
    </dgm:pt>
    <dgm:pt modelId="{C93D14EE-8011-49A6-8C68-50FE397A5A8C}" type="parTrans" cxnId="{39A8D28C-1793-4983-9A06-AA32CAC378BC}">
      <dgm:prSet/>
      <dgm:spPr/>
      <dgm:t>
        <a:bodyPr/>
        <a:lstStyle/>
        <a:p>
          <a:pPr latinLnBrk="1"/>
          <a:endParaRPr lang="ko-KR" altLang="en-US"/>
        </a:p>
      </dgm:t>
    </dgm:pt>
    <dgm:pt modelId="{64C717B6-33BC-4119-AB66-F23A2A29A865}" type="sibTrans" cxnId="{39A8D28C-1793-4983-9A06-AA32CAC378BC}">
      <dgm:prSet/>
      <dgm:spPr/>
      <dgm:t>
        <a:bodyPr/>
        <a:lstStyle/>
        <a:p>
          <a:pPr latinLnBrk="1"/>
          <a:endParaRPr lang="ko-KR" altLang="en-US"/>
        </a:p>
      </dgm:t>
    </dgm:pt>
    <dgm:pt modelId="{9A1A6CC2-90CA-4059-8B1B-07E3D0222484}">
      <dgm:prSet phldrT="[텍스트]"/>
      <dgm:spPr/>
      <dgm:t>
        <a:bodyPr/>
        <a:lstStyle/>
        <a:p>
          <a:pPr latinLnBrk="1"/>
          <a:r>
            <a:rPr lang="en-US" altLang="ko-KR" dirty="0"/>
            <a:t>GUI </a:t>
          </a:r>
          <a:r>
            <a:rPr lang="ko-KR" altLang="en-US" dirty="0"/>
            <a:t>제작 및 장비 연동 </a:t>
          </a:r>
          <a:r>
            <a:rPr lang="en-US" altLang="ko-KR" dirty="0"/>
            <a:t>TEST</a:t>
          </a:r>
          <a:endParaRPr lang="ko-KR" altLang="en-US" dirty="0"/>
        </a:p>
      </dgm:t>
    </dgm:pt>
    <dgm:pt modelId="{DEEBDE01-C55B-474F-B3A6-C72DD24AF983}" type="parTrans" cxnId="{C111A899-4CB1-43A6-954F-4ED7C6CB0BC4}">
      <dgm:prSet/>
      <dgm:spPr/>
      <dgm:t>
        <a:bodyPr/>
        <a:lstStyle/>
        <a:p>
          <a:pPr latinLnBrk="1"/>
          <a:endParaRPr lang="ko-KR" altLang="en-US"/>
        </a:p>
      </dgm:t>
    </dgm:pt>
    <dgm:pt modelId="{3581E837-F69E-47E1-BEB5-B01088C1E700}" type="sibTrans" cxnId="{C111A899-4CB1-43A6-954F-4ED7C6CB0BC4}">
      <dgm:prSet/>
      <dgm:spPr/>
      <dgm:t>
        <a:bodyPr/>
        <a:lstStyle/>
        <a:p>
          <a:pPr latinLnBrk="1"/>
          <a:endParaRPr lang="ko-KR" altLang="en-US"/>
        </a:p>
      </dgm:t>
    </dgm:pt>
    <dgm:pt modelId="{0DFD4F79-78B8-42BB-A0CB-6FD294D5AF84}">
      <dgm:prSet phldrT="[텍스트]"/>
      <dgm:spPr/>
      <dgm:t>
        <a:bodyPr/>
        <a:lstStyle/>
        <a:p>
          <a:pPr latinLnBrk="1"/>
          <a:r>
            <a:rPr lang="en-US" altLang="ko-KR" dirty="0"/>
            <a:t>11</a:t>
          </a:r>
          <a:r>
            <a:rPr lang="ko-KR" altLang="en-US" dirty="0"/>
            <a:t>월</a:t>
          </a:r>
        </a:p>
      </dgm:t>
    </dgm:pt>
    <dgm:pt modelId="{54DAAA32-11E1-4592-97D9-942DD80F2583}" type="parTrans" cxnId="{5DE140D2-206E-4326-A4C6-07D38BCE6C19}">
      <dgm:prSet/>
      <dgm:spPr/>
      <dgm:t>
        <a:bodyPr/>
        <a:lstStyle/>
        <a:p>
          <a:pPr latinLnBrk="1"/>
          <a:endParaRPr lang="ko-KR" altLang="en-US"/>
        </a:p>
      </dgm:t>
    </dgm:pt>
    <dgm:pt modelId="{DE690B7E-7542-4D12-B7B7-93D9148AD521}" type="sibTrans" cxnId="{5DE140D2-206E-4326-A4C6-07D38BCE6C19}">
      <dgm:prSet/>
      <dgm:spPr/>
      <dgm:t>
        <a:bodyPr/>
        <a:lstStyle/>
        <a:p>
          <a:pPr latinLnBrk="1"/>
          <a:endParaRPr lang="ko-KR" altLang="en-US"/>
        </a:p>
      </dgm:t>
    </dgm:pt>
    <dgm:pt modelId="{AA834B80-D01C-4100-B126-1D3901BAD3EF}">
      <dgm:prSet phldrT="[텍스트]"/>
      <dgm:spPr/>
      <dgm:t>
        <a:bodyPr/>
        <a:lstStyle/>
        <a:p>
          <a:pPr latinLnBrk="1"/>
          <a:r>
            <a:rPr lang="en-US" altLang="ko-KR" dirty="0"/>
            <a:t>TEST </a:t>
          </a:r>
          <a:r>
            <a:rPr lang="ko-KR" altLang="en-US" dirty="0"/>
            <a:t>결과 </a:t>
          </a:r>
          <a:r>
            <a:rPr lang="en-US" altLang="ko-KR" dirty="0"/>
            <a:t>Law data </a:t>
          </a:r>
          <a:r>
            <a:rPr lang="ko-KR" altLang="en-US" dirty="0"/>
            <a:t>생성</a:t>
          </a:r>
        </a:p>
      </dgm:t>
    </dgm:pt>
    <dgm:pt modelId="{5031BF6F-66AF-4845-98D6-37BB1BD3526C}" type="parTrans" cxnId="{A8C19D24-441C-4D38-8545-C5E3F6D2BB0D}">
      <dgm:prSet/>
      <dgm:spPr/>
      <dgm:t>
        <a:bodyPr/>
        <a:lstStyle/>
        <a:p>
          <a:pPr latinLnBrk="1"/>
          <a:endParaRPr lang="ko-KR" altLang="en-US"/>
        </a:p>
      </dgm:t>
    </dgm:pt>
    <dgm:pt modelId="{68D60DD5-4B1F-4A5D-B0F6-775424CF0C7B}" type="sibTrans" cxnId="{A8C19D24-441C-4D38-8545-C5E3F6D2BB0D}">
      <dgm:prSet/>
      <dgm:spPr/>
      <dgm:t>
        <a:bodyPr/>
        <a:lstStyle/>
        <a:p>
          <a:pPr latinLnBrk="1"/>
          <a:endParaRPr lang="ko-KR" altLang="en-US"/>
        </a:p>
      </dgm:t>
    </dgm:pt>
    <dgm:pt modelId="{FF289044-6B9A-4712-9595-32729787746D}">
      <dgm:prSet phldrT="[텍스트]"/>
      <dgm:spPr/>
      <dgm:t>
        <a:bodyPr/>
        <a:lstStyle/>
        <a:p>
          <a:pPr latinLnBrk="1"/>
          <a:r>
            <a:rPr lang="ko-KR" altLang="en-US" dirty="0"/>
            <a:t>실 제품 적용 </a:t>
          </a:r>
          <a:r>
            <a:rPr lang="en-US" altLang="ko-KR" dirty="0"/>
            <a:t>TEST </a:t>
          </a:r>
          <a:r>
            <a:rPr lang="ko-KR" altLang="en-US" dirty="0"/>
            <a:t>검증</a:t>
          </a:r>
        </a:p>
      </dgm:t>
    </dgm:pt>
    <dgm:pt modelId="{CB996A00-9C1D-47D1-95CC-DB4B28E2A556}" type="parTrans" cxnId="{C605D112-03CF-4F64-94DB-CECC5C6C1FA6}">
      <dgm:prSet/>
      <dgm:spPr/>
      <dgm:t>
        <a:bodyPr/>
        <a:lstStyle/>
        <a:p>
          <a:pPr latinLnBrk="1"/>
          <a:endParaRPr lang="ko-KR" altLang="en-US"/>
        </a:p>
      </dgm:t>
    </dgm:pt>
    <dgm:pt modelId="{F08247C2-7B84-4893-89C8-E46888346E37}" type="sibTrans" cxnId="{C605D112-03CF-4F64-94DB-CECC5C6C1FA6}">
      <dgm:prSet/>
      <dgm:spPr/>
      <dgm:t>
        <a:bodyPr/>
        <a:lstStyle/>
        <a:p>
          <a:pPr latinLnBrk="1"/>
          <a:endParaRPr lang="ko-KR" altLang="en-US"/>
        </a:p>
      </dgm:t>
    </dgm:pt>
    <dgm:pt modelId="{3FF92844-A4EE-4402-9F58-9E5A4CCC29A0}" type="pres">
      <dgm:prSet presAssocID="{8646D6E4-6C47-4439-B74D-ECAFAA31D5A3}" presName="linearFlow" presStyleCnt="0">
        <dgm:presLayoutVars>
          <dgm:dir/>
          <dgm:animLvl val="lvl"/>
          <dgm:resizeHandles val="exact"/>
        </dgm:presLayoutVars>
      </dgm:prSet>
      <dgm:spPr/>
    </dgm:pt>
    <dgm:pt modelId="{15EF101C-563E-426F-87E7-1227312BC658}" type="pres">
      <dgm:prSet presAssocID="{2015FF1A-F009-4304-AE83-8D804017F1A8}" presName="composite" presStyleCnt="0"/>
      <dgm:spPr/>
    </dgm:pt>
    <dgm:pt modelId="{E64C69C7-6BA2-468F-8EC8-65B6D3E11749}" type="pres">
      <dgm:prSet presAssocID="{2015FF1A-F009-4304-AE83-8D804017F1A8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3CEE8829-5CFB-4D63-AC52-6C029A9DE47B}" type="pres">
      <dgm:prSet presAssocID="{2015FF1A-F009-4304-AE83-8D804017F1A8}" presName="descendantText" presStyleLbl="alignAcc1" presStyleIdx="0" presStyleCnt="3">
        <dgm:presLayoutVars>
          <dgm:bulletEnabled val="1"/>
        </dgm:presLayoutVars>
      </dgm:prSet>
      <dgm:spPr/>
    </dgm:pt>
    <dgm:pt modelId="{2E5A77BF-D3AD-46FA-8B36-21CC5CC12055}" type="pres">
      <dgm:prSet presAssocID="{598189FB-DA9E-46BF-96BF-29597D907203}" presName="sp" presStyleCnt="0"/>
      <dgm:spPr/>
    </dgm:pt>
    <dgm:pt modelId="{883A1580-D09B-4F05-AFCA-A2C6A7ECFBE7}" type="pres">
      <dgm:prSet presAssocID="{9875B462-3DAE-4CE9-9C82-8F33FF1F2A18}" presName="composite" presStyleCnt="0"/>
      <dgm:spPr/>
    </dgm:pt>
    <dgm:pt modelId="{4DB23945-4268-4A09-8585-CD63C1E3BEC0}" type="pres">
      <dgm:prSet presAssocID="{9875B462-3DAE-4CE9-9C82-8F33FF1F2A18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6078DA87-D1E5-4C25-9A85-F3D9BEA2A4A6}" type="pres">
      <dgm:prSet presAssocID="{9875B462-3DAE-4CE9-9C82-8F33FF1F2A18}" presName="descendantText" presStyleLbl="alignAcc1" presStyleIdx="1" presStyleCnt="3">
        <dgm:presLayoutVars>
          <dgm:bulletEnabled val="1"/>
        </dgm:presLayoutVars>
      </dgm:prSet>
      <dgm:spPr/>
    </dgm:pt>
    <dgm:pt modelId="{0809824F-4E76-49C2-91EB-8C62CBC4A038}" type="pres">
      <dgm:prSet presAssocID="{64C717B6-33BC-4119-AB66-F23A2A29A865}" presName="sp" presStyleCnt="0"/>
      <dgm:spPr/>
    </dgm:pt>
    <dgm:pt modelId="{9A686731-2E5C-4C25-8858-3CE267FEEA89}" type="pres">
      <dgm:prSet presAssocID="{0DFD4F79-78B8-42BB-A0CB-6FD294D5AF84}" presName="composite" presStyleCnt="0"/>
      <dgm:spPr/>
    </dgm:pt>
    <dgm:pt modelId="{C016D140-0C4B-49CD-B565-A4F11B05DCBB}" type="pres">
      <dgm:prSet presAssocID="{0DFD4F79-78B8-42BB-A0CB-6FD294D5AF84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98D5EE65-20BF-4A40-954F-CA23264893DF}" type="pres">
      <dgm:prSet presAssocID="{0DFD4F79-78B8-42BB-A0CB-6FD294D5AF84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7E725201-D6B7-456F-84D2-34E675262753}" srcId="{2015FF1A-F009-4304-AE83-8D804017F1A8}" destId="{C9920244-6FC0-4703-AAA7-C060683488B8}" srcOrd="0" destOrd="0" parTransId="{83AD24CF-59D4-4C44-A6AD-5E05252528CF}" sibTransId="{D239E3A3-5757-4B21-A0DC-26DF56904658}"/>
    <dgm:cxn modelId="{78CB0706-13BE-40EC-91F4-1C5AD2287B9D}" type="presOf" srcId="{AA834B80-D01C-4100-B126-1D3901BAD3EF}" destId="{98D5EE65-20BF-4A40-954F-CA23264893DF}" srcOrd="0" destOrd="0" presId="urn:microsoft.com/office/officeart/2005/8/layout/chevron2"/>
    <dgm:cxn modelId="{C605D112-03CF-4F64-94DB-CECC5C6C1FA6}" srcId="{0DFD4F79-78B8-42BB-A0CB-6FD294D5AF84}" destId="{FF289044-6B9A-4712-9595-32729787746D}" srcOrd="1" destOrd="0" parTransId="{CB996A00-9C1D-47D1-95CC-DB4B28E2A556}" sibTransId="{F08247C2-7B84-4893-89C8-E46888346E37}"/>
    <dgm:cxn modelId="{A8C19D24-441C-4D38-8545-C5E3F6D2BB0D}" srcId="{0DFD4F79-78B8-42BB-A0CB-6FD294D5AF84}" destId="{AA834B80-D01C-4100-B126-1D3901BAD3EF}" srcOrd="0" destOrd="0" parTransId="{5031BF6F-66AF-4845-98D6-37BB1BD3526C}" sibTransId="{68D60DD5-4B1F-4A5D-B0F6-775424CF0C7B}"/>
    <dgm:cxn modelId="{363A6D34-B1A4-4807-84B9-BEB07AB0A195}" srcId="{8646D6E4-6C47-4439-B74D-ECAFAA31D5A3}" destId="{2015FF1A-F009-4304-AE83-8D804017F1A8}" srcOrd="0" destOrd="0" parTransId="{DADF0946-FB0B-4945-B190-150AF64A0753}" sibTransId="{598189FB-DA9E-46BF-96BF-29597D907203}"/>
    <dgm:cxn modelId="{1085DF34-1F8F-4F93-B7DC-B2F654477A53}" srcId="{2015FF1A-F009-4304-AE83-8D804017F1A8}" destId="{7C0AA450-F900-4C4B-BE2F-D95AAE9E9773}" srcOrd="1" destOrd="0" parTransId="{84A2C1F6-5E3C-4FD4-A495-ECD97112C911}" sibTransId="{124397B8-EEC5-43BE-9A12-D8A2B6F80434}"/>
    <dgm:cxn modelId="{F58A0B64-8FA1-44D6-B01E-548C74DE8559}" type="presOf" srcId="{9A1A6CC2-90CA-4059-8B1B-07E3D0222484}" destId="{6078DA87-D1E5-4C25-9A85-F3D9BEA2A4A6}" srcOrd="0" destOrd="0" presId="urn:microsoft.com/office/officeart/2005/8/layout/chevron2"/>
    <dgm:cxn modelId="{21954873-F627-4054-88A4-7BBAF760B01D}" type="presOf" srcId="{7C0AA450-F900-4C4B-BE2F-D95AAE9E9773}" destId="{3CEE8829-5CFB-4D63-AC52-6C029A9DE47B}" srcOrd="0" destOrd="1" presId="urn:microsoft.com/office/officeart/2005/8/layout/chevron2"/>
    <dgm:cxn modelId="{3BD1B176-CD04-43F2-97EB-88BCC487EC25}" type="presOf" srcId="{2015FF1A-F009-4304-AE83-8D804017F1A8}" destId="{E64C69C7-6BA2-468F-8EC8-65B6D3E11749}" srcOrd="0" destOrd="0" presId="urn:microsoft.com/office/officeart/2005/8/layout/chevron2"/>
    <dgm:cxn modelId="{39A8D28C-1793-4983-9A06-AA32CAC378BC}" srcId="{8646D6E4-6C47-4439-B74D-ECAFAA31D5A3}" destId="{9875B462-3DAE-4CE9-9C82-8F33FF1F2A18}" srcOrd="1" destOrd="0" parTransId="{C93D14EE-8011-49A6-8C68-50FE397A5A8C}" sibTransId="{64C717B6-33BC-4119-AB66-F23A2A29A865}"/>
    <dgm:cxn modelId="{AE475D8E-0FFE-4DA2-97AD-152B6D7DA53F}" type="presOf" srcId="{9875B462-3DAE-4CE9-9C82-8F33FF1F2A18}" destId="{4DB23945-4268-4A09-8585-CD63C1E3BEC0}" srcOrd="0" destOrd="0" presId="urn:microsoft.com/office/officeart/2005/8/layout/chevron2"/>
    <dgm:cxn modelId="{C111A899-4CB1-43A6-954F-4ED7C6CB0BC4}" srcId="{9875B462-3DAE-4CE9-9C82-8F33FF1F2A18}" destId="{9A1A6CC2-90CA-4059-8B1B-07E3D0222484}" srcOrd="0" destOrd="0" parTransId="{DEEBDE01-C55B-474F-B3A6-C72DD24AF983}" sibTransId="{3581E837-F69E-47E1-BEB5-B01088C1E700}"/>
    <dgm:cxn modelId="{A93E0BA5-CFB1-45F2-9C18-6DCF6C9493D0}" type="presOf" srcId="{0DFD4F79-78B8-42BB-A0CB-6FD294D5AF84}" destId="{C016D140-0C4B-49CD-B565-A4F11B05DCBB}" srcOrd="0" destOrd="0" presId="urn:microsoft.com/office/officeart/2005/8/layout/chevron2"/>
    <dgm:cxn modelId="{5DE140D2-206E-4326-A4C6-07D38BCE6C19}" srcId="{8646D6E4-6C47-4439-B74D-ECAFAA31D5A3}" destId="{0DFD4F79-78B8-42BB-A0CB-6FD294D5AF84}" srcOrd="2" destOrd="0" parTransId="{54DAAA32-11E1-4592-97D9-942DD80F2583}" sibTransId="{DE690B7E-7542-4D12-B7B7-93D9148AD521}"/>
    <dgm:cxn modelId="{7376D7E6-B9BE-4C67-ABE3-74900482009E}" type="presOf" srcId="{FF289044-6B9A-4712-9595-32729787746D}" destId="{98D5EE65-20BF-4A40-954F-CA23264893DF}" srcOrd="0" destOrd="1" presId="urn:microsoft.com/office/officeart/2005/8/layout/chevron2"/>
    <dgm:cxn modelId="{AEF913EE-46DE-44A0-A84D-F498BE2400A4}" type="presOf" srcId="{C9920244-6FC0-4703-AAA7-C060683488B8}" destId="{3CEE8829-5CFB-4D63-AC52-6C029A9DE47B}" srcOrd="0" destOrd="0" presId="urn:microsoft.com/office/officeart/2005/8/layout/chevron2"/>
    <dgm:cxn modelId="{0BB5FAF3-AE73-4067-975E-60A3CCF3662C}" type="presOf" srcId="{8646D6E4-6C47-4439-B74D-ECAFAA31D5A3}" destId="{3FF92844-A4EE-4402-9F58-9E5A4CCC29A0}" srcOrd="0" destOrd="0" presId="urn:microsoft.com/office/officeart/2005/8/layout/chevron2"/>
    <dgm:cxn modelId="{D486A34A-C830-4C68-A4A8-B609E956CA12}" type="presParOf" srcId="{3FF92844-A4EE-4402-9F58-9E5A4CCC29A0}" destId="{15EF101C-563E-426F-87E7-1227312BC658}" srcOrd="0" destOrd="0" presId="urn:microsoft.com/office/officeart/2005/8/layout/chevron2"/>
    <dgm:cxn modelId="{246DA294-C91D-4640-916A-FF704099456E}" type="presParOf" srcId="{15EF101C-563E-426F-87E7-1227312BC658}" destId="{E64C69C7-6BA2-468F-8EC8-65B6D3E11749}" srcOrd="0" destOrd="0" presId="urn:microsoft.com/office/officeart/2005/8/layout/chevron2"/>
    <dgm:cxn modelId="{7FCFED07-68FB-4B2B-ADEF-4E503BD9C2A7}" type="presParOf" srcId="{15EF101C-563E-426F-87E7-1227312BC658}" destId="{3CEE8829-5CFB-4D63-AC52-6C029A9DE47B}" srcOrd="1" destOrd="0" presId="urn:microsoft.com/office/officeart/2005/8/layout/chevron2"/>
    <dgm:cxn modelId="{7226CFDB-BB82-4A77-802B-AE1EC9F24588}" type="presParOf" srcId="{3FF92844-A4EE-4402-9F58-9E5A4CCC29A0}" destId="{2E5A77BF-D3AD-46FA-8B36-21CC5CC12055}" srcOrd="1" destOrd="0" presId="urn:microsoft.com/office/officeart/2005/8/layout/chevron2"/>
    <dgm:cxn modelId="{081FF375-2F09-4B83-B895-3991B6EE1A6E}" type="presParOf" srcId="{3FF92844-A4EE-4402-9F58-9E5A4CCC29A0}" destId="{883A1580-D09B-4F05-AFCA-A2C6A7ECFBE7}" srcOrd="2" destOrd="0" presId="urn:microsoft.com/office/officeart/2005/8/layout/chevron2"/>
    <dgm:cxn modelId="{290C8944-9147-4ECC-99A5-CDF45A7DB285}" type="presParOf" srcId="{883A1580-D09B-4F05-AFCA-A2C6A7ECFBE7}" destId="{4DB23945-4268-4A09-8585-CD63C1E3BEC0}" srcOrd="0" destOrd="0" presId="urn:microsoft.com/office/officeart/2005/8/layout/chevron2"/>
    <dgm:cxn modelId="{B74AB288-2ED0-471D-A70C-849E7D966BC2}" type="presParOf" srcId="{883A1580-D09B-4F05-AFCA-A2C6A7ECFBE7}" destId="{6078DA87-D1E5-4C25-9A85-F3D9BEA2A4A6}" srcOrd="1" destOrd="0" presId="urn:microsoft.com/office/officeart/2005/8/layout/chevron2"/>
    <dgm:cxn modelId="{ACA699CE-30B1-4818-AD23-7FFBABDEDEDB}" type="presParOf" srcId="{3FF92844-A4EE-4402-9F58-9E5A4CCC29A0}" destId="{0809824F-4E76-49C2-91EB-8C62CBC4A038}" srcOrd="3" destOrd="0" presId="urn:microsoft.com/office/officeart/2005/8/layout/chevron2"/>
    <dgm:cxn modelId="{66B4BF24-70C1-449F-9A3E-7970A96283BC}" type="presParOf" srcId="{3FF92844-A4EE-4402-9F58-9E5A4CCC29A0}" destId="{9A686731-2E5C-4C25-8858-3CE267FEEA89}" srcOrd="4" destOrd="0" presId="urn:microsoft.com/office/officeart/2005/8/layout/chevron2"/>
    <dgm:cxn modelId="{99E1D8EA-FCBF-4FD5-AABE-CCC6A68392E9}" type="presParOf" srcId="{9A686731-2E5C-4C25-8858-3CE267FEEA89}" destId="{C016D140-0C4B-49CD-B565-A4F11B05DCBB}" srcOrd="0" destOrd="0" presId="urn:microsoft.com/office/officeart/2005/8/layout/chevron2"/>
    <dgm:cxn modelId="{2C841A00-B88A-411D-9219-ED273BB2CDBD}" type="presParOf" srcId="{9A686731-2E5C-4C25-8858-3CE267FEEA89}" destId="{98D5EE65-20BF-4A40-954F-CA23264893D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4C69C7-6BA2-468F-8EC8-65B6D3E11749}">
      <dsp:nvSpPr>
        <dsp:cNvPr id="0" name=""/>
        <dsp:cNvSpPr/>
      </dsp:nvSpPr>
      <dsp:spPr>
        <a:xfrm rot="5400000">
          <a:off x="-287027" y="288448"/>
          <a:ext cx="1913516" cy="13394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kern="1200" dirty="0"/>
            <a:t>9</a:t>
          </a:r>
          <a:r>
            <a:rPr lang="ko-KR" altLang="en-US" sz="2600" kern="1200" dirty="0"/>
            <a:t>월</a:t>
          </a:r>
        </a:p>
      </dsp:txBody>
      <dsp:txXfrm rot="-5400000">
        <a:off x="1" y="671152"/>
        <a:ext cx="1339461" cy="574055"/>
      </dsp:txXfrm>
    </dsp:sp>
    <dsp:sp modelId="{3CEE8829-5CFB-4D63-AC52-6C029A9DE47B}">
      <dsp:nvSpPr>
        <dsp:cNvPr id="0" name=""/>
        <dsp:cNvSpPr/>
      </dsp:nvSpPr>
      <dsp:spPr>
        <a:xfrm rot="5400000">
          <a:off x="4162637" y="-2821755"/>
          <a:ext cx="1243785" cy="68901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500" kern="1200" dirty="0"/>
            <a:t>장비 별 필요 기능 커맨드 </a:t>
          </a:r>
          <a:r>
            <a:rPr lang="en-US" altLang="ko-KR" sz="2500" kern="1200" dirty="0"/>
            <a:t>List-up</a:t>
          </a:r>
          <a:endParaRPr lang="ko-KR" altLang="en-US" sz="2500" kern="1200" dirty="0"/>
        </a:p>
        <a:p>
          <a:pPr marL="228600" lvl="1" indent="-228600" algn="l" defTabSz="11112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500" kern="1200" dirty="0"/>
            <a:t>List-up </a:t>
          </a:r>
          <a:r>
            <a:rPr lang="ko-KR" altLang="en-US" sz="2500" kern="1200" dirty="0"/>
            <a:t>된 커맨드 동작 </a:t>
          </a:r>
          <a:r>
            <a:rPr lang="en-US" altLang="ko-KR" sz="2500" kern="1200" dirty="0"/>
            <a:t>TEST </a:t>
          </a:r>
          <a:r>
            <a:rPr lang="ko-KR" altLang="en-US" sz="2500" kern="1200" dirty="0"/>
            <a:t>및 값 확인</a:t>
          </a:r>
        </a:p>
      </dsp:txBody>
      <dsp:txXfrm rot="-5400000">
        <a:off x="1339461" y="62138"/>
        <a:ext cx="6829421" cy="1122351"/>
      </dsp:txXfrm>
    </dsp:sp>
    <dsp:sp modelId="{4DB23945-4268-4A09-8585-CD63C1E3BEC0}">
      <dsp:nvSpPr>
        <dsp:cNvPr id="0" name=""/>
        <dsp:cNvSpPr/>
      </dsp:nvSpPr>
      <dsp:spPr>
        <a:xfrm rot="5400000">
          <a:off x="-287027" y="2010763"/>
          <a:ext cx="1913516" cy="13394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kern="1200" dirty="0"/>
            <a:t>10</a:t>
          </a:r>
          <a:r>
            <a:rPr lang="ko-KR" altLang="en-US" sz="2600" kern="1200" dirty="0"/>
            <a:t>월</a:t>
          </a:r>
        </a:p>
      </dsp:txBody>
      <dsp:txXfrm rot="-5400000">
        <a:off x="1" y="2393467"/>
        <a:ext cx="1339461" cy="574055"/>
      </dsp:txXfrm>
    </dsp:sp>
    <dsp:sp modelId="{6078DA87-D1E5-4C25-9A85-F3D9BEA2A4A6}">
      <dsp:nvSpPr>
        <dsp:cNvPr id="0" name=""/>
        <dsp:cNvSpPr/>
      </dsp:nvSpPr>
      <dsp:spPr>
        <a:xfrm rot="5400000">
          <a:off x="4162637" y="-1099440"/>
          <a:ext cx="1243785" cy="68901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500" kern="1200" dirty="0"/>
            <a:t>GUI </a:t>
          </a:r>
          <a:r>
            <a:rPr lang="ko-KR" altLang="en-US" sz="2500" kern="1200" dirty="0"/>
            <a:t>제작 및 장비 연동 </a:t>
          </a:r>
          <a:r>
            <a:rPr lang="en-US" altLang="ko-KR" sz="2500" kern="1200" dirty="0"/>
            <a:t>TEST</a:t>
          </a:r>
          <a:endParaRPr lang="ko-KR" altLang="en-US" sz="2500" kern="1200" dirty="0"/>
        </a:p>
      </dsp:txBody>
      <dsp:txXfrm rot="-5400000">
        <a:off x="1339461" y="1784453"/>
        <a:ext cx="6829421" cy="1122351"/>
      </dsp:txXfrm>
    </dsp:sp>
    <dsp:sp modelId="{C016D140-0C4B-49CD-B565-A4F11B05DCBB}">
      <dsp:nvSpPr>
        <dsp:cNvPr id="0" name=""/>
        <dsp:cNvSpPr/>
      </dsp:nvSpPr>
      <dsp:spPr>
        <a:xfrm rot="5400000">
          <a:off x="-287027" y="3733077"/>
          <a:ext cx="1913516" cy="13394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kern="1200" dirty="0"/>
            <a:t>11</a:t>
          </a:r>
          <a:r>
            <a:rPr lang="ko-KR" altLang="en-US" sz="2600" kern="1200" dirty="0"/>
            <a:t>월</a:t>
          </a:r>
        </a:p>
      </dsp:txBody>
      <dsp:txXfrm rot="-5400000">
        <a:off x="1" y="4115781"/>
        <a:ext cx="1339461" cy="574055"/>
      </dsp:txXfrm>
    </dsp:sp>
    <dsp:sp modelId="{98D5EE65-20BF-4A40-954F-CA23264893DF}">
      <dsp:nvSpPr>
        <dsp:cNvPr id="0" name=""/>
        <dsp:cNvSpPr/>
      </dsp:nvSpPr>
      <dsp:spPr>
        <a:xfrm rot="5400000">
          <a:off x="4162637" y="622873"/>
          <a:ext cx="1243785" cy="68901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500" kern="1200" dirty="0"/>
            <a:t>TEST </a:t>
          </a:r>
          <a:r>
            <a:rPr lang="ko-KR" altLang="en-US" sz="2500" kern="1200" dirty="0"/>
            <a:t>결과 </a:t>
          </a:r>
          <a:r>
            <a:rPr lang="en-US" altLang="ko-KR" sz="2500" kern="1200" dirty="0"/>
            <a:t>Law data </a:t>
          </a:r>
          <a:r>
            <a:rPr lang="ko-KR" altLang="en-US" sz="2500" kern="1200" dirty="0"/>
            <a:t>생성</a:t>
          </a:r>
        </a:p>
        <a:p>
          <a:pPr marL="228600" lvl="1" indent="-228600" algn="l" defTabSz="11112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500" kern="1200" dirty="0"/>
            <a:t>실 제품 적용 </a:t>
          </a:r>
          <a:r>
            <a:rPr lang="en-US" altLang="ko-KR" sz="2500" kern="1200" dirty="0"/>
            <a:t>TEST </a:t>
          </a:r>
          <a:r>
            <a:rPr lang="ko-KR" altLang="en-US" sz="2500" kern="1200" dirty="0"/>
            <a:t>검증</a:t>
          </a:r>
        </a:p>
      </dsp:txBody>
      <dsp:txXfrm rot="-5400000">
        <a:off x="1339461" y="3506767"/>
        <a:ext cx="6829421" cy="11223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7BC4D-1C90-4EC4-BD94-A825818D48DC}" type="datetimeFigureOut">
              <a:rPr lang="ko-KR" altLang="en-US" smtClean="0"/>
              <a:pPr/>
              <a:t>2020-08-12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2363F-D3A2-4FC3-9840-A27590CF4C7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0A578E-0F66-4CAB-9954-4944DF10A325}" type="datetimeFigureOut">
              <a:rPr lang="ko-KR" altLang="en-US" smtClean="0"/>
              <a:pPr/>
              <a:t>2020-08-12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74904" y="6520259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AFF49AE-CF2D-4B57-AAD8-E85F091A4CD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218345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0A578E-0F66-4CAB-9954-4944DF10A325}" type="datetimeFigureOut">
              <a:rPr lang="ko-KR" altLang="en-US" smtClean="0"/>
              <a:pPr/>
              <a:t>2020-08-12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FF49AE-CF2D-4B57-AAD8-E85F091A4CD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96098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0A578E-0F66-4CAB-9954-4944DF10A325}" type="datetimeFigureOut">
              <a:rPr lang="ko-KR" altLang="en-US" smtClean="0"/>
              <a:pPr/>
              <a:t>2020-08-12</a:t>
            </a:fld>
            <a:endParaRPr lang="ko-KR" altLang="en-US" dirty="0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FF49AE-CF2D-4B57-AAD8-E85F091A4CD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262105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0A578E-0F66-4CAB-9954-4944DF10A325}" type="datetimeFigureOut">
              <a:rPr lang="ko-KR" altLang="en-US" smtClean="0"/>
              <a:pPr/>
              <a:t>2020-08-12</a:t>
            </a:fld>
            <a:endParaRPr lang="ko-KR" altLang="en-US" dirty="0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27718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AFF49AE-CF2D-4B57-AAD8-E85F091A4CD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TextBox 43"/>
          <p:cNvSpPr txBox="1">
            <a:spLocks noChangeArrowheads="1"/>
          </p:cNvSpPr>
          <p:nvPr/>
        </p:nvSpPr>
        <p:spPr bwMode="auto">
          <a:xfrm>
            <a:off x="0" y="6500813"/>
            <a:ext cx="14160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Confidential</a:t>
            </a:r>
            <a:endParaRPr lang="ko-KR" altLang="en-US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그림 45" descr="1-1.어보브-컬러-투명-gif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04515" y="6518423"/>
            <a:ext cx="767837" cy="239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0" y="673985"/>
            <a:ext cx="9145588" cy="9071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-11113" y="-2511"/>
            <a:ext cx="9145588" cy="666187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제목 1"/>
          <p:cNvSpPr txBox="1">
            <a:spLocks/>
          </p:cNvSpPr>
          <p:nvPr/>
        </p:nvSpPr>
        <p:spPr bwMode="auto">
          <a:xfrm>
            <a:off x="114776" y="37949"/>
            <a:ext cx="8801160" cy="610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-1588" y="457"/>
            <a:ext cx="9145588" cy="252028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624010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0A578E-0F66-4CAB-9954-4944DF10A325}" type="datetimeFigureOut">
              <a:rPr lang="ko-KR" altLang="en-US" smtClean="0"/>
              <a:pPr/>
              <a:t>2020-08-12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FF49AE-CF2D-4B57-AAD8-E85F091A4CD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888822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dirty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0A578E-0F66-4CAB-9954-4944DF10A325}" type="datetimeFigureOut">
              <a:rPr lang="ko-KR" altLang="en-US" smtClean="0"/>
              <a:pPr/>
              <a:t>2020-08-12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FF49AE-CF2D-4B57-AAD8-E85F091A4CD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927461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0A578E-0F66-4CAB-9954-4944DF10A325}" type="datetimeFigureOut">
              <a:rPr lang="ko-KR" altLang="en-US" smtClean="0"/>
              <a:pPr/>
              <a:t>2020-08-12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FF49AE-CF2D-4B57-AAD8-E85F091A4CD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45270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0A578E-0F66-4CAB-9954-4944DF10A325}" type="datetimeFigureOut">
              <a:rPr lang="ko-KR" altLang="en-US" smtClean="0"/>
              <a:pPr/>
              <a:t>2020-08-12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FF49AE-CF2D-4B57-AAD8-E85F091A4CD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077989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Test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10A578E-0F66-4CAB-9954-4944DF10A325}" type="datetimeFigureOut">
              <a:rPr lang="ko-KR" altLang="en-US" smtClean="0"/>
              <a:pPr/>
              <a:t>2020-08-12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FF49AE-CF2D-4B57-AAD8-E85F091A4CD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312586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10A578E-0F66-4CAB-9954-4944DF10A325}" type="datetimeFigureOut">
              <a:rPr lang="ko-KR" altLang="en-US" smtClean="0"/>
              <a:pPr/>
              <a:t>2020-08-12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64220" y="147816"/>
            <a:ext cx="8700268" cy="369680"/>
          </a:xfrm>
        </p:spPr>
        <p:txBody>
          <a:bodyPr/>
          <a:lstStyle>
            <a:lvl1pPr algn="l"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57200" y="764704"/>
            <a:ext cx="8229600" cy="5361459"/>
          </a:xfrm>
        </p:spPr>
        <p:txBody>
          <a:bodyPr/>
          <a:lstStyle>
            <a:lvl1pPr marL="180975" indent="-180975">
              <a:buClr>
                <a:srgbClr val="94BA65"/>
              </a:buClr>
              <a:buFont typeface="Wingdings" pitchFamily="2" charset="2"/>
              <a:buChar char="§"/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361950" indent="-17145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defRPr>
            </a:lvl2pPr>
            <a:lvl3pPr marL="628650" indent="-161925" defTabSz="714375">
              <a:buClr>
                <a:schemeClr val="bg1">
                  <a:lumMod val="75000"/>
                </a:schemeClr>
              </a:buClr>
              <a:buFont typeface="Calibri" pitchFamily="34" charset="0"/>
              <a:buChar char="»"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defRPr>
            </a:lvl3pPr>
            <a:lvl4pPr marL="809625" indent="-152400">
              <a:tabLst>
                <a:tab pos="809625" algn="l"/>
              </a:tabLst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defRPr>
            </a:lvl4pPr>
            <a:lvl5pPr>
              <a:defRPr sz="1400" b="1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altLang="ko-KR" dirty="0"/>
              <a:t>Main Text</a:t>
            </a:r>
            <a:endParaRPr lang="ko-KR" altLang="en-US" dirty="0"/>
          </a:p>
          <a:p>
            <a:pPr lvl="1"/>
            <a:r>
              <a:rPr lang="en-US" altLang="ko-KR" dirty="0"/>
              <a:t>Sub Text</a:t>
            </a:r>
            <a:endParaRPr lang="ko-KR" altLang="en-US" dirty="0"/>
          </a:p>
          <a:p>
            <a:pPr lvl="2"/>
            <a:r>
              <a:rPr lang="en-US" altLang="ko-KR" dirty="0"/>
              <a:t>Sub Text 2</a:t>
            </a:r>
            <a:endParaRPr lang="ko-KR" altLang="en-US" dirty="0"/>
          </a:p>
          <a:p>
            <a:pPr lvl="3"/>
            <a:r>
              <a:rPr lang="en-US" altLang="ko-KR" dirty="0"/>
              <a:t>Sub Text 3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AFF49AE-CF2D-4B57-AAD8-E85F091A4CD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 flipH="1">
            <a:off x="179512" y="116632"/>
            <a:ext cx="91438" cy="432048"/>
          </a:xfrm>
          <a:prstGeom prst="rect">
            <a:avLst/>
          </a:prstGeom>
          <a:solidFill>
            <a:srgbClr val="94BA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179512" y="620688"/>
            <a:ext cx="8784976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-13300" y="6750000"/>
            <a:ext cx="3272727" cy="108000"/>
          </a:xfrm>
          <a:prstGeom prst="rect">
            <a:avLst/>
          </a:prstGeom>
          <a:solidFill>
            <a:srgbClr val="94BA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259427" y="6748680"/>
            <a:ext cx="3272727" cy="109320"/>
          </a:xfrm>
          <a:prstGeom prst="rect">
            <a:avLst/>
          </a:prstGeom>
          <a:solidFill>
            <a:srgbClr val="BED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532154" y="6748680"/>
            <a:ext cx="2611846" cy="108308"/>
          </a:xfrm>
          <a:prstGeom prst="rect">
            <a:avLst/>
          </a:prstGeom>
          <a:solidFill>
            <a:srgbClr val="E4E8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554292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64220" y="147816"/>
            <a:ext cx="7764260" cy="369680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57200" y="764704"/>
            <a:ext cx="8229600" cy="5832736"/>
          </a:xfrm>
        </p:spPr>
        <p:txBody>
          <a:bodyPr/>
          <a:lstStyle>
            <a:lvl1pPr marL="180975" indent="-180975">
              <a:buClr>
                <a:srgbClr val="3C8DC5"/>
              </a:buClr>
              <a:buFont typeface="Wingdings" pitchFamily="2" charset="2"/>
              <a:buChar char="§"/>
              <a:defRPr sz="1800" b="1" baseline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361950" indent="-171450">
              <a:buClrTx/>
              <a:buFont typeface="Arial" pitchFamily="34" charset="0"/>
              <a:buChar char="•"/>
              <a:defRPr sz="1600" b="1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628650" indent="-161925" defTabSz="714375">
              <a:buClrTx/>
              <a:buFont typeface="Calibri" pitchFamily="34" charset="0"/>
              <a:buChar char="»"/>
              <a:defRPr sz="1400" b="1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809625" indent="-152400">
              <a:buClrTx/>
              <a:buFont typeface="Calibri" pitchFamily="34" charset="0"/>
              <a:buChar char="-"/>
              <a:tabLst>
                <a:tab pos="809625" algn="l"/>
              </a:tabLst>
              <a:defRPr sz="1200" b="1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>
              <a:defRPr sz="1400" b="1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altLang="ko-KR" dirty="0"/>
              <a:t>Main Text</a:t>
            </a:r>
            <a:endParaRPr lang="ko-KR" altLang="en-US" dirty="0"/>
          </a:p>
          <a:p>
            <a:pPr lvl="1"/>
            <a:r>
              <a:rPr lang="en-US" altLang="ko-KR" dirty="0"/>
              <a:t>Sub Text</a:t>
            </a:r>
            <a:endParaRPr lang="ko-KR" altLang="en-US" dirty="0"/>
          </a:p>
          <a:p>
            <a:pPr lvl="2"/>
            <a:r>
              <a:rPr lang="en-US" altLang="ko-KR" dirty="0"/>
              <a:t>Sub Text 2</a:t>
            </a:r>
            <a:endParaRPr lang="ko-KR" altLang="en-US" dirty="0"/>
          </a:p>
          <a:p>
            <a:pPr lvl="3"/>
            <a:r>
              <a:rPr lang="en-US" altLang="ko-KR" dirty="0"/>
              <a:t>Sub Text 3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80640" y="6356350"/>
            <a:ext cx="2133600" cy="365125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AFF49AE-CF2D-4B57-AAD8-E85F091A4CD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 flipH="1">
            <a:off x="179512" y="116632"/>
            <a:ext cx="91438" cy="432048"/>
          </a:xfrm>
          <a:prstGeom prst="rect">
            <a:avLst/>
          </a:prstGeom>
          <a:solidFill>
            <a:srgbClr val="3C8D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179512" y="620688"/>
            <a:ext cx="8784976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-13300" y="6750000"/>
            <a:ext cx="3272727" cy="108000"/>
          </a:xfrm>
          <a:prstGeom prst="rect">
            <a:avLst/>
          </a:prstGeom>
          <a:solidFill>
            <a:srgbClr val="3C8D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259427" y="6748680"/>
            <a:ext cx="3272727" cy="109320"/>
          </a:xfrm>
          <a:prstGeom prst="rect">
            <a:avLst/>
          </a:prstGeom>
          <a:solidFill>
            <a:srgbClr val="6FB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532154" y="6748680"/>
            <a:ext cx="2611846" cy="108308"/>
          </a:xfrm>
          <a:prstGeom prst="rect">
            <a:avLst/>
          </a:prstGeom>
          <a:solidFill>
            <a:srgbClr val="B2D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Picture 2" descr="C:\Users\kwanghee.lee\Desktop\SVG\ci.wm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019"/>
          <a:stretch/>
        </p:blipFill>
        <p:spPr bwMode="auto">
          <a:xfrm>
            <a:off x="7740353" y="160421"/>
            <a:ext cx="1224136" cy="37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16077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64220" y="147816"/>
            <a:ext cx="7764260" cy="369680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80640" y="6356350"/>
            <a:ext cx="2133600" cy="365125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AFF49AE-CF2D-4B57-AAD8-E85F091A4CD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 flipH="1">
            <a:off x="179512" y="116632"/>
            <a:ext cx="91438" cy="432048"/>
          </a:xfrm>
          <a:prstGeom prst="rect">
            <a:avLst/>
          </a:prstGeom>
          <a:solidFill>
            <a:srgbClr val="3C8D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179512" y="620688"/>
            <a:ext cx="8784976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-13300" y="6750000"/>
            <a:ext cx="3272727" cy="108000"/>
          </a:xfrm>
          <a:prstGeom prst="rect">
            <a:avLst/>
          </a:prstGeom>
          <a:solidFill>
            <a:srgbClr val="3C8D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259427" y="6748680"/>
            <a:ext cx="3272727" cy="109320"/>
          </a:xfrm>
          <a:prstGeom prst="rect">
            <a:avLst/>
          </a:prstGeom>
          <a:solidFill>
            <a:srgbClr val="6FB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532154" y="6748680"/>
            <a:ext cx="2611846" cy="108308"/>
          </a:xfrm>
          <a:prstGeom prst="rect">
            <a:avLst/>
          </a:prstGeom>
          <a:solidFill>
            <a:srgbClr val="B2D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Picture 2" descr="C:\Users\kwanghee.lee\Desktop\SVG\ci.wm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019"/>
          <a:stretch/>
        </p:blipFill>
        <p:spPr bwMode="auto">
          <a:xfrm>
            <a:off x="7740353" y="160421"/>
            <a:ext cx="1224136" cy="37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38688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64220" y="147816"/>
            <a:ext cx="7764260" cy="369680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57200" y="764704"/>
            <a:ext cx="8229600" cy="5832736"/>
          </a:xfrm>
        </p:spPr>
        <p:txBody>
          <a:bodyPr/>
          <a:lstStyle>
            <a:lvl1pPr marL="180975" indent="-180975">
              <a:buClr>
                <a:srgbClr val="3C8DC5"/>
              </a:buClr>
              <a:buFont typeface="Wingdings" pitchFamily="2" charset="2"/>
              <a:buChar char="§"/>
              <a:defRPr sz="1800" b="1" baseline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361950" indent="-171450">
              <a:buClrTx/>
              <a:buFont typeface="Arial" pitchFamily="34" charset="0"/>
              <a:buChar char="•"/>
              <a:defRPr sz="1600" b="1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628650" indent="-161925" defTabSz="714375">
              <a:buClrTx/>
              <a:buFont typeface="Calibri" pitchFamily="34" charset="0"/>
              <a:buChar char="»"/>
              <a:defRPr sz="1400" b="1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809625" indent="-152400">
              <a:buClrTx/>
              <a:buFont typeface="Calibri" pitchFamily="34" charset="0"/>
              <a:buChar char="-"/>
              <a:tabLst>
                <a:tab pos="809625" algn="l"/>
              </a:tabLst>
              <a:defRPr sz="1200" b="1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>
              <a:defRPr sz="1400" b="1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altLang="ko-KR" dirty="0"/>
              <a:t>Main Text</a:t>
            </a:r>
            <a:endParaRPr lang="ko-KR" altLang="en-US" dirty="0"/>
          </a:p>
          <a:p>
            <a:pPr lvl="1"/>
            <a:r>
              <a:rPr lang="en-US" altLang="ko-KR" dirty="0"/>
              <a:t>Sub Text</a:t>
            </a:r>
            <a:endParaRPr lang="ko-KR" altLang="en-US" dirty="0"/>
          </a:p>
          <a:p>
            <a:pPr lvl="2"/>
            <a:r>
              <a:rPr lang="en-US" altLang="ko-KR" dirty="0"/>
              <a:t>Sub Text 2</a:t>
            </a:r>
            <a:endParaRPr lang="ko-KR" altLang="en-US" dirty="0"/>
          </a:p>
          <a:p>
            <a:pPr lvl="3"/>
            <a:r>
              <a:rPr lang="en-US" altLang="ko-KR" dirty="0"/>
              <a:t>Sub Text 3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80640" y="6356350"/>
            <a:ext cx="2133600" cy="365125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AFF49AE-CF2D-4B57-AAD8-E85F091A4CD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79512" y="116540"/>
            <a:ext cx="2808268" cy="432140"/>
            <a:chOff x="179512" y="116540"/>
            <a:chExt cx="2808268" cy="432140"/>
          </a:xfrm>
        </p:grpSpPr>
        <p:sp>
          <p:nvSpPr>
            <p:cNvPr id="12" name="오각형 11"/>
            <p:cNvSpPr/>
            <p:nvPr userDrawn="1"/>
          </p:nvSpPr>
          <p:spPr bwMode="auto">
            <a:xfrm>
              <a:off x="251400" y="116540"/>
              <a:ext cx="2736380" cy="432060"/>
            </a:xfrm>
            <a:prstGeom prst="homePlate">
              <a:avLst/>
            </a:prstGeom>
            <a:solidFill>
              <a:srgbClr val="408DC5"/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/>
            <p:cNvSpPr/>
            <p:nvPr userDrawn="1"/>
          </p:nvSpPr>
          <p:spPr>
            <a:xfrm flipH="1">
              <a:off x="179512" y="116632"/>
              <a:ext cx="91438" cy="432048"/>
            </a:xfrm>
            <a:prstGeom prst="rect">
              <a:avLst/>
            </a:prstGeom>
            <a:solidFill>
              <a:srgbClr val="3C8D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13" name="직선 연결선 12"/>
          <p:cNvCxnSpPr/>
          <p:nvPr/>
        </p:nvCxnSpPr>
        <p:spPr>
          <a:xfrm>
            <a:off x="179512" y="620688"/>
            <a:ext cx="8784976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-13300" y="6750000"/>
            <a:ext cx="3272727" cy="108000"/>
          </a:xfrm>
          <a:prstGeom prst="rect">
            <a:avLst/>
          </a:prstGeom>
          <a:solidFill>
            <a:srgbClr val="3C8D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259427" y="6748680"/>
            <a:ext cx="3272727" cy="109320"/>
          </a:xfrm>
          <a:prstGeom prst="rect">
            <a:avLst/>
          </a:prstGeom>
          <a:solidFill>
            <a:srgbClr val="6FB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532154" y="6748680"/>
            <a:ext cx="2611846" cy="108308"/>
          </a:xfrm>
          <a:prstGeom prst="rect">
            <a:avLst/>
          </a:prstGeom>
          <a:solidFill>
            <a:srgbClr val="B2D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Picture 2" descr="C:\Users\kwanghee.lee\Desktop\SVG\ci.wm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019"/>
          <a:stretch/>
        </p:blipFill>
        <p:spPr bwMode="auto">
          <a:xfrm>
            <a:off x="7740353" y="160421"/>
            <a:ext cx="1224136" cy="37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492" y="6465391"/>
            <a:ext cx="1368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i="1" dirty="0">
                <a:solidFill>
                  <a:srgbClr val="C00000"/>
                </a:solidFill>
                <a:latin typeface="+mj-lt"/>
              </a:rPr>
              <a:t>Confidential</a:t>
            </a:r>
            <a:endParaRPr lang="ko-KR" altLang="en-US" sz="1600" i="1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7481734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A578E-0F66-4CAB-9954-4944DF10A325}" type="datetimeFigureOut">
              <a:rPr lang="ko-KR" altLang="en-US" smtClean="0"/>
              <a:pPr/>
              <a:t>2020-08-12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49AE-CF2D-4B57-AAD8-E85F091A4CD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5" t="20056" r="39114" b="4947"/>
          <a:stretch/>
        </p:blipFill>
        <p:spPr bwMode="auto">
          <a:xfrm>
            <a:off x="251520" y="260648"/>
            <a:ext cx="3728903" cy="4726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782" y="1026468"/>
            <a:ext cx="4983886" cy="2543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300075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 b="1">
                <a:latin typeface="Calibri" pitchFamily="34" charset="0"/>
                <a:cs typeface="Calibri" pitchFamily="34" charset="0"/>
              </a:defRPr>
            </a:lvl1pPr>
            <a:lvl2pPr>
              <a:defRPr sz="1800" b="1">
                <a:latin typeface="Calibri" pitchFamily="34" charset="0"/>
                <a:cs typeface="Calibri" pitchFamily="34" charset="0"/>
              </a:defRPr>
            </a:lvl2pPr>
            <a:lvl3pPr>
              <a:defRPr sz="1600" b="1">
                <a:latin typeface="Calibri" pitchFamily="34" charset="0"/>
                <a:cs typeface="Calibri" pitchFamily="34" charset="0"/>
              </a:defRPr>
            </a:lvl3pPr>
            <a:lvl4pPr>
              <a:defRPr sz="1400" b="1">
                <a:latin typeface="Calibri" pitchFamily="34" charset="0"/>
                <a:cs typeface="Calibri" pitchFamily="34" charset="0"/>
              </a:defRPr>
            </a:lvl4pPr>
            <a:lvl5pPr>
              <a:defRPr sz="1400" b="1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fld id="{E10A578E-0F66-4CAB-9954-4944DF10A325}" type="datetimeFigureOut">
              <a:rPr lang="ko-KR" altLang="en-US" smtClean="0"/>
              <a:pPr/>
              <a:t>2020-08-12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fld id="{DAFF49AE-CF2D-4B57-AAD8-E85F091A4CD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288873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0A578E-0F66-4CAB-9954-4944DF10A325}" type="datetimeFigureOut">
              <a:rPr lang="ko-KR" altLang="en-US" smtClean="0"/>
              <a:pPr/>
              <a:t>2020-08-12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FF49AE-CF2D-4B57-AAD8-E85F091A4CD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533385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0A578E-0F66-4CAB-9954-4944DF10A325}" type="datetimeFigureOut">
              <a:rPr lang="ko-KR" altLang="en-US" smtClean="0"/>
              <a:pPr/>
              <a:t>2020-08-12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FF49AE-CF2D-4B57-AAD8-E85F091A4CD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352156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fld id="{E10A578E-0F66-4CAB-9954-4944DF10A325}" type="datetimeFigureOut">
              <a:rPr lang="ko-KR" altLang="en-US" smtClean="0"/>
              <a:pPr/>
              <a:t>2020-08-12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fld id="{DAFF49AE-CF2D-4B57-AAD8-E85F091A4CD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ransition>
    <p:fade/>
  </p:transition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46227C-2B83-47D3-AC0B-9D2C103B96CC}" type="slidenum">
              <a:rPr lang="ko-KR" altLang="en-US" smtClean="0"/>
              <a:pPr>
                <a:defRPr/>
              </a:pPr>
              <a:t>1</a:t>
            </a:fld>
            <a:endParaRPr lang="ko-KR" altLang="en-US" dirty="0"/>
          </a:p>
        </p:txBody>
      </p:sp>
      <p:grpSp>
        <p:nvGrpSpPr>
          <p:cNvPr id="2" name="그룹 4"/>
          <p:cNvGrpSpPr/>
          <p:nvPr/>
        </p:nvGrpSpPr>
        <p:grpSpPr>
          <a:xfrm>
            <a:off x="0" y="1700760"/>
            <a:ext cx="10096767" cy="5314042"/>
            <a:chOff x="0" y="1700760"/>
            <a:chExt cx="10096767" cy="5314042"/>
          </a:xfrm>
        </p:grpSpPr>
        <p:sp>
          <p:nvSpPr>
            <p:cNvPr id="6" name="직사각형 5"/>
            <p:cNvSpPr/>
            <p:nvPr/>
          </p:nvSpPr>
          <p:spPr bwMode="auto">
            <a:xfrm>
              <a:off x="0" y="1700760"/>
              <a:ext cx="9144000" cy="3168440"/>
            </a:xfrm>
            <a:prstGeom prst="rect">
              <a:avLst/>
            </a:prstGeom>
            <a:gradFill flip="none" rotWithShape="1">
              <a:gsLst>
                <a:gs pos="0">
                  <a:srgbClr val="99CCEF"/>
                </a:gs>
                <a:gs pos="100000">
                  <a:srgbClr val="2E6E9A"/>
                </a:gs>
                <a:gs pos="54000">
                  <a:srgbClr val="337AAB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7" name="Picture 2" descr="C:\Users\kwanghee.lee\Desktop\메인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3083" y="1700760"/>
              <a:ext cx="7773684" cy="5314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직사각형 1"/>
          <p:cNvSpPr>
            <a:spLocks noChangeArrowheads="1"/>
          </p:cNvSpPr>
          <p:nvPr/>
        </p:nvSpPr>
        <p:spPr bwMode="auto">
          <a:xfrm>
            <a:off x="467430" y="2060810"/>
            <a:ext cx="5255478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4400" b="1" spc="-1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울릉도M" pitchFamily="18" charset="-127"/>
              </a:rPr>
              <a:t>Python</a:t>
            </a:r>
            <a:r>
              <a:rPr lang="ko-KR" altLang="en-US" sz="4400" b="1" spc="-1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울릉도M" pitchFamily="18" charset="-127"/>
              </a:rPr>
              <a:t>이용</a:t>
            </a:r>
            <a:endParaRPr lang="en-US" altLang="ko-KR" sz="4400" b="1" spc="-1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울릉도M" pitchFamily="18" charset="-127"/>
            </a:endParaRPr>
          </a:p>
          <a:p>
            <a:r>
              <a:rPr lang="en-US" altLang="ko-KR" sz="4400" b="1" spc="-1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울릉도M" pitchFamily="18" charset="-127"/>
              </a:rPr>
              <a:t>DC Test </a:t>
            </a:r>
            <a:r>
              <a:rPr lang="ko-KR" altLang="en-US" sz="4400" b="1" spc="-1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울릉도M" pitchFamily="18" charset="-127"/>
              </a:rPr>
              <a:t>자동화 </a:t>
            </a:r>
            <a:r>
              <a:rPr lang="en-US" altLang="ko-KR" sz="4400" b="1" spc="-1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울릉도M" pitchFamily="18" charset="-127"/>
              </a:rPr>
              <a:t>Project</a:t>
            </a:r>
          </a:p>
        </p:txBody>
      </p:sp>
      <p:pic>
        <p:nvPicPr>
          <p:cNvPr id="9" name="그림 7" descr="어보브-C.I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08" y="500887"/>
            <a:ext cx="1333899" cy="42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9"/>
          <p:cNvGrpSpPr/>
          <p:nvPr/>
        </p:nvGrpSpPr>
        <p:grpSpPr>
          <a:xfrm>
            <a:off x="755470" y="3674486"/>
            <a:ext cx="4644385" cy="568731"/>
            <a:chOff x="506723" y="3789050"/>
            <a:chExt cx="4644385" cy="568731"/>
          </a:xfrm>
        </p:grpSpPr>
        <p:sp>
          <p:nvSpPr>
            <p:cNvPr id="11" name="직사각형 10"/>
            <p:cNvSpPr/>
            <p:nvPr/>
          </p:nvSpPr>
          <p:spPr>
            <a:xfrm>
              <a:off x="579108" y="3834561"/>
              <a:ext cx="4572000" cy="52322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+mj-lt"/>
                </a:rPr>
                <a:t>Leader of Microcontroller Technology</a:t>
              </a:r>
            </a:p>
            <a:p>
              <a:r>
                <a:rPr lang="en-US" altLang="ko-KR" sz="1400" dirty="0">
                  <a:solidFill>
                    <a:schemeClr val="bg1"/>
                  </a:solidFill>
                  <a:latin typeface="+mj-lt"/>
                </a:rPr>
                <a:t>A Fabless Semiconductor Company</a:t>
              </a:r>
              <a:endParaRPr lang="ko-KR" altLang="en-US" sz="1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506723" y="3789050"/>
              <a:ext cx="45719" cy="48096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225950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자동화 적용 </a:t>
            </a:r>
            <a:r>
              <a:rPr lang="en-US" altLang="ko-KR" sz="2800" dirty="0"/>
              <a:t>Test </a:t>
            </a:r>
            <a:r>
              <a:rPr lang="ko-KR" altLang="en-US" sz="2800" dirty="0"/>
              <a:t>항목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TEST </a:t>
            </a:r>
            <a:r>
              <a:rPr lang="ko-KR" altLang="en-US" sz="2800" dirty="0"/>
              <a:t>항목 별 필요내용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일정</a:t>
            </a:r>
            <a:endParaRPr lang="en-US" altLang="ko-KR" sz="2800"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34B13-9E09-46E2-8618-CDF2C694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/>
              <a:t>자동화 적용 </a:t>
            </a:r>
            <a:r>
              <a:rPr lang="en-US" altLang="ko-KR" sz="3200" dirty="0"/>
              <a:t>Test </a:t>
            </a:r>
            <a:r>
              <a:rPr lang="ko-KR" altLang="en-US" sz="3200" dirty="0"/>
              <a:t>항목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3F980F-6993-42FE-8E77-0FB69726F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IRC T-CAL</a:t>
            </a:r>
          </a:p>
          <a:p>
            <a:pPr lvl="1"/>
            <a:r>
              <a:rPr lang="en-US" altLang="ko-KR" sz="2200" dirty="0"/>
              <a:t>T-CAL BIT Trim </a:t>
            </a:r>
            <a:r>
              <a:rPr lang="ko-KR" altLang="en-US" sz="2200" dirty="0"/>
              <a:t>변경하며 주파수 </a:t>
            </a:r>
            <a:r>
              <a:rPr lang="en-US" altLang="ko-KR" sz="2200" dirty="0"/>
              <a:t>Measure </a:t>
            </a:r>
            <a:r>
              <a:rPr lang="ko-KR" altLang="en-US" sz="2200" dirty="0"/>
              <a:t>진행</a:t>
            </a:r>
            <a:endParaRPr lang="en-US" altLang="ko-KR" sz="2200" dirty="0"/>
          </a:p>
          <a:p>
            <a:endParaRPr lang="en-US" altLang="ko-KR" sz="2400" dirty="0"/>
          </a:p>
          <a:p>
            <a:r>
              <a:rPr lang="ko-KR" altLang="en-US" sz="2400" dirty="0"/>
              <a:t>동작전류</a:t>
            </a:r>
            <a:endParaRPr lang="en-US" altLang="ko-KR" sz="2400" dirty="0"/>
          </a:p>
          <a:p>
            <a:pPr lvl="1"/>
            <a:r>
              <a:rPr lang="en-US" altLang="ko-KR" sz="2200" dirty="0"/>
              <a:t>IDD, ISTOP </a:t>
            </a:r>
            <a:r>
              <a:rPr lang="ko-KR" altLang="en-US" sz="2200" dirty="0"/>
              <a:t>등의 전류 측정</a:t>
            </a:r>
            <a:endParaRPr lang="en-US" altLang="ko-KR" sz="2200" dirty="0"/>
          </a:p>
          <a:p>
            <a:endParaRPr lang="en-US" altLang="ko-KR" sz="2400" dirty="0"/>
          </a:p>
          <a:p>
            <a:r>
              <a:rPr lang="en-US" altLang="ko-KR" sz="2400" dirty="0"/>
              <a:t>VIH/VIL</a:t>
            </a:r>
          </a:p>
          <a:p>
            <a:pPr lvl="1"/>
            <a:r>
              <a:rPr lang="ko-KR" altLang="en-US" sz="2200" dirty="0"/>
              <a:t>특정 </a:t>
            </a:r>
            <a:r>
              <a:rPr lang="en-US" altLang="ko-KR" sz="2200" dirty="0"/>
              <a:t>Input Pin</a:t>
            </a:r>
            <a:r>
              <a:rPr lang="ko-KR" altLang="en-US" sz="2200" dirty="0"/>
              <a:t>에 전압 인가 및 </a:t>
            </a:r>
            <a:r>
              <a:rPr lang="en-US" altLang="ko-KR" sz="2200" dirty="0"/>
              <a:t>PAD </a:t>
            </a:r>
            <a:r>
              <a:rPr lang="en-US" altLang="ko-KR" sz="2200" dirty="0" err="1"/>
              <a:t>Low,High</a:t>
            </a:r>
            <a:r>
              <a:rPr lang="en-US" altLang="ko-KR" sz="2200" dirty="0"/>
              <a:t> </a:t>
            </a:r>
            <a:r>
              <a:rPr lang="ko-KR" altLang="en-US" sz="2200" dirty="0"/>
              <a:t>인식 </a:t>
            </a:r>
            <a:r>
              <a:rPr lang="en-US" altLang="ko-KR" sz="2200" dirty="0"/>
              <a:t>Level </a:t>
            </a:r>
            <a:r>
              <a:rPr lang="ko-KR" altLang="en-US" sz="2200" dirty="0"/>
              <a:t>측정</a:t>
            </a:r>
          </a:p>
        </p:txBody>
      </p:sp>
    </p:spTree>
    <p:extLst>
      <p:ext uri="{BB962C8B-B14F-4D97-AF65-F5344CB8AC3E}">
        <p14:creationId xmlns:p14="http://schemas.microsoft.com/office/powerpoint/2010/main" val="177812729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09450-CA12-42CA-9AC1-E7D379FAA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</a:t>
            </a:r>
            <a:r>
              <a:rPr lang="ko-KR" altLang="en-US" dirty="0"/>
              <a:t>항목 별 필요내용 </a:t>
            </a:r>
            <a:r>
              <a:rPr lang="en-US" altLang="ko-KR" dirty="0"/>
              <a:t>1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320734-FE5B-4A31-8BCE-4D96573AA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IRC T-CAL TEST</a:t>
            </a:r>
          </a:p>
          <a:p>
            <a:pPr marL="533400" lvl="1" indent="-342900">
              <a:buFont typeface="+mj-ea"/>
              <a:buAutoNum type="circleNumDbPlain"/>
            </a:pPr>
            <a:r>
              <a:rPr lang="en-US" altLang="ko-KR" sz="2000" dirty="0"/>
              <a:t>Power Supply</a:t>
            </a:r>
          </a:p>
          <a:p>
            <a:pPr marL="800100" lvl="2" indent="-342900">
              <a:buFont typeface="+mj-lt"/>
              <a:buAutoNum type="alphaLcPeriod"/>
            </a:pPr>
            <a:r>
              <a:rPr lang="en-US" altLang="ko-KR" sz="1800" dirty="0"/>
              <a:t>Target </a:t>
            </a:r>
            <a:r>
              <a:rPr lang="ko-KR" altLang="en-US" sz="1800" dirty="0"/>
              <a:t>제품의 </a:t>
            </a:r>
            <a:r>
              <a:rPr lang="en-US" altLang="ko-KR" sz="1800" dirty="0"/>
              <a:t>Operating Voltage</a:t>
            </a:r>
            <a:r>
              <a:rPr lang="ko-KR" altLang="en-US" sz="1800" dirty="0"/>
              <a:t>에 따라 가변 필요 </a:t>
            </a:r>
            <a:r>
              <a:rPr lang="en-US" altLang="ko-KR" sz="1800" dirty="0"/>
              <a:t>(EX: 1.8V / 3.3V / 5.5V)</a:t>
            </a:r>
          </a:p>
          <a:p>
            <a:pPr marL="533400" lvl="1" indent="-342900">
              <a:buFont typeface="+mj-ea"/>
              <a:buAutoNum type="circleNumDbPlain"/>
            </a:pPr>
            <a:r>
              <a:rPr lang="en-US" altLang="ko-KR" sz="2000" dirty="0"/>
              <a:t>Oscilloscope</a:t>
            </a:r>
          </a:p>
          <a:p>
            <a:pPr marL="800100" lvl="2" indent="-342900">
              <a:buFont typeface="+mj-lt"/>
              <a:buAutoNum type="alphaLcPeriod"/>
            </a:pPr>
            <a:r>
              <a:rPr lang="en-US" altLang="ko-KR" sz="1800" dirty="0"/>
              <a:t>VDDEXT </a:t>
            </a:r>
            <a:r>
              <a:rPr lang="ko-KR" altLang="en-US" sz="1800" dirty="0"/>
              <a:t>별 </a:t>
            </a:r>
            <a:r>
              <a:rPr lang="en-US" altLang="ko-KR" sz="1800" dirty="0"/>
              <a:t>Trigger Level </a:t>
            </a:r>
            <a:r>
              <a:rPr lang="ko-KR" altLang="en-US" sz="1800" dirty="0"/>
              <a:t>변경 </a:t>
            </a:r>
            <a:r>
              <a:rPr lang="en-US" altLang="ko-KR" sz="1800" dirty="0"/>
              <a:t>(VDDEXT</a:t>
            </a:r>
            <a:r>
              <a:rPr lang="ko-KR" altLang="en-US" sz="1800" dirty="0"/>
              <a:t>의 </a:t>
            </a:r>
            <a:r>
              <a:rPr lang="en-US" altLang="ko-KR" sz="1800" dirty="0"/>
              <a:t>90%</a:t>
            </a:r>
            <a:r>
              <a:rPr lang="ko-KR" altLang="en-US" sz="1800" dirty="0"/>
              <a:t>이상으로 설정</a:t>
            </a:r>
            <a:r>
              <a:rPr lang="en-US" altLang="ko-KR" sz="1800" dirty="0"/>
              <a:t>)</a:t>
            </a:r>
          </a:p>
          <a:p>
            <a:pPr marL="981075" lvl="3" indent="-342900">
              <a:buFont typeface="Wingdings" panose="05000000000000000000" pitchFamily="2" charset="2"/>
              <a:buChar char="v"/>
            </a:pPr>
            <a:r>
              <a:rPr lang="en-US" altLang="ko-KR" sz="1600" dirty="0"/>
              <a:t>Manual Test </a:t>
            </a:r>
            <a:r>
              <a:rPr lang="ko-KR" altLang="en-US" sz="1600" dirty="0"/>
              <a:t>시 </a:t>
            </a:r>
            <a:r>
              <a:rPr lang="en-US" altLang="ko-KR" sz="1600" dirty="0"/>
              <a:t>Chamber noise</a:t>
            </a:r>
            <a:r>
              <a:rPr lang="ko-KR" altLang="en-US" sz="1600" dirty="0"/>
              <a:t>등의 </a:t>
            </a:r>
            <a:r>
              <a:rPr lang="en-US" altLang="ko-KR" sz="1600" dirty="0"/>
              <a:t>Glitch </a:t>
            </a:r>
            <a:r>
              <a:rPr lang="ko-KR" altLang="en-US" sz="1600" dirty="0"/>
              <a:t>등에 의해 잘못 </a:t>
            </a:r>
            <a:r>
              <a:rPr lang="en-US" altLang="ko-KR" sz="1600" dirty="0"/>
              <a:t>TEST </a:t>
            </a:r>
            <a:r>
              <a:rPr lang="ko-KR" altLang="en-US" sz="1600" dirty="0"/>
              <a:t>되는 경우 있으므로 해당 기능 사용 필요</a:t>
            </a:r>
            <a:endParaRPr lang="en-US" altLang="ko-KR" sz="1600" dirty="0"/>
          </a:p>
          <a:p>
            <a:pPr marL="800100" lvl="2" indent="-342900">
              <a:buFont typeface="+mj-ea"/>
              <a:buAutoNum type="alphaLcPeriod"/>
            </a:pPr>
            <a:r>
              <a:rPr lang="en-US" altLang="ko-KR" sz="1800" dirty="0"/>
              <a:t>Normal mode</a:t>
            </a:r>
            <a:r>
              <a:rPr lang="ko-KR" altLang="en-US" sz="1800" dirty="0"/>
              <a:t>로 </a:t>
            </a:r>
            <a:r>
              <a:rPr lang="en-US" altLang="ko-KR" sz="1800" dirty="0"/>
              <a:t>1</a:t>
            </a:r>
            <a:r>
              <a:rPr lang="ko-KR" altLang="en-US" sz="1800" dirty="0"/>
              <a:t>회 </a:t>
            </a:r>
            <a:r>
              <a:rPr lang="en-US" altLang="ko-KR" sz="1800" dirty="0"/>
              <a:t>Trigger </a:t>
            </a:r>
            <a:r>
              <a:rPr lang="ko-KR" altLang="en-US" sz="1800" dirty="0"/>
              <a:t>시마다 </a:t>
            </a:r>
            <a:r>
              <a:rPr lang="en-US" altLang="ko-KR" sz="1800" dirty="0"/>
              <a:t>Measure</a:t>
            </a:r>
            <a:r>
              <a:rPr lang="ko-KR" altLang="en-US" sz="1800" dirty="0"/>
              <a:t>되는 </a:t>
            </a:r>
            <a:r>
              <a:rPr lang="en-US" altLang="ko-KR" sz="1800" dirty="0"/>
              <a:t>Frequency Average </a:t>
            </a:r>
            <a:r>
              <a:rPr lang="ko-KR" altLang="en-US" sz="1800" dirty="0"/>
              <a:t>값 획득</a:t>
            </a:r>
            <a:endParaRPr lang="en-US" altLang="ko-KR" sz="1800" dirty="0"/>
          </a:p>
          <a:p>
            <a:endParaRPr lang="en-US" altLang="ko-KR" sz="2400" dirty="0"/>
          </a:p>
          <a:p>
            <a:r>
              <a:rPr lang="ko-KR" altLang="en-US" sz="2400" dirty="0"/>
              <a:t>동작전류 측정</a:t>
            </a:r>
            <a:endParaRPr lang="en-US" altLang="ko-KR" sz="2400" dirty="0"/>
          </a:p>
          <a:p>
            <a:pPr marL="533400" lvl="1" indent="-342900">
              <a:buFont typeface="+mj-ea"/>
              <a:buAutoNum type="circleNumDbPlain"/>
            </a:pPr>
            <a:r>
              <a:rPr lang="en-US" altLang="ko-KR" sz="2000" dirty="0"/>
              <a:t>Power Supply</a:t>
            </a:r>
          </a:p>
          <a:p>
            <a:pPr marL="800100" lvl="2" indent="-342900">
              <a:buFont typeface="+mj-lt"/>
              <a:buAutoNum type="alphaLcPeriod"/>
            </a:pPr>
            <a:r>
              <a:rPr lang="en-US" altLang="ko-KR" sz="1800" dirty="0"/>
              <a:t>Target </a:t>
            </a:r>
            <a:r>
              <a:rPr lang="ko-KR" altLang="en-US" sz="1800" dirty="0"/>
              <a:t>제품의 </a:t>
            </a:r>
            <a:r>
              <a:rPr lang="en-US" altLang="ko-KR" sz="1800" dirty="0"/>
              <a:t>Operating Voltage</a:t>
            </a:r>
            <a:r>
              <a:rPr lang="ko-KR" altLang="en-US" sz="1800" dirty="0"/>
              <a:t>에 따라 가변 필요 </a:t>
            </a:r>
            <a:r>
              <a:rPr lang="en-US" altLang="ko-KR" sz="1800" dirty="0"/>
              <a:t>(EX: 1.8V / 3.3V / 5.5V)</a:t>
            </a:r>
          </a:p>
          <a:p>
            <a:pPr marL="533400" lvl="1" indent="-342900">
              <a:buFont typeface="+mj-ea"/>
              <a:buAutoNum type="circleNumDbPlain"/>
            </a:pPr>
            <a:r>
              <a:rPr lang="en-US" altLang="ko-KR" sz="2000" dirty="0"/>
              <a:t>Digital Multi-Meter</a:t>
            </a:r>
          </a:p>
          <a:p>
            <a:pPr marL="800100" lvl="2" indent="-342900">
              <a:buFont typeface="+mj-lt"/>
              <a:buAutoNum type="alphaLcPeriod"/>
            </a:pPr>
            <a:r>
              <a:rPr lang="en-US" altLang="ko-KR" sz="1800" dirty="0"/>
              <a:t>Power supply </a:t>
            </a:r>
            <a:r>
              <a:rPr lang="ko-KR" altLang="en-US" sz="1800" dirty="0"/>
              <a:t>전압 별 전류 측정치 획득</a:t>
            </a:r>
            <a:endParaRPr lang="en-US" altLang="ko-KR" sz="1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512673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09450-CA12-42CA-9AC1-E7D379FAA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</a:t>
            </a:r>
            <a:r>
              <a:rPr lang="ko-KR" altLang="en-US" dirty="0"/>
              <a:t>항목 별 필요내용 </a:t>
            </a:r>
            <a:r>
              <a:rPr lang="en-US" altLang="ko-KR" dirty="0"/>
              <a:t>2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320734-FE5B-4A31-8BCE-4D96573AA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VIH/VIL </a:t>
            </a:r>
            <a:r>
              <a:rPr lang="ko-KR" altLang="en-US" sz="2400" dirty="0"/>
              <a:t>측정</a:t>
            </a:r>
            <a:endParaRPr lang="en-US" altLang="ko-KR" sz="2400" dirty="0"/>
          </a:p>
          <a:p>
            <a:pPr marL="533400" lvl="1" indent="-342900">
              <a:buFont typeface="+mj-ea"/>
              <a:buAutoNum type="circleNumDbPlain"/>
            </a:pPr>
            <a:r>
              <a:rPr lang="en-US" altLang="ko-KR" sz="2000" dirty="0"/>
              <a:t>Power Supply</a:t>
            </a:r>
          </a:p>
          <a:p>
            <a:pPr marL="800100" lvl="2" indent="-342900">
              <a:buFont typeface="+mj-lt"/>
              <a:buAutoNum type="alphaLcPeriod"/>
            </a:pPr>
            <a:r>
              <a:rPr lang="en-US" altLang="ko-KR" sz="1800" dirty="0"/>
              <a:t>CH1 : Target </a:t>
            </a:r>
            <a:r>
              <a:rPr lang="ko-KR" altLang="en-US" sz="1800" dirty="0"/>
              <a:t>제품의 </a:t>
            </a:r>
            <a:r>
              <a:rPr lang="en-US" altLang="ko-KR" sz="1800" dirty="0"/>
              <a:t>Operating Voltage</a:t>
            </a:r>
            <a:r>
              <a:rPr lang="ko-KR" altLang="en-US" sz="1800" dirty="0"/>
              <a:t>에 따라 가변 필요 </a:t>
            </a:r>
            <a:r>
              <a:rPr lang="en-US" altLang="ko-KR" sz="1800" dirty="0"/>
              <a:t>(EX: 1.8V / 5.5V)</a:t>
            </a:r>
          </a:p>
          <a:p>
            <a:pPr marL="800100" lvl="2" indent="-342900">
              <a:buFont typeface="+mj-ea"/>
              <a:buAutoNum type="alphaLcPeriod"/>
            </a:pPr>
            <a:r>
              <a:rPr lang="en-US" altLang="ko-KR" sz="1800" dirty="0"/>
              <a:t>CH3 : 2mv Step</a:t>
            </a:r>
            <a:r>
              <a:rPr lang="ko-KR" altLang="en-US" sz="1800" dirty="0"/>
              <a:t>으로 </a:t>
            </a:r>
            <a:r>
              <a:rPr lang="en-US" altLang="ko-KR" sz="1800" dirty="0"/>
              <a:t>POWER UP/DOWN Swing </a:t>
            </a:r>
            <a:r>
              <a:rPr lang="ko-KR" altLang="en-US" sz="1800" dirty="0"/>
              <a:t>동작 필요</a:t>
            </a:r>
            <a:endParaRPr lang="en-US" altLang="ko-KR" sz="1800" dirty="0"/>
          </a:p>
          <a:p>
            <a:pPr marL="981075" lvl="3" indent="-342900">
              <a:buFont typeface="Wingdings" panose="05000000000000000000" pitchFamily="2" charset="2"/>
              <a:buChar char="v"/>
            </a:pPr>
            <a:r>
              <a:rPr lang="en-US" altLang="ko-KR" sz="1600" dirty="0"/>
              <a:t>2mv Step Manual test </a:t>
            </a:r>
            <a:r>
              <a:rPr lang="ko-KR" altLang="en-US" sz="1600" dirty="0"/>
              <a:t>시 소요되는 시간 단축 가능</a:t>
            </a:r>
            <a:endParaRPr lang="en-US" altLang="ko-KR" sz="1600" dirty="0"/>
          </a:p>
          <a:p>
            <a:pPr marL="533400" lvl="1" indent="-342900">
              <a:buFont typeface="+mj-ea"/>
              <a:buAutoNum type="circleNumDbPlain"/>
            </a:pPr>
            <a:r>
              <a:rPr lang="en-US" altLang="ko-KR" sz="2000" dirty="0"/>
              <a:t>Oscilloscope</a:t>
            </a:r>
          </a:p>
          <a:p>
            <a:pPr marL="800100" lvl="2" indent="-342900">
              <a:buFont typeface="+mj-lt"/>
              <a:buAutoNum type="alphaLcPeriod"/>
            </a:pPr>
            <a:r>
              <a:rPr lang="en-US" altLang="ko-KR" sz="1800" dirty="0"/>
              <a:t>Monitoring Pin</a:t>
            </a:r>
            <a:r>
              <a:rPr lang="ko-KR" altLang="en-US" sz="1800" dirty="0"/>
              <a:t>의 </a:t>
            </a:r>
            <a:r>
              <a:rPr lang="en-US" altLang="ko-KR" sz="1800" dirty="0"/>
              <a:t>LEVEL </a:t>
            </a:r>
            <a:r>
              <a:rPr lang="ko-KR" altLang="en-US" sz="1800" dirty="0"/>
              <a:t>변화되는 </a:t>
            </a:r>
            <a:r>
              <a:rPr lang="en-US" altLang="ko-KR" sz="1800" dirty="0"/>
              <a:t>Trigger </a:t>
            </a:r>
            <a:r>
              <a:rPr lang="ko-KR" altLang="en-US" sz="1800" dirty="0"/>
              <a:t>시점 </a:t>
            </a:r>
            <a:r>
              <a:rPr lang="en-US" altLang="ko-KR" sz="1800" dirty="0"/>
              <a:t>Catch</a:t>
            </a:r>
          </a:p>
          <a:p>
            <a:pPr marL="800100" lvl="2" indent="-342900">
              <a:buFont typeface="+mj-ea"/>
              <a:buAutoNum type="alphaLcPeriod"/>
            </a:pPr>
            <a:r>
              <a:rPr lang="ko-KR" altLang="en-US" sz="1800" dirty="0"/>
              <a:t>해당 </a:t>
            </a:r>
            <a:r>
              <a:rPr lang="en-US" altLang="ko-KR" sz="1800" dirty="0"/>
              <a:t>Level</a:t>
            </a:r>
            <a:r>
              <a:rPr lang="ko-KR" altLang="en-US" sz="1800" dirty="0"/>
              <a:t>의 </a:t>
            </a:r>
            <a:r>
              <a:rPr lang="en-US" altLang="ko-KR" sz="1800" dirty="0"/>
              <a:t>Power Supply CH3 Level Measure </a:t>
            </a:r>
            <a:r>
              <a:rPr lang="ko-KR" altLang="en-US" sz="1800" dirty="0"/>
              <a:t>값 획득</a:t>
            </a:r>
            <a:endParaRPr lang="en-US" altLang="ko-KR" sz="1800" dirty="0"/>
          </a:p>
          <a:p>
            <a:pPr marL="981075" lvl="3" indent="-342900">
              <a:buFont typeface="Wingdings" panose="05000000000000000000" pitchFamily="2" charset="2"/>
              <a:buChar char="v"/>
            </a:pPr>
            <a:r>
              <a:rPr lang="ko-KR" altLang="en-US" sz="1600" dirty="0"/>
              <a:t>위 기능 구현 시 </a:t>
            </a:r>
            <a:r>
              <a:rPr lang="en-US" altLang="ko-KR" sz="1600" dirty="0"/>
              <a:t>AE-SVT </a:t>
            </a:r>
            <a:r>
              <a:rPr lang="ko-KR" altLang="en-US" sz="1600" dirty="0"/>
              <a:t>항목 중 </a:t>
            </a:r>
            <a:r>
              <a:rPr lang="en-US" altLang="ko-KR" sz="1600" dirty="0"/>
              <a:t>POR Hysteresis TEST</a:t>
            </a:r>
            <a:r>
              <a:rPr lang="ko-KR" altLang="en-US" sz="1600" dirty="0"/>
              <a:t>에도 사용할 수 있을 것으로 생각 됨</a:t>
            </a:r>
            <a:r>
              <a:rPr lang="en-US" altLang="ko-KR" sz="1600" dirty="0"/>
              <a:t>.</a:t>
            </a:r>
          </a:p>
          <a:p>
            <a:pPr marL="800100" lvl="2" indent="-342900">
              <a:buFont typeface="+mj-ea"/>
              <a:buAutoNum type="alphaLcPeriod"/>
            </a:pPr>
            <a:endParaRPr lang="en-US" altLang="ko-KR" dirty="0"/>
          </a:p>
          <a:p>
            <a:pPr marL="800100" lvl="2" indent="-342900">
              <a:buFont typeface="+mj-ea"/>
              <a:buAutoNum type="alphaLcPeriod"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065421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B651B-E475-49C2-9B86-50B00F088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일정</a:t>
            </a:r>
          </a:p>
        </p:txBody>
      </p:sp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F05F41D6-620C-4C64-A52F-0609A4F5E8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6495573"/>
              </p:ext>
            </p:extLst>
          </p:nvPr>
        </p:nvGraphicFramePr>
        <p:xfrm>
          <a:off x="457200" y="765175"/>
          <a:ext cx="8229600" cy="5360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658678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chemeClr val="tx1">
              <a:lumMod val="50000"/>
              <a:lumOff val="50000"/>
            </a:schemeClr>
          </a:solidFill>
          <a:round/>
          <a:headEnd/>
          <a:tailEnd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rtlCol="0" anchor="ctr"/>
      <a:lstStyle>
        <a:defPPr algn="ctr">
          <a:defRPr/>
        </a:defPPr>
      </a:lstStyle>
    </a:spDef>
    <a:lnDef>
      <a:spPr bwMode="auto">
        <a:noFill/>
        <a:ln w="19050">
          <a:solidFill>
            <a:schemeClr val="bg1">
              <a:lumMod val="50000"/>
            </a:schemeClr>
          </a:solidFill>
          <a:miter lim="800000"/>
          <a:headEnd type="none" w="med" len="med"/>
          <a:tailEnd type="triangle"/>
        </a:ln>
      </a:spPr>
      <a:bodyPr/>
      <a:lstStyle/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441</TotalTime>
  <Words>287</Words>
  <Application>Microsoft Office PowerPoint</Application>
  <PresentationFormat>화면 슬라이드 쇼(4:3)</PresentationFormat>
  <Paragraphs>54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Arial</vt:lpstr>
      <vt:lpstr>Calibri</vt:lpstr>
      <vt:lpstr>Times New Roman</vt:lpstr>
      <vt:lpstr>Wingdings</vt:lpstr>
      <vt:lpstr>테마1</vt:lpstr>
      <vt:lpstr>PowerPoint 프레젠테이션</vt:lpstr>
      <vt:lpstr>과정</vt:lpstr>
      <vt:lpstr>자동화 적용 Test 항목</vt:lpstr>
      <vt:lpstr>TEST 항목 별 필요내용 1</vt:lpstr>
      <vt:lpstr>TEST 항목 별 필요내용 2</vt:lpstr>
      <vt:lpstr>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dv4</dc:creator>
  <cp:lastModifiedBy>장세훈</cp:lastModifiedBy>
  <cp:revision>52</cp:revision>
  <dcterms:created xsi:type="dcterms:W3CDTF">2013-11-22T05:12:51Z</dcterms:created>
  <dcterms:modified xsi:type="dcterms:W3CDTF">2020-08-12T08:06:52Z</dcterms:modified>
</cp:coreProperties>
</file>