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2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64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5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8952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3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4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4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06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0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5B48-C24C-47DF-B00A-A85D33F5E9AF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36D49D-EC33-4DDF-AFEF-E4F5C7D9C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0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2BC6-E603-B8F1-A878-C9CE8C481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Excel </a:t>
            </a: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F018E-6291-DF70-DF8D-3145B8266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Ibrahim Ibrahim Ahmad </a:t>
            </a:r>
          </a:p>
          <a:p>
            <a:r>
              <a:rPr lang="en-US" dirty="0"/>
              <a:t>Date: 07/March/2024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6E90-7C5A-1B0C-CFD7-097F3DF0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5D84-2FCC-E885-E3FE-92BC2DE6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1600" dirty="0"/>
              <a:t>Excel Interface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600" dirty="0"/>
              <a:t>Cells (Rows and columns)</a:t>
            </a:r>
          </a:p>
          <a:p>
            <a:pPr marL="457200" indent="-457200" algn="just">
              <a:lnSpc>
                <a:spcPct val="100000"/>
              </a:lnSpc>
              <a:buAutoNum type="arabicPeriod"/>
            </a:pPr>
            <a:r>
              <a:rPr lang="en-US" sz="1600" dirty="0"/>
              <a:t>Sheets(renaming)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/>
              <a:t>- 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- Basic Operations: - Tables (customization)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  Data Entry (numbering)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- Formatting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   - Autofill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Wrap Text (Align)</a:t>
            </a:r>
          </a:p>
          <a:p>
            <a:pPr algn="just">
              <a:lnSpc>
                <a:spcPct val="100000"/>
              </a:lnSpc>
            </a:pPr>
            <a:r>
              <a:rPr lang="en-US" sz="1600" dirty="0"/>
              <a:t>Cursor types</a:t>
            </a:r>
          </a:p>
          <a:p>
            <a:pPr marL="0" indent="0">
              <a:buNone/>
            </a:pPr>
            <a:r>
              <a:rPr lang="en-US" sz="1800" dirty="0"/>
              <a:t>Formular and Function</a:t>
            </a:r>
          </a:p>
          <a:p>
            <a:pPr marL="0" indent="0">
              <a:buNone/>
            </a:pPr>
            <a:r>
              <a:rPr lang="en-US" sz="1800" dirty="0"/>
              <a:t>Addition And Sum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9740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6B2E-5C2E-F211-6513-F664438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04EA7-D45A-BEAF-E87B-C31518D3B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the overview of Excel is</a:t>
            </a:r>
          </a:p>
          <a:p>
            <a:r>
              <a:rPr lang="en-US" dirty="0"/>
              <a:t>Get to know what sheets are and creating them</a:t>
            </a:r>
          </a:p>
          <a:p>
            <a:r>
              <a:rPr lang="en-US" dirty="0"/>
              <a:t>Adding table for you data work</a:t>
            </a:r>
          </a:p>
          <a:p>
            <a:r>
              <a:rPr lang="en-US" dirty="0"/>
              <a:t>Table formatting and customization</a:t>
            </a:r>
          </a:p>
          <a:p>
            <a:r>
              <a:rPr lang="en-US" dirty="0"/>
              <a:t>Wrap text and align text</a:t>
            </a:r>
          </a:p>
          <a:p>
            <a:r>
              <a:rPr lang="en-US" dirty="0"/>
              <a:t>Formula and formatting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300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D54D-1B07-432C-1399-4B72EC45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D4B6-27B6-687C-88BC-8E9DDD3E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</a:t>
            </a:r>
          </a:p>
          <a:p>
            <a:r>
              <a:rPr lang="en-US" dirty="0"/>
              <a:t>Printer </a:t>
            </a:r>
          </a:p>
          <a:p>
            <a:r>
              <a:rPr lang="en-US" dirty="0"/>
              <a:t>People Data </a:t>
            </a:r>
          </a:p>
        </p:txBody>
      </p:sp>
    </p:spTree>
    <p:extLst>
      <p:ext uri="{BB962C8B-B14F-4D97-AF65-F5344CB8AC3E}">
        <p14:creationId xmlns:p14="http://schemas.microsoft.com/office/powerpoint/2010/main" val="194412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1B0-464A-4A1A-ED96-1A9C5E67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D7BE-9AFA-8666-2B14-7B3432C2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Cells(Rows and Columns)</a:t>
            </a:r>
          </a:p>
          <a:p>
            <a:r>
              <a:rPr lang="en-US" dirty="0"/>
              <a:t>Sheets renaming</a:t>
            </a:r>
          </a:p>
          <a:p>
            <a:r>
              <a:rPr lang="en-US" dirty="0"/>
              <a:t>Table adding</a:t>
            </a:r>
          </a:p>
          <a:p>
            <a:r>
              <a:rPr lang="en-US" dirty="0"/>
              <a:t>Table customization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Auto fill</a:t>
            </a:r>
          </a:p>
          <a:p>
            <a:r>
              <a:rPr lang="en-US" dirty="0"/>
              <a:t>Data entry</a:t>
            </a:r>
          </a:p>
          <a:p>
            <a:r>
              <a:rPr lang="en-US" dirty="0"/>
              <a:t>Cursor type</a:t>
            </a:r>
          </a:p>
          <a:p>
            <a:r>
              <a:rPr lang="en-US" dirty="0"/>
              <a:t>Formular and Function</a:t>
            </a:r>
          </a:p>
        </p:txBody>
      </p:sp>
    </p:spTree>
    <p:extLst>
      <p:ext uri="{BB962C8B-B14F-4D97-AF65-F5344CB8AC3E}">
        <p14:creationId xmlns:p14="http://schemas.microsoft.com/office/powerpoint/2010/main" val="11959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9190-EFDF-E533-C45A-B038ADB8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A198-8053-1632-FD8D-EC4001D7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light</a:t>
            </a:r>
          </a:p>
          <a:p>
            <a:r>
              <a:rPr lang="en-US" dirty="0"/>
              <a:t>Lack of power for the Pc </a:t>
            </a:r>
          </a:p>
          <a:p>
            <a:r>
              <a:rPr lang="en-US" dirty="0"/>
              <a:t>Country Hardship</a:t>
            </a:r>
          </a:p>
          <a:p>
            <a:r>
              <a:rPr lang="en-US" b="1" dirty="0"/>
              <a:t>Absolute cell reference</a:t>
            </a:r>
          </a:p>
          <a:p>
            <a:r>
              <a:rPr lang="en-US" b="1" dirty="0"/>
              <a:t>Relative cell reference (formular) </a:t>
            </a:r>
          </a:p>
        </p:txBody>
      </p:sp>
    </p:spTree>
    <p:extLst>
      <p:ext uri="{BB962C8B-B14F-4D97-AF65-F5344CB8AC3E}">
        <p14:creationId xmlns:p14="http://schemas.microsoft.com/office/powerpoint/2010/main" val="2633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530-15C6-A067-B3B1-DE6A658D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DF8A-74B5-608A-04F6-610251254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Google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Human consultation</a:t>
            </a:r>
          </a:p>
          <a:p>
            <a:endParaRPr lang="en-US" dirty="0"/>
          </a:p>
          <a:p>
            <a:r>
              <a:rPr lang="en-US" dirty="0"/>
              <a:t>Brain Thinking</a:t>
            </a:r>
          </a:p>
          <a:p>
            <a:endParaRPr lang="en-US" dirty="0"/>
          </a:p>
          <a:p>
            <a:r>
              <a:rPr lang="en-US" dirty="0"/>
              <a:t>Books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43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E5B-3B3E-E434-6772-8E2056D7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EB741-810E-739E-81AF-AB126680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 lookup</a:t>
            </a:r>
          </a:p>
          <a:p>
            <a:r>
              <a:rPr lang="en-US" dirty="0"/>
              <a:t>Google form</a:t>
            </a:r>
          </a:p>
          <a:p>
            <a:r>
              <a:rPr lang="en-US" dirty="0"/>
              <a:t>Customize table with loop (bin </a:t>
            </a:r>
            <a:r>
              <a:rPr lang="en-US" dirty="0" err="1"/>
              <a:t>hussiain</a:t>
            </a:r>
            <a:r>
              <a:rPr lang="en-US" dirty="0"/>
              <a:t>)</a:t>
            </a:r>
          </a:p>
          <a:p>
            <a:r>
              <a:rPr lang="en-US" dirty="0"/>
              <a:t>Cell formatting </a:t>
            </a:r>
          </a:p>
          <a:p>
            <a:r>
              <a:rPr lang="en-US" dirty="0"/>
              <a:t>Subtraction</a:t>
            </a:r>
          </a:p>
          <a:p>
            <a:r>
              <a:rPr lang="en-US" dirty="0"/>
              <a:t>Percentage</a:t>
            </a:r>
          </a:p>
          <a:p>
            <a:r>
              <a:rPr lang="en-US" dirty="0"/>
              <a:t>Division</a:t>
            </a:r>
          </a:p>
          <a:p>
            <a:r>
              <a:rPr lang="en-US" dirty="0"/>
              <a:t>Multiplication</a:t>
            </a:r>
          </a:p>
          <a:p>
            <a:r>
              <a:rPr lang="en-US" dirty="0"/>
              <a:t>Average </a:t>
            </a:r>
          </a:p>
          <a:p>
            <a:r>
              <a:rPr lang="en-US" dirty="0"/>
              <a:t>Rank function </a:t>
            </a:r>
          </a:p>
          <a:p>
            <a:r>
              <a:rPr lang="en-US" dirty="0"/>
              <a:t>Count blank </a:t>
            </a:r>
          </a:p>
        </p:txBody>
      </p:sp>
    </p:spTree>
    <p:extLst>
      <p:ext uri="{BB962C8B-B14F-4D97-AF65-F5344CB8AC3E}">
        <p14:creationId xmlns:p14="http://schemas.microsoft.com/office/powerpoint/2010/main" val="175256347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185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Söhne</vt:lpstr>
      <vt:lpstr>Trebuchet MS</vt:lpstr>
      <vt:lpstr>Wingdings 3</vt:lpstr>
      <vt:lpstr>Facet</vt:lpstr>
      <vt:lpstr>Microsoft Excel Basics</vt:lpstr>
      <vt:lpstr>Overview</vt:lpstr>
      <vt:lpstr>Objectives</vt:lpstr>
      <vt:lpstr>Activities </vt:lpstr>
      <vt:lpstr>Activities Completed </vt:lpstr>
      <vt:lpstr>Challenges </vt:lpstr>
      <vt:lpstr>Resource Used</vt:lpstr>
      <vt:lpstr>Next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Basics</dc:title>
  <dc:creator>Ahibash</dc:creator>
  <cp:lastModifiedBy>Ahibash</cp:lastModifiedBy>
  <cp:revision>3</cp:revision>
  <dcterms:created xsi:type="dcterms:W3CDTF">2024-03-07T13:10:27Z</dcterms:created>
  <dcterms:modified xsi:type="dcterms:W3CDTF">2024-03-07T16:51:09Z</dcterms:modified>
</cp:coreProperties>
</file>