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6AF61-AB3D-4470-A8DA-A534DEB7F2A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8CB5-7018-4F0C-9F7E-1E5715F4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8CB5-7018-4F0C-9F7E-1E5715F49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8CB5-7018-4F0C-9F7E-1E5715F49E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9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88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17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938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28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22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72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71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6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2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3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7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2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48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3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1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542C-4B24-4FB3-B2B5-432FB7F3D19F}" type="datetimeFigureOut">
              <a:rPr lang="LID4096" smtClean="0"/>
              <a:t>09/03/2024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08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omersela1010@gmail.com" TargetMode="External"/><Relationship Id="rId2" Type="http://schemas.openxmlformats.org/officeDocument/2006/relationships/hyperlink" Target="mailto:ahigad.genis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AC55-2674-ED1D-B6AD-2733B93B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8930" y="120731"/>
            <a:ext cx="12192000" cy="1185882"/>
          </a:xfrm>
        </p:spPr>
        <p:txBody>
          <a:bodyPr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No. 606 - Bar Ilan University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Development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Café recommendation system for coffee enthusiastic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8FE7-6352-3EF5-3C3C-FFFD718BF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608" y="4882999"/>
            <a:ext cx="7766936" cy="413320"/>
          </a:xfrm>
        </p:spPr>
        <p:txBody>
          <a:bodyPr>
            <a:normAutofit/>
          </a:bodyPr>
          <a:lstStyle/>
          <a:p>
            <a:pPr algn="ctr"/>
            <a:r>
              <a:rPr lang="sv-SE" b="1" dirty="0">
                <a:solidFill>
                  <a:schemeClr val="tx2">
                    <a:lumMod val="75000"/>
                  </a:schemeClr>
                </a:solidFill>
              </a:rPr>
              <a:t>Omer Sela &amp; Ahigad Genish</a:t>
            </a:r>
          </a:p>
          <a:p>
            <a:pPr algn="ctr"/>
            <a:endParaRPr lang="sv-SE" b="1" dirty="0"/>
          </a:p>
          <a:p>
            <a:pPr algn="ctr"/>
            <a:endParaRPr lang="sv-SE" b="1" dirty="0"/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173832DB-6BAB-7BA5-AB65-DD341974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06" y="1426552"/>
            <a:ext cx="3152140" cy="288226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5888722-E325-236C-7CCF-C0D9654BD0F0}"/>
              </a:ext>
            </a:extLst>
          </p:cNvPr>
          <p:cNvSpPr txBox="1">
            <a:spLocks/>
          </p:cNvSpPr>
          <p:nvPr/>
        </p:nvSpPr>
        <p:spPr>
          <a:xfrm>
            <a:off x="1886608" y="4335345"/>
            <a:ext cx="7766936" cy="41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Elevating Coffee Discovery to a New Level of Quality</a:t>
            </a:r>
          </a:p>
          <a:p>
            <a:pPr algn="ctr"/>
            <a:endParaRPr lang="LID4096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04D32CE-A88D-4933-2855-81773C9CE0C3}"/>
              </a:ext>
            </a:extLst>
          </p:cNvPr>
          <p:cNvSpPr txBox="1">
            <a:spLocks/>
          </p:cNvSpPr>
          <p:nvPr/>
        </p:nvSpPr>
        <p:spPr>
          <a:xfrm>
            <a:off x="208230" y="5660088"/>
            <a:ext cx="5887770" cy="41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1" eaLnBrk="1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5600" b="1" u="sng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Supervisors</a:t>
            </a:r>
            <a:r>
              <a:rPr lang="en-US" sz="5600" u="sng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5600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en-US" sz="5600" dirty="0">
              <a:effectLst/>
            </a:endParaRPr>
          </a:p>
          <a:p>
            <a:pPr marL="0" indent="0" algn="l" rtl="1" eaLnBrk="1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5600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Professor </a:t>
            </a:r>
            <a:r>
              <a:rPr lang="en-US" sz="5600" kern="100" dirty="0" err="1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Geles</a:t>
            </a:r>
            <a:r>
              <a:rPr lang="en-US" sz="5600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Ran   </a:t>
            </a:r>
            <a:endParaRPr lang="en-US" sz="5600" dirty="0">
              <a:effectLst/>
            </a:endParaRPr>
          </a:p>
          <a:p>
            <a:pPr marL="0" indent="0" algn="l" rtl="1" eaLnBrk="1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5600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Professor </a:t>
            </a:r>
            <a:r>
              <a:rPr lang="en-US" sz="5600" kern="100" dirty="0" err="1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Izack</a:t>
            </a:r>
            <a:r>
              <a:rPr lang="en-US" sz="5600" kern="100" dirty="0">
                <a:solidFill>
                  <a:srgbClr val="7F7F7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Cohen</a:t>
            </a:r>
            <a:endParaRPr lang="en-US" sz="5600" dirty="0">
              <a:effectLst/>
            </a:endParaRPr>
          </a:p>
          <a:p>
            <a:pPr algn="l"/>
            <a:endParaRPr lang="sv-SE" b="1" dirty="0"/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564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E09C-C9D5-9ADE-2A3F-99A9496B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21B4-D984-199B-CFE6-CB663D52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849"/>
            <a:ext cx="8596668" cy="4417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recommendation systems focus on popularity, not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Coffee lovers deserve better—quality over convenience.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platforms fail to address the specific needs of coffee enthusiasts.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system identifies the best coffee shops based on key quality indicators, catering to true coffee aficionados.</a:t>
            </a:r>
          </a:p>
        </p:txBody>
      </p:sp>
    </p:spTree>
    <p:extLst>
      <p:ext uri="{BB962C8B-B14F-4D97-AF65-F5344CB8AC3E}">
        <p14:creationId xmlns:p14="http://schemas.microsoft.com/office/powerpoint/2010/main" val="33774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7464-3FC8-E07D-90A7-5AF8CD8E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450"/>
            <a:ext cx="8596668" cy="698938"/>
          </a:xfrm>
        </p:spPr>
        <p:txBody>
          <a:bodyPr/>
          <a:lstStyle/>
          <a:p>
            <a:r>
              <a:rPr lang="en-US" dirty="0"/>
              <a:t>Our System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FD5EA6-D7D4-FFB7-3D0D-6F9E5487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85" y="1091740"/>
            <a:ext cx="8596668" cy="2244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recommendations based on crema presence, serving style, and cup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data integration with Google 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learning-driven image analysis for precise coffee quality assessment.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6A51D-2458-8072-308F-AD5172AE4D28}"/>
              </a:ext>
            </a:extLst>
          </p:cNvPr>
          <p:cNvSpPr txBox="1"/>
          <p:nvPr/>
        </p:nvSpPr>
        <p:spPr>
          <a:xfrm>
            <a:off x="878185" y="3554586"/>
            <a:ext cx="8809023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 Works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Step 1: User selects location and preferences.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Step 2: System retrieves coffee shop data from Google Maps.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Step 3: Advanced image detection and classification evaluate coffee quality.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Step 4: Personalized recommendations are delivered instantly.</a:t>
            </a:r>
          </a:p>
        </p:txBody>
      </p:sp>
    </p:spTree>
    <p:extLst>
      <p:ext uri="{BB962C8B-B14F-4D97-AF65-F5344CB8AC3E}">
        <p14:creationId xmlns:p14="http://schemas.microsoft.com/office/powerpoint/2010/main" val="1185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D98-7527-136A-82A9-56DD8B0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90" y="154152"/>
            <a:ext cx="5865356" cy="733088"/>
          </a:xfrm>
        </p:spPr>
        <p:txBody>
          <a:bodyPr/>
          <a:lstStyle/>
          <a:p>
            <a:r>
              <a:rPr lang="en-US" dirty="0"/>
              <a:t>Technology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607F1-B9E7-032D-E7A2-38889114D4F2}"/>
              </a:ext>
            </a:extLst>
          </p:cNvPr>
          <p:cNvSpPr txBox="1"/>
          <p:nvPr/>
        </p:nvSpPr>
        <p:spPr>
          <a:xfrm>
            <a:off x="895737" y="887240"/>
            <a:ext cx="87728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Image Detection</a:t>
            </a:r>
          </a:p>
          <a:p>
            <a:endParaRPr lang="en-US" b="1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Utilizes YOLOv8 for fast and accurate coffee cup detection.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Accuracy of 87% and speed of approximately 190 millisecond per image.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Machine Learning Models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Segmented models for coffee type, crema, cup type, and serving style.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Allow to evaluate the coffee quality based on this attributes.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Ensures high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r>
              <a:rPr lang="en-US" dirty="0"/>
              <a:t> in evaluating coffee quality.</a:t>
            </a:r>
          </a:p>
          <a:p>
            <a:endParaRPr lang="en-US" dirty="0"/>
          </a:p>
          <a:p>
            <a:r>
              <a:rPr lang="en-US" b="1" dirty="0"/>
              <a:t>Google Maps</a:t>
            </a:r>
          </a:p>
          <a:p>
            <a:r>
              <a:rPr lang="en-US" dirty="0"/>
              <a:t> 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Leverage the Google Maps API to retrieve coffee shop locations and images, 	 enabling a comprehensive evaluation of coffee quality.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2"/>
              </a:buClr>
            </a:pPr>
            <a:r>
              <a:rPr lang="en-US" b="1" dirty="0"/>
              <a:t>React &amp; Flask</a:t>
            </a:r>
          </a:p>
          <a:p>
            <a:pPr>
              <a:buClr>
                <a:schemeClr val="accent2"/>
              </a:buClr>
            </a:pPr>
            <a:r>
              <a:rPr lang="en-US" dirty="0"/>
              <a:t>  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Deploy the system as a website using React for the frontend and Flask with   Python for the backend server</a:t>
            </a:r>
          </a:p>
        </p:txBody>
      </p:sp>
    </p:spTree>
    <p:extLst>
      <p:ext uri="{BB962C8B-B14F-4D97-AF65-F5344CB8AC3E}">
        <p14:creationId xmlns:p14="http://schemas.microsoft.com/office/powerpoint/2010/main" val="326547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2CE275-1E7A-9A89-466E-8EA6D210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dirty="0"/>
              <a:t>User Experience</a:t>
            </a:r>
            <a:endParaRPr lang="LID4096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9CCA27-6579-506C-8DD6-8A4C06960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702013"/>
            <a:ext cx="738240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altLang="en-US" b="1" dirty="0"/>
              <a:t>Seamless Interaction: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FontTx/>
              <a:buChar char="•"/>
              <a:tabLst/>
            </a:pPr>
            <a:r>
              <a:rPr lang="en-US" altLang="en-US" dirty="0"/>
              <a:t>   Responsive design built with Flask and React.js.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FontTx/>
              <a:buChar char="•"/>
              <a:tabLst/>
            </a:pPr>
            <a:r>
              <a:rPr lang="en-US" altLang="en-US" dirty="0"/>
              <a:t>   Real-time filtering and instant feedback enhance user experience.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None/>
              <a:tabLst/>
            </a:pPr>
            <a:endParaRPr lang="en-US" altLang="en-US" b="1" dirty="0"/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altLang="en-US" b="1" dirty="0"/>
              <a:t>Visual Appeal: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FontTx/>
              <a:buChar char="•"/>
              <a:tabLst/>
            </a:pPr>
            <a:r>
              <a:rPr lang="en-US" altLang="en-US" dirty="0"/>
              <a:t>   Integrated with Chakra UI for a modern, aesthetic interface.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FontTx/>
              <a:buChar char="•"/>
              <a:tabLst/>
            </a:pPr>
            <a:r>
              <a:rPr lang="en-US" altLang="en-US" dirty="0"/>
              <a:t>   Optimized for mobile, tablet, and desktop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464-1BBA-BE59-E047-C2CF77AF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Results &amp; Performance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8AC63-1D23-1F62-AF1E-D79C0D98C147}"/>
              </a:ext>
            </a:extLst>
          </p:cNvPr>
          <p:cNvSpPr txBox="1"/>
          <p:nvPr/>
        </p:nvSpPr>
        <p:spPr>
          <a:xfrm>
            <a:off x="761310" y="1543050"/>
            <a:ext cx="87728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Efficiency</a:t>
            </a:r>
          </a:p>
          <a:p>
            <a:endParaRPr lang="en-US" b="1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Rapid processing and delivery of recommendations.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High accuracy in coffee quality assessment.</a:t>
            </a:r>
          </a:p>
          <a:p>
            <a:endParaRPr lang="en-US" b="1" dirty="0"/>
          </a:p>
          <a:p>
            <a:r>
              <a:rPr lang="en-US" b="1" dirty="0"/>
              <a:t>User Satisfaction</a:t>
            </a:r>
          </a:p>
          <a:p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Tailored recommendations lead to a better coffee experience.</a:t>
            </a:r>
          </a:p>
        </p:txBody>
      </p:sp>
    </p:spTree>
    <p:extLst>
      <p:ext uri="{BB962C8B-B14F-4D97-AF65-F5344CB8AC3E}">
        <p14:creationId xmlns:p14="http://schemas.microsoft.com/office/powerpoint/2010/main" val="10900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69BE-5771-5C97-5D31-54D7826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Potential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D609F-B8CD-4A3A-F10A-FB0D08FD1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10974"/>
            <a:ext cx="96991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System designed to accommodate expansion to more cities and additional coffee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models could include more nuanced coffee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integration with other data sources for even richer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4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EF5F-F96B-9004-F6D9-A6456118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E943CB-C5AE-D87E-5A96-36C956C08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47186"/>
            <a:ext cx="54768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Ahigad Genish: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ahigad.genish@gmail.com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Omer Sela: </a:t>
            </a: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omersela1010@gmail.com</a:t>
            </a:r>
            <a:endParaRPr lang="en-US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We’d love to hear your thoughts and questions!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25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459</Words>
  <Application>Microsoft Office PowerPoint</Application>
  <PresentationFormat>Widescreen</PresentationFormat>
  <Paragraphs>84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Trebuchet MS</vt:lpstr>
      <vt:lpstr>Wingdings 3</vt:lpstr>
      <vt:lpstr>Facet</vt:lpstr>
      <vt:lpstr>Project No. 606 - Bar Ilan University Software Development Café recommendation system for coffee enthusiastic</vt:lpstr>
      <vt:lpstr>Introduction</vt:lpstr>
      <vt:lpstr>Our System</vt:lpstr>
      <vt:lpstr>Technology</vt:lpstr>
      <vt:lpstr>User Experience</vt:lpstr>
      <vt:lpstr>Results &amp; Performance</vt:lpstr>
      <vt:lpstr>Future Potential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sela</dc:creator>
  <cp:lastModifiedBy>אחיגד גניש</cp:lastModifiedBy>
  <cp:revision>2</cp:revision>
  <dcterms:created xsi:type="dcterms:W3CDTF">2024-07-27T13:45:40Z</dcterms:created>
  <dcterms:modified xsi:type="dcterms:W3CDTF">2024-09-03T19:03:16Z</dcterms:modified>
</cp:coreProperties>
</file>