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69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Lập</a:t>
            </a:r>
            <a:r>
              <a:rPr lang="en-US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trình</a:t>
            </a:r>
            <a:r>
              <a:rPr lang="en-US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mạng</a:t>
            </a:r>
            <a:endParaRPr lang="en-US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6: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Huy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3112" y="262662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Môn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học</a:t>
            </a:r>
            <a:endParaRPr lang="en-US" sz="24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23" y="1561234"/>
            <a:ext cx="5262720" cy="48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23" y="1561234"/>
            <a:ext cx="5262719" cy="48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23" y="1561234"/>
            <a:ext cx="5262719" cy="48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III. KẾT LUẬN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1956724"/>
            <a:ext cx="7594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Đây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là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sản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phẩm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cho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đề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tài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của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nhóm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mình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.</a:t>
            </a:r>
          </a:p>
          <a:p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các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bạn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có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thể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sử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dụng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để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chat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trong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mạng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nội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bộ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,</a:t>
            </a:r>
          </a:p>
          <a:p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giải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trí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cơ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bản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với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1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vài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câu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hỏi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được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thiết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lập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4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trước</a:t>
            </a:r>
            <a:r>
              <a:rPr lang="en-US" sz="24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.</a:t>
            </a:r>
            <a:endParaRPr lang="en-US" sz="24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9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737" y="1841578"/>
            <a:ext cx="7586133" cy="317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CẢM ƠN </a:t>
            </a:r>
            <a:b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</a:br>
            <a:r>
              <a:rPr lang="en-US" sz="4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THẦY VÀ CÁC BẠN </a:t>
            </a:r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/>
            </a:r>
            <a:b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</a:br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ĐÃ LẮNG NGHE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8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75658"/>
          </a:xfrm>
        </p:spPr>
        <p:txBody>
          <a:bodyPr>
            <a:normAutofit/>
          </a:bodyPr>
          <a:lstStyle/>
          <a:p>
            <a:r>
              <a:rPr lang="en-US" dirty="0" smtClean="0"/>
              <a:t>NỘI DUNG BÁO CÁO: </a:t>
            </a:r>
            <a:r>
              <a:rPr lang="en-US" dirty="0" err="1" smtClean="0"/>
              <a:t>Đề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sz="2800" dirty="0" smtClean="0"/>
              <a:t>Server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A </a:t>
            </a:r>
            <a:r>
              <a:rPr lang="en-US" sz="2800" dirty="0" err="1"/>
              <a:t>cho</a:t>
            </a:r>
            <a:r>
              <a:rPr lang="en-US" sz="2800" dirty="0"/>
              <a:t> N Client, N client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/>
              <a:t>trắc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A B C D, </a:t>
            </a:r>
            <a:r>
              <a:rPr lang="en-US" sz="2800" dirty="0" err="1"/>
              <a:t>xem</a:t>
            </a:r>
            <a:r>
              <a:rPr lang="en-US" sz="2800" dirty="0"/>
              <a:t> Client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1396" y="3158836"/>
            <a:ext cx="849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VẤN ĐỀ &amp; HƯỚNG GIẢI QUYẾT</a:t>
            </a:r>
          </a:p>
          <a:p>
            <a:pPr marL="400050" indent="-400050">
              <a:buAutoNum type="romanUcPeriod"/>
            </a:pP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DEMO</a:t>
            </a:r>
          </a:p>
          <a:p>
            <a:pPr marL="400050" indent="-400050">
              <a:buAutoNum type="romanUcPeriod"/>
            </a:pP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KẾT LUẬN</a:t>
            </a:r>
            <a:endParaRPr lang="en-US" sz="28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5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I. VẤN ĐỀ</a:t>
            </a:r>
            <a:endParaRPr lang="en-US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Giao</a:t>
            </a: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diện</a:t>
            </a: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dung</a:t>
            </a:r>
          </a:p>
          <a:p>
            <a:r>
              <a:rPr lang="en-US" sz="280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Logic</a:t>
            </a:r>
            <a:endParaRPr lang="en-US" sz="2800" dirty="0" smtClean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sz="28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5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I. VẤN ĐỀ</a:t>
            </a:r>
            <a:b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</a:b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1.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Giao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diện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dung - Server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63" y="2160589"/>
            <a:ext cx="6974494" cy="4198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1309" y="2585258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View_chat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message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9477" y="263142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List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</a:p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trả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đúng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106" y="46468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Thời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gian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82" y="5453150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Chat_input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87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I. VẤN ĐỀ</a:t>
            </a:r>
            <a:b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</a:b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1.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Giao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diện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sz="2800" dirty="0" err="1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dung - Client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64" y="2160589"/>
            <a:ext cx="6974492" cy="4198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1309" y="2585258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View_chat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message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5036" y="2975269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List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</a:p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trả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đúng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233" y="4912822"/>
            <a:ext cx="187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Tên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người</a:t>
            </a:r>
            <a:r>
              <a:rPr lang="en-US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dùng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82" y="5403273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Chat_input</a:t>
            </a:r>
            <a:endParaRPr lang="en-US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I. VẤN ĐỀ</a:t>
            </a:r>
            <a:b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</a:br>
            <a:r>
              <a:rPr lang="en-US" sz="28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2. Logic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7334" y="2884516"/>
            <a:ext cx="1620982" cy="162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Server</a:t>
            </a:r>
            <a:endParaRPr lang="en-US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5668" y="1970116"/>
            <a:ext cx="3337059" cy="130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5668" y="4110643"/>
            <a:ext cx="3337059" cy="130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7335" y="1954183"/>
            <a:ext cx="1620982" cy="60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7335" y="4854632"/>
            <a:ext cx="1620982" cy="60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0"/>
            <a:endCxn id="20" idx="2"/>
          </p:cNvCxnSpPr>
          <p:nvPr/>
        </p:nvCxnSpPr>
        <p:spPr>
          <a:xfrm flipV="1">
            <a:off x="1487825" y="2559165"/>
            <a:ext cx="1" cy="325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21" idx="0"/>
          </p:cNvCxnSpPr>
          <p:nvPr/>
        </p:nvCxnSpPr>
        <p:spPr>
          <a:xfrm>
            <a:off x="1487825" y="4505498"/>
            <a:ext cx="1" cy="349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1"/>
            <a:endCxn id="9" idx="6"/>
          </p:cNvCxnSpPr>
          <p:nvPr/>
        </p:nvCxnSpPr>
        <p:spPr>
          <a:xfrm rot="10800000" flipV="1">
            <a:off x="2298316" y="2622665"/>
            <a:ext cx="2677352" cy="10723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1"/>
            <a:endCxn id="9" idx="6"/>
          </p:cNvCxnSpPr>
          <p:nvPr/>
        </p:nvCxnSpPr>
        <p:spPr>
          <a:xfrm rot="10800000">
            <a:off x="2298316" y="3695007"/>
            <a:ext cx="2677352" cy="10681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16" y="1805762"/>
            <a:ext cx="6130174" cy="43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1234"/>
            <a:ext cx="8620298" cy="4848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1804" y="4871258"/>
            <a:ext cx="146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Server</a:t>
            </a:r>
            <a:endParaRPr lang="en-US" sz="32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3411" y="264344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Client 01</a:t>
            </a:r>
            <a:endParaRPr lang="en-US" sz="28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8211" y="264344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Client 02</a:t>
            </a:r>
          </a:p>
        </p:txBody>
      </p:sp>
    </p:spTree>
    <p:extLst>
      <p:ext uri="{BB962C8B-B14F-4D97-AF65-F5344CB8AC3E}">
        <p14:creationId xmlns:p14="http://schemas.microsoft.com/office/powerpoint/2010/main" val="18254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II. DEMO</a:t>
            </a:r>
            <a:endParaRPr 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23" y="1561234"/>
            <a:ext cx="5262720" cy="4848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0775" y="5228705"/>
            <a:ext cx="146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Server</a:t>
            </a:r>
            <a:endParaRPr lang="en-US" sz="32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6123" y="290505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Client 01</a:t>
            </a:r>
            <a:endParaRPr lang="en-US" sz="2800" dirty="0">
              <a:solidFill>
                <a:srgbClr val="5FCBEF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7483" y="328352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FCBEF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Client 02</a:t>
            </a:r>
          </a:p>
        </p:txBody>
      </p:sp>
    </p:spTree>
    <p:extLst>
      <p:ext uri="{BB962C8B-B14F-4D97-AF65-F5344CB8AC3E}">
        <p14:creationId xmlns:p14="http://schemas.microsoft.com/office/powerpoint/2010/main" val="20805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154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JP Medium</vt:lpstr>
      <vt:lpstr>Arial</vt:lpstr>
      <vt:lpstr>Trebuchet MS</vt:lpstr>
      <vt:lpstr>Wingdings 3</vt:lpstr>
      <vt:lpstr>Facet</vt:lpstr>
      <vt:lpstr>Lập trình mạng</vt:lpstr>
      <vt:lpstr>NỘI DUNG BÁO CÁO: Đề 1 Server gửi câu hỏi A cho N Client, N client trả lời theo trắc nghiệm A B C D, xem Client nào trả lời nhanh nhất</vt:lpstr>
      <vt:lpstr>I. VẤN ĐỀ</vt:lpstr>
      <vt:lpstr>I. VẤN ĐỀ 1. Giao diện người dung - Server</vt:lpstr>
      <vt:lpstr>I. VẤN ĐỀ 1. Giao diện người dung - Client</vt:lpstr>
      <vt:lpstr>I. VẤN ĐỀ 2. Logic</vt:lpstr>
      <vt:lpstr>II. DEMO</vt:lpstr>
      <vt:lpstr>II. DEMO</vt:lpstr>
      <vt:lpstr>II. DEMO</vt:lpstr>
      <vt:lpstr>II. DEMO</vt:lpstr>
      <vt:lpstr>II. DEMO</vt:lpstr>
      <vt:lpstr>II. DEMO</vt:lpstr>
      <vt:lpstr>III. KẾT LUẬN</vt:lpstr>
      <vt:lpstr>CẢM ƠN  THẦY VÀ CÁC BẠN 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huy nguyen</dc:creator>
  <cp:lastModifiedBy>huy nguyen</cp:lastModifiedBy>
  <cp:revision>22</cp:revision>
  <dcterms:created xsi:type="dcterms:W3CDTF">2021-05-24T02:48:30Z</dcterms:created>
  <dcterms:modified xsi:type="dcterms:W3CDTF">2021-05-24T10:09:09Z</dcterms:modified>
</cp:coreProperties>
</file>