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08" r:id="rId1"/>
  </p:sldMasterIdLst>
  <p:notesMasterIdLst>
    <p:notesMasterId r:id="rId12"/>
  </p:notesMasterIdLst>
  <p:sldIdLst>
    <p:sldId id="274" r:id="rId2"/>
    <p:sldId id="273" r:id="rId3"/>
    <p:sldId id="257" r:id="rId4"/>
    <p:sldId id="275" r:id="rId5"/>
    <p:sldId id="269" r:id="rId6"/>
    <p:sldId id="258" r:id="rId7"/>
    <p:sldId id="260" r:id="rId8"/>
    <p:sldId id="268" r:id="rId9"/>
    <p:sldId id="270" r:id="rId10"/>
    <p:sldId id="271" r:id="rId11"/>
  </p:sldIdLst>
  <p:sldSz cx="6858000" cy="9144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38AE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926" autoAdjust="0"/>
    <p:restoredTop sz="94660"/>
  </p:normalViewPr>
  <p:slideViewPr>
    <p:cSldViewPr>
      <p:cViewPr varScale="1">
        <p:scale>
          <a:sx n="78" d="100"/>
          <a:sy n="78" d="100"/>
        </p:scale>
        <p:origin x="-1518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54EEA05-9B70-44D7-B9D5-CF90C7CCF53C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5E89DB5-8A07-4AEB-B094-257DE17557E8}">
      <dgm:prSet phldrT="[Text]" custT="1"/>
      <dgm:spPr/>
      <dgm:t>
        <a:bodyPr/>
        <a:lstStyle/>
        <a:p>
          <a:r>
            <a:rPr lang="en-US" sz="1600" dirty="0" smtClean="0"/>
            <a:t>REMOTE  PHONE CONTROLLER  </a:t>
          </a:r>
          <a:endParaRPr lang="en-US" sz="1600" dirty="0"/>
        </a:p>
      </dgm:t>
    </dgm:pt>
    <dgm:pt modelId="{1DC3B0F0-841E-4F95-8B64-6FBCBB55E4BD}" type="parTrans" cxnId="{6B1AF892-E035-4CF0-8012-4DD0946EA281}">
      <dgm:prSet/>
      <dgm:spPr/>
      <dgm:t>
        <a:bodyPr/>
        <a:lstStyle/>
        <a:p>
          <a:endParaRPr lang="en-US"/>
        </a:p>
      </dgm:t>
    </dgm:pt>
    <dgm:pt modelId="{95C5A3C1-149E-429A-A719-00BFF0693412}" type="sibTrans" cxnId="{6B1AF892-E035-4CF0-8012-4DD0946EA281}">
      <dgm:prSet/>
      <dgm:spPr/>
      <dgm:t>
        <a:bodyPr/>
        <a:lstStyle/>
        <a:p>
          <a:endParaRPr lang="en-US"/>
        </a:p>
      </dgm:t>
    </dgm:pt>
    <dgm:pt modelId="{CD8BE098-BC62-4785-A8B1-31E8D6C34C32}">
      <dgm:prSet phldrT="[Text]" custT="1"/>
      <dgm:spPr/>
      <dgm:t>
        <a:bodyPr/>
        <a:lstStyle/>
        <a:p>
          <a:r>
            <a:rPr lang="en-US" sz="1600" dirty="0" smtClean="0"/>
            <a:t>PARENTAL CONTROL</a:t>
          </a:r>
          <a:endParaRPr lang="en-US" sz="1600" dirty="0"/>
        </a:p>
      </dgm:t>
    </dgm:pt>
    <dgm:pt modelId="{BC8D5E85-DF20-4CCF-80B9-202FCBDF321D}" type="parTrans" cxnId="{86012CA5-7211-4086-954A-7F2B0CB77E5B}">
      <dgm:prSet/>
      <dgm:spPr/>
      <dgm:t>
        <a:bodyPr/>
        <a:lstStyle/>
        <a:p>
          <a:endParaRPr lang="en-US" sz="1600"/>
        </a:p>
      </dgm:t>
    </dgm:pt>
    <dgm:pt modelId="{E3B558AA-7880-4C01-92D5-24E8952935E4}" type="sibTrans" cxnId="{86012CA5-7211-4086-954A-7F2B0CB77E5B}">
      <dgm:prSet/>
      <dgm:spPr/>
      <dgm:t>
        <a:bodyPr/>
        <a:lstStyle/>
        <a:p>
          <a:endParaRPr lang="en-US"/>
        </a:p>
      </dgm:t>
    </dgm:pt>
    <dgm:pt modelId="{4BFEFFD5-564D-4F65-AAD0-6418EA4A2C9C}">
      <dgm:prSet phldrT="[Text]" custT="1"/>
      <dgm:spPr/>
      <dgm:t>
        <a:bodyPr/>
        <a:lstStyle/>
        <a:p>
          <a:r>
            <a:rPr lang="en-US" sz="1600" dirty="0" smtClean="0"/>
            <a:t>LOCATION</a:t>
          </a:r>
          <a:endParaRPr lang="en-US" sz="1600" dirty="0"/>
        </a:p>
      </dgm:t>
    </dgm:pt>
    <dgm:pt modelId="{CFE4B35D-8680-4B13-85E7-357E7220C27E}" type="parTrans" cxnId="{ED415109-D823-4D54-B7D4-0B198494BF9F}">
      <dgm:prSet/>
      <dgm:spPr/>
      <dgm:t>
        <a:bodyPr/>
        <a:lstStyle/>
        <a:p>
          <a:endParaRPr lang="en-US" sz="1600"/>
        </a:p>
      </dgm:t>
    </dgm:pt>
    <dgm:pt modelId="{5965D48C-031B-4FA1-8EA7-A031D0243094}" type="sibTrans" cxnId="{ED415109-D823-4D54-B7D4-0B198494BF9F}">
      <dgm:prSet/>
      <dgm:spPr/>
      <dgm:t>
        <a:bodyPr/>
        <a:lstStyle/>
        <a:p>
          <a:endParaRPr lang="en-US"/>
        </a:p>
      </dgm:t>
    </dgm:pt>
    <dgm:pt modelId="{82CBF9AA-9A65-43EA-AF9B-16890AB51625}">
      <dgm:prSet phldrT="[Text]" custT="1"/>
      <dgm:spPr/>
      <dgm:t>
        <a:bodyPr/>
        <a:lstStyle/>
        <a:p>
          <a:r>
            <a:rPr lang="en-US" sz="1600" dirty="0" smtClean="0"/>
            <a:t>CALL LOG</a:t>
          </a:r>
          <a:endParaRPr lang="en-US" sz="1600" dirty="0"/>
        </a:p>
      </dgm:t>
    </dgm:pt>
    <dgm:pt modelId="{91EDD89B-E3F6-4605-B315-A165EEC3FFCC}" type="parTrans" cxnId="{5D624C16-0894-4B4C-A406-99A086D9561E}">
      <dgm:prSet/>
      <dgm:spPr/>
      <dgm:t>
        <a:bodyPr/>
        <a:lstStyle/>
        <a:p>
          <a:endParaRPr lang="en-US" sz="1600"/>
        </a:p>
      </dgm:t>
    </dgm:pt>
    <dgm:pt modelId="{09006050-DE50-4830-88C5-B06F903E238B}" type="sibTrans" cxnId="{5D624C16-0894-4B4C-A406-99A086D9561E}">
      <dgm:prSet/>
      <dgm:spPr/>
      <dgm:t>
        <a:bodyPr/>
        <a:lstStyle/>
        <a:p>
          <a:endParaRPr lang="en-US"/>
        </a:p>
      </dgm:t>
    </dgm:pt>
    <dgm:pt modelId="{ED385052-28FF-47B7-BF58-9F8B7FC1CD28}">
      <dgm:prSet phldrT="[Text]" custT="1"/>
      <dgm:spPr/>
      <dgm:t>
        <a:bodyPr/>
        <a:lstStyle/>
        <a:p>
          <a:r>
            <a:rPr lang="en-US" sz="1600" dirty="0" smtClean="0"/>
            <a:t>LOST PHONE CONTROL</a:t>
          </a:r>
          <a:endParaRPr lang="en-US" sz="1600" dirty="0"/>
        </a:p>
      </dgm:t>
    </dgm:pt>
    <dgm:pt modelId="{97D1CB92-CBC3-4BC9-A689-547E6044FDFE}" type="parTrans" cxnId="{DCF956D4-16C8-4AA2-92CD-EE300C54C157}">
      <dgm:prSet/>
      <dgm:spPr/>
      <dgm:t>
        <a:bodyPr/>
        <a:lstStyle/>
        <a:p>
          <a:endParaRPr lang="en-US" sz="1600"/>
        </a:p>
      </dgm:t>
    </dgm:pt>
    <dgm:pt modelId="{BB027225-7AF9-4F2E-A65A-FC571D6C791C}" type="sibTrans" cxnId="{DCF956D4-16C8-4AA2-92CD-EE300C54C157}">
      <dgm:prSet/>
      <dgm:spPr/>
      <dgm:t>
        <a:bodyPr/>
        <a:lstStyle/>
        <a:p>
          <a:endParaRPr lang="en-US"/>
        </a:p>
      </dgm:t>
    </dgm:pt>
    <dgm:pt modelId="{FDCE65A4-009B-4B1B-BCE4-832C05C0B249}">
      <dgm:prSet phldrT="[Text]" custT="1"/>
      <dgm:spPr/>
      <dgm:t>
        <a:bodyPr/>
        <a:lstStyle/>
        <a:p>
          <a:r>
            <a:rPr lang="en-US" sz="1600" dirty="0" smtClean="0"/>
            <a:t>CONTACT NUMBER</a:t>
          </a:r>
          <a:endParaRPr lang="en-US" sz="1600" dirty="0"/>
        </a:p>
      </dgm:t>
    </dgm:pt>
    <dgm:pt modelId="{88C4A30D-29F5-4507-A833-6A3BF543B07E}" type="parTrans" cxnId="{A33D9132-354F-42D9-A6B8-D3B2301D8131}">
      <dgm:prSet/>
      <dgm:spPr/>
      <dgm:t>
        <a:bodyPr/>
        <a:lstStyle/>
        <a:p>
          <a:endParaRPr lang="en-US" sz="1600"/>
        </a:p>
      </dgm:t>
    </dgm:pt>
    <dgm:pt modelId="{07B391A1-3B44-4878-8BEF-76E5055FA9C0}" type="sibTrans" cxnId="{A33D9132-354F-42D9-A6B8-D3B2301D8131}">
      <dgm:prSet/>
      <dgm:spPr/>
      <dgm:t>
        <a:bodyPr/>
        <a:lstStyle/>
        <a:p>
          <a:endParaRPr lang="en-US"/>
        </a:p>
      </dgm:t>
    </dgm:pt>
    <dgm:pt modelId="{2FC8380E-851A-407A-9985-8348495DCF94}">
      <dgm:prSet phldrT="[Text]" custT="1"/>
      <dgm:spPr/>
      <dgm:t>
        <a:bodyPr/>
        <a:lstStyle/>
        <a:p>
          <a:r>
            <a:rPr lang="en-US" sz="1600" dirty="0" smtClean="0"/>
            <a:t>MESSAGE LOG</a:t>
          </a:r>
          <a:endParaRPr lang="en-US" sz="1600" dirty="0"/>
        </a:p>
      </dgm:t>
    </dgm:pt>
    <dgm:pt modelId="{18C11FB6-4CC9-41A2-BCCE-12D38E2FDD3A}" type="parTrans" cxnId="{D0981BD2-4AA8-43C4-BAA0-154B46156257}">
      <dgm:prSet/>
      <dgm:spPr/>
      <dgm:t>
        <a:bodyPr/>
        <a:lstStyle/>
        <a:p>
          <a:endParaRPr lang="en-US" sz="1600"/>
        </a:p>
      </dgm:t>
    </dgm:pt>
    <dgm:pt modelId="{EFDFAB4B-F80D-4CE7-B7D7-AEB9A9CE77BA}" type="sibTrans" cxnId="{D0981BD2-4AA8-43C4-BAA0-154B46156257}">
      <dgm:prSet/>
      <dgm:spPr/>
      <dgm:t>
        <a:bodyPr/>
        <a:lstStyle/>
        <a:p>
          <a:endParaRPr lang="en-US"/>
        </a:p>
      </dgm:t>
    </dgm:pt>
    <dgm:pt modelId="{24561E54-43FA-4140-8A25-4A9418A1DF4B}">
      <dgm:prSet phldrT="[Text]" custT="1"/>
      <dgm:spPr/>
      <dgm:t>
        <a:bodyPr/>
        <a:lstStyle/>
        <a:p>
          <a:r>
            <a:rPr lang="en-US" sz="1600" dirty="0" smtClean="0"/>
            <a:t>SIM NUMBER</a:t>
          </a:r>
          <a:endParaRPr lang="en-US" sz="1600" dirty="0"/>
        </a:p>
      </dgm:t>
    </dgm:pt>
    <dgm:pt modelId="{8382771E-FF49-4903-A894-0D9DB319F628}" type="parTrans" cxnId="{4068A763-1084-4B85-8173-DA088B9099B4}">
      <dgm:prSet/>
      <dgm:spPr/>
      <dgm:t>
        <a:bodyPr/>
        <a:lstStyle/>
        <a:p>
          <a:endParaRPr lang="en-US" sz="1600"/>
        </a:p>
      </dgm:t>
    </dgm:pt>
    <dgm:pt modelId="{3C6845F7-1FA5-420E-8FA0-5D15466924DE}" type="sibTrans" cxnId="{4068A763-1084-4B85-8173-DA088B9099B4}">
      <dgm:prSet/>
      <dgm:spPr/>
      <dgm:t>
        <a:bodyPr/>
        <a:lstStyle/>
        <a:p>
          <a:endParaRPr lang="en-US"/>
        </a:p>
      </dgm:t>
    </dgm:pt>
    <dgm:pt modelId="{A5F22221-22E6-486E-B36F-59BF7345B984}">
      <dgm:prSet phldrT="[Text]" custT="1"/>
      <dgm:spPr/>
      <dgm:t>
        <a:bodyPr/>
        <a:lstStyle/>
        <a:p>
          <a:r>
            <a:rPr lang="en-US" sz="1400" dirty="0" smtClean="0"/>
            <a:t>LOCATION</a:t>
          </a:r>
          <a:endParaRPr lang="en-US" sz="1400" dirty="0"/>
        </a:p>
      </dgm:t>
    </dgm:pt>
    <dgm:pt modelId="{9214B59D-F0B1-4A7C-920E-4BE89BE014C9}" type="parTrans" cxnId="{576B01D5-C8B4-4EDD-8578-54049F83B866}">
      <dgm:prSet/>
      <dgm:spPr/>
      <dgm:t>
        <a:bodyPr/>
        <a:lstStyle/>
        <a:p>
          <a:endParaRPr lang="en-US" sz="1600"/>
        </a:p>
      </dgm:t>
    </dgm:pt>
    <dgm:pt modelId="{D14CAA04-0185-4351-B439-F75E0C2AB7B7}" type="sibTrans" cxnId="{576B01D5-C8B4-4EDD-8578-54049F83B866}">
      <dgm:prSet/>
      <dgm:spPr/>
      <dgm:t>
        <a:bodyPr/>
        <a:lstStyle/>
        <a:p>
          <a:endParaRPr lang="en-US"/>
        </a:p>
      </dgm:t>
    </dgm:pt>
    <dgm:pt modelId="{B0FD5C55-5C32-4A0F-98EA-4547899CF227}">
      <dgm:prSet phldrT="[Text]" custT="1"/>
      <dgm:spPr/>
      <dgm:t>
        <a:bodyPr/>
        <a:lstStyle/>
        <a:p>
          <a:r>
            <a:rPr lang="en-US" sz="1600" dirty="0" smtClean="0"/>
            <a:t>FILE DELETE</a:t>
          </a:r>
          <a:endParaRPr lang="en-US" sz="1600" dirty="0"/>
        </a:p>
      </dgm:t>
    </dgm:pt>
    <dgm:pt modelId="{50F20221-F7BC-498B-90F4-A723CD6BB92D}" type="parTrans" cxnId="{F97417CB-6DFD-48C7-B58D-6FB4DF82DC21}">
      <dgm:prSet/>
      <dgm:spPr/>
      <dgm:t>
        <a:bodyPr/>
        <a:lstStyle/>
        <a:p>
          <a:endParaRPr lang="en-US" sz="1600"/>
        </a:p>
      </dgm:t>
    </dgm:pt>
    <dgm:pt modelId="{F5EAE209-5E67-46D8-A595-7534B3720241}" type="sibTrans" cxnId="{F97417CB-6DFD-48C7-B58D-6FB4DF82DC21}">
      <dgm:prSet/>
      <dgm:spPr/>
      <dgm:t>
        <a:bodyPr/>
        <a:lstStyle/>
        <a:p>
          <a:endParaRPr lang="en-US"/>
        </a:p>
      </dgm:t>
    </dgm:pt>
    <dgm:pt modelId="{ECD20517-BDDF-4CA9-A0AB-C758F9A5E10B}" type="pres">
      <dgm:prSet presAssocID="{954EEA05-9B70-44D7-B9D5-CF90C7CCF53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934BA172-25C9-4AA2-878E-2824CD1C39FF}" type="pres">
      <dgm:prSet presAssocID="{35E89DB5-8A07-4AEB-B094-257DE17557E8}" presName="hierRoot1" presStyleCnt="0"/>
      <dgm:spPr/>
    </dgm:pt>
    <dgm:pt modelId="{96D452E5-564B-427E-B923-404B25BAC26A}" type="pres">
      <dgm:prSet presAssocID="{35E89DB5-8A07-4AEB-B094-257DE17557E8}" presName="composite" presStyleCnt="0"/>
      <dgm:spPr/>
    </dgm:pt>
    <dgm:pt modelId="{6A42BD69-56B6-433E-8DE9-C2D10880A205}" type="pres">
      <dgm:prSet presAssocID="{35E89DB5-8A07-4AEB-B094-257DE17557E8}" presName="background" presStyleLbl="node0" presStyleIdx="0" presStyleCnt="1"/>
      <dgm:spPr/>
    </dgm:pt>
    <dgm:pt modelId="{BFD0F148-2364-4807-B1BD-39B704ED1106}" type="pres">
      <dgm:prSet presAssocID="{35E89DB5-8A07-4AEB-B094-257DE17557E8}" presName="text" presStyleLbl="fgAcc0" presStyleIdx="0" presStyleCnt="1" custScaleX="898565" custScaleY="451469" custLinFactY="-300000" custLinFactNeighborX="15701" custLinFactNeighborY="-3073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9705AB6-941D-446A-8B9A-1DC62A37ED80}" type="pres">
      <dgm:prSet presAssocID="{35E89DB5-8A07-4AEB-B094-257DE17557E8}" presName="hierChild2" presStyleCnt="0"/>
      <dgm:spPr/>
    </dgm:pt>
    <dgm:pt modelId="{593F16F6-6A07-48F0-9814-40B97D125CFB}" type="pres">
      <dgm:prSet presAssocID="{BC8D5E85-DF20-4CCF-80B9-202FCBDF321D}" presName="Name10" presStyleLbl="parChTrans1D2" presStyleIdx="0" presStyleCnt="2"/>
      <dgm:spPr/>
      <dgm:t>
        <a:bodyPr/>
        <a:lstStyle/>
        <a:p>
          <a:endParaRPr lang="en-US"/>
        </a:p>
      </dgm:t>
    </dgm:pt>
    <dgm:pt modelId="{0A116FD1-A96E-4E3E-A8FB-CBF67247A068}" type="pres">
      <dgm:prSet presAssocID="{CD8BE098-BC62-4785-A8B1-31E8D6C34C32}" presName="hierRoot2" presStyleCnt="0"/>
      <dgm:spPr/>
    </dgm:pt>
    <dgm:pt modelId="{BD67A54E-4508-413F-8D5B-253CA26AC1DF}" type="pres">
      <dgm:prSet presAssocID="{CD8BE098-BC62-4785-A8B1-31E8D6C34C32}" presName="composite2" presStyleCnt="0"/>
      <dgm:spPr/>
    </dgm:pt>
    <dgm:pt modelId="{9CDD20C9-AB22-493F-8578-22FA04C06B25}" type="pres">
      <dgm:prSet presAssocID="{CD8BE098-BC62-4785-A8B1-31E8D6C34C32}" presName="background2" presStyleLbl="node2" presStyleIdx="0" presStyleCnt="2"/>
      <dgm:spPr/>
    </dgm:pt>
    <dgm:pt modelId="{DB773AD4-DBB6-4E30-9220-2798A0A8A8A6}" type="pres">
      <dgm:prSet presAssocID="{CD8BE098-BC62-4785-A8B1-31E8D6C34C32}" presName="text2" presStyleLbl="fgAcc2" presStyleIdx="0" presStyleCnt="2" custScaleX="534903" custScaleY="363251" custLinFactY="-129935" custLinFactNeighborX="-3706" custLinFactNeighborY="-2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BD28200-721D-49EE-B235-99006582C27E}" type="pres">
      <dgm:prSet presAssocID="{CD8BE098-BC62-4785-A8B1-31E8D6C34C32}" presName="hierChild3" presStyleCnt="0"/>
      <dgm:spPr/>
    </dgm:pt>
    <dgm:pt modelId="{A8CDA3A4-830A-4E79-9A6C-5E0A42062ECE}" type="pres">
      <dgm:prSet presAssocID="{CFE4B35D-8680-4B13-85E7-357E7220C27E}" presName="Name17" presStyleLbl="parChTrans1D3" presStyleIdx="0" presStyleCnt="7"/>
      <dgm:spPr/>
      <dgm:t>
        <a:bodyPr/>
        <a:lstStyle/>
        <a:p>
          <a:endParaRPr lang="en-US"/>
        </a:p>
      </dgm:t>
    </dgm:pt>
    <dgm:pt modelId="{D043D9CF-A3F1-488A-8391-91DFC8383BE3}" type="pres">
      <dgm:prSet presAssocID="{4BFEFFD5-564D-4F65-AAD0-6418EA4A2C9C}" presName="hierRoot3" presStyleCnt="0"/>
      <dgm:spPr/>
    </dgm:pt>
    <dgm:pt modelId="{7591C3C1-B4A3-4350-A699-446FC3B44E33}" type="pres">
      <dgm:prSet presAssocID="{4BFEFFD5-564D-4F65-AAD0-6418EA4A2C9C}" presName="composite3" presStyleCnt="0"/>
      <dgm:spPr/>
    </dgm:pt>
    <dgm:pt modelId="{D59B9D44-E6A9-4D7F-AA18-A66590B35C25}" type="pres">
      <dgm:prSet presAssocID="{4BFEFFD5-564D-4F65-AAD0-6418EA4A2C9C}" presName="background3" presStyleLbl="node3" presStyleIdx="0" presStyleCnt="7"/>
      <dgm:spPr/>
    </dgm:pt>
    <dgm:pt modelId="{074D6881-9835-461A-94EB-7E504D9E40A0}" type="pres">
      <dgm:prSet presAssocID="{4BFEFFD5-564D-4F65-AAD0-6418EA4A2C9C}" presName="text3" presStyleLbl="fgAcc3" presStyleIdx="0" presStyleCnt="7" custScaleX="508740" custScaleY="344578" custLinFactNeighborX="-11446" custLinFactNeighborY="-3164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D719402-512B-492E-B3DB-4E8F899606F5}" type="pres">
      <dgm:prSet presAssocID="{4BFEFFD5-564D-4F65-AAD0-6418EA4A2C9C}" presName="hierChild4" presStyleCnt="0"/>
      <dgm:spPr/>
    </dgm:pt>
    <dgm:pt modelId="{A037B84A-DA7D-4501-AD98-A8B923156C77}" type="pres">
      <dgm:prSet presAssocID="{91EDD89B-E3F6-4605-B315-A165EEC3FFCC}" presName="Name17" presStyleLbl="parChTrans1D3" presStyleIdx="1" presStyleCnt="7"/>
      <dgm:spPr/>
      <dgm:t>
        <a:bodyPr/>
        <a:lstStyle/>
        <a:p>
          <a:endParaRPr lang="en-US"/>
        </a:p>
      </dgm:t>
    </dgm:pt>
    <dgm:pt modelId="{AAF8992C-F2AF-47D8-8967-C4B7BC1F65D7}" type="pres">
      <dgm:prSet presAssocID="{82CBF9AA-9A65-43EA-AF9B-16890AB51625}" presName="hierRoot3" presStyleCnt="0"/>
      <dgm:spPr/>
    </dgm:pt>
    <dgm:pt modelId="{21136994-C56F-458B-BFD3-C6B9A032E845}" type="pres">
      <dgm:prSet presAssocID="{82CBF9AA-9A65-43EA-AF9B-16890AB51625}" presName="composite3" presStyleCnt="0"/>
      <dgm:spPr/>
    </dgm:pt>
    <dgm:pt modelId="{E8710D0A-6FCB-4DA8-A175-107B367F7A9D}" type="pres">
      <dgm:prSet presAssocID="{82CBF9AA-9A65-43EA-AF9B-16890AB51625}" presName="background3" presStyleLbl="node3" presStyleIdx="1" presStyleCnt="7"/>
      <dgm:spPr/>
    </dgm:pt>
    <dgm:pt modelId="{A0E16A55-899F-4F57-8AA9-ABE6DAB9BC76}" type="pres">
      <dgm:prSet presAssocID="{82CBF9AA-9A65-43EA-AF9B-16890AB51625}" presName="text3" presStyleLbl="fgAcc3" presStyleIdx="1" presStyleCnt="7" custAng="0" custScaleX="269400" custScaleY="217966" custLinFactX="100000" custLinFactNeighborX="190733" custLinFactNeighborY="-3133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0DA42BC-751E-43DD-B338-434ECAECFFEE}" type="pres">
      <dgm:prSet presAssocID="{82CBF9AA-9A65-43EA-AF9B-16890AB51625}" presName="hierChild4" presStyleCnt="0"/>
      <dgm:spPr/>
    </dgm:pt>
    <dgm:pt modelId="{E9983A13-9F3E-4833-B7A8-7C341919B688}" type="pres">
      <dgm:prSet presAssocID="{18C11FB6-4CC9-41A2-BCCE-12D38E2FDD3A}" presName="Name17" presStyleLbl="parChTrans1D3" presStyleIdx="2" presStyleCnt="7"/>
      <dgm:spPr/>
      <dgm:t>
        <a:bodyPr/>
        <a:lstStyle/>
        <a:p>
          <a:endParaRPr lang="en-US"/>
        </a:p>
      </dgm:t>
    </dgm:pt>
    <dgm:pt modelId="{6FFB05D2-93F8-4C19-A483-E833A9BDEF71}" type="pres">
      <dgm:prSet presAssocID="{2FC8380E-851A-407A-9985-8348495DCF94}" presName="hierRoot3" presStyleCnt="0"/>
      <dgm:spPr/>
    </dgm:pt>
    <dgm:pt modelId="{DBDBFB34-A4EB-4B92-9E56-EC218626877F}" type="pres">
      <dgm:prSet presAssocID="{2FC8380E-851A-407A-9985-8348495DCF94}" presName="composite3" presStyleCnt="0"/>
      <dgm:spPr/>
    </dgm:pt>
    <dgm:pt modelId="{6BBA00C1-F3C1-48F0-B6C6-00DDB9BF7A7B}" type="pres">
      <dgm:prSet presAssocID="{2FC8380E-851A-407A-9985-8348495DCF94}" presName="background3" presStyleLbl="node3" presStyleIdx="2" presStyleCnt="7"/>
      <dgm:spPr/>
    </dgm:pt>
    <dgm:pt modelId="{B296AD0A-005D-4437-B4AE-253CFB1F7E43}" type="pres">
      <dgm:prSet presAssocID="{2FC8380E-851A-407A-9985-8348495DCF94}" presName="text3" presStyleLbl="fgAcc3" presStyleIdx="2" presStyleCnt="7" custScaleX="467853" custScaleY="236888" custLinFactX="233147" custLinFactNeighborX="300000" custLinFactNeighborY="-3151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1992691-8C25-4F92-BA68-E8A8EF7CBF0E}" type="pres">
      <dgm:prSet presAssocID="{2FC8380E-851A-407A-9985-8348495DCF94}" presName="hierChild4" presStyleCnt="0"/>
      <dgm:spPr/>
    </dgm:pt>
    <dgm:pt modelId="{52366112-B0E5-452D-8128-74E9FC68E8D1}" type="pres">
      <dgm:prSet presAssocID="{97D1CB92-CBC3-4BC9-A689-547E6044FDFE}" presName="Name10" presStyleLbl="parChTrans1D2" presStyleIdx="1" presStyleCnt="2"/>
      <dgm:spPr/>
      <dgm:t>
        <a:bodyPr/>
        <a:lstStyle/>
        <a:p>
          <a:endParaRPr lang="en-US"/>
        </a:p>
      </dgm:t>
    </dgm:pt>
    <dgm:pt modelId="{A72E1666-88CD-48DD-BE8B-05E0F6380B81}" type="pres">
      <dgm:prSet presAssocID="{ED385052-28FF-47B7-BF58-9F8B7FC1CD28}" presName="hierRoot2" presStyleCnt="0"/>
      <dgm:spPr/>
    </dgm:pt>
    <dgm:pt modelId="{55927B78-1172-4266-9E4A-37BDE6642725}" type="pres">
      <dgm:prSet presAssocID="{ED385052-28FF-47B7-BF58-9F8B7FC1CD28}" presName="composite2" presStyleCnt="0"/>
      <dgm:spPr/>
    </dgm:pt>
    <dgm:pt modelId="{BFB9778C-0276-4A2C-AE84-0488CF16F9A8}" type="pres">
      <dgm:prSet presAssocID="{ED385052-28FF-47B7-BF58-9F8B7FC1CD28}" presName="background2" presStyleLbl="node2" presStyleIdx="1" presStyleCnt="2"/>
      <dgm:spPr/>
    </dgm:pt>
    <dgm:pt modelId="{B7AF8DBB-A46B-45DC-8802-530DC57F5585}" type="pres">
      <dgm:prSet presAssocID="{ED385052-28FF-47B7-BF58-9F8B7FC1CD28}" presName="text2" presStyleLbl="fgAcc2" presStyleIdx="1" presStyleCnt="2" custScaleX="636810" custScaleY="250722" custLinFactY="-136859" custLinFactNeighborX="2326" custLinFactNeighborY="-2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A756F3C-522D-4087-9EC5-824C8F25280D}" type="pres">
      <dgm:prSet presAssocID="{ED385052-28FF-47B7-BF58-9F8B7FC1CD28}" presName="hierChild3" presStyleCnt="0"/>
      <dgm:spPr/>
    </dgm:pt>
    <dgm:pt modelId="{207A2541-FE17-454B-BA6D-3B2215742904}" type="pres">
      <dgm:prSet presAssocID="{88C4A30D-29F5-4507-A833-6A3BF543B07E}" presName="Name17" presStyleLbl="parChTrans1D3" presStyleIdx="3" presStyleCnt="7"/>
      <dgm:spPr/>
      <dgm:t>
        <a:bodyPr/>
        <a:lstStyle/>
        <a:p>
          <a:endParaRPr lang="en-US"/>
        </a:p>
      </dgm:t>
    </dgm:pt>
    <dgm:pt modelId="{A5EAB83F-8C45-4E41-B753-83E79CF8B74A}" type="pres">
      <dgm:prSet presAssocID="{FDCE65A4-009B-4B1B-BCE4-832C05C0B249}" presName="hierRoot3" presStyleCnt="0"/>
      <dgm:spPr/>
    </dgm:pt>
    <dgm:pt modelId="{576C4FAB-D73E-44D3-8034-AAE35A0DF6D2}" type="pres">
      <dgm:prSet presAssocID="{FDCE65A4-009B-4B1B-BCE4-832C05C0B249}" presName="composite3" presStyleCnt="0"/>
      <dgm:spPr/>
    </dgm:pt>
    <dgm:pt modelId="{6E943357-48BB-4703-8625-B230F5E0B8DB}" type="pres">
      <dgm:prSet presAssocID="{FDCE65A4-009B-4B1B-BCE4-832C05C0B249}" presName="background3" presStyleLbl="node3" presStyleIdx="3" presStyleCnt="7"/>
      <dgm:spPr/>
    </dgm:pt>
    <dgm:pt modelId="{04F74231-9DBB-4A9A-B286-09B2925439B9}" type="pres">
      <dgm:prSet presAssocID="{FDCE65A4-009B-4B1B-BCE4-832C05C0B249}" presName="text3" presStyleLbl="fgAcc3" presStyleIdx="3" presStyleCnt="7" custScaleX="460858" custScaleY="334370" custLinFactX="-302889" custLinFactY="221474" custLinFactNeighborX="-400000" custLinFactNeighborY="3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6671143-0F18-412A-92DB-FB59455E92E5}" type="pres">
      <dgm:prSet presAssocID="{FDCE65A4-009B-4B1B-BCE4-832C05C0B249}" presName="hierChild4" presStyleCnt="0"/>
      <dgm:spPr/>
    </dgm:pt>
    <dgm:pt modelId="{D000FCB3-EDB5-4F3B-A65D-B8CD091F3BD4}" type="pres">
      <dgm:prSet presAssocID="{9214B59D-F0B1-4A7C-920E-4BE89BE014C9}" presName="Name17" presStyleLbl="parChTrans1D3" presStyleIdx="4" presStyleCnt="7"/>
      <dgm:spPr/>
      <dgm:t>
        <a:bodyPr/>
        <a:lstStyle/>
        <a:p>
          <a:endParaRPr lang="en-US"/>
        </a:p>
      </dgm:t>
    </dgm:pt>
    <dgm:pt modelId="{C55A6051-FE18-4CAE-9280-919ACC57951E}" type="pres">
      <dgm:prSet presAssocID="{A5F22221-22E6-486E-B36F-59BF7345B984}" presName="hierRoot3" presStyleCnt="0"/>
      <dgm:spPr/>
    </dgm:pt>
    <dgm:pt modelId="{E96F618A-6F2B-4E26-ADBC-BBBD12F28255}" type="pres">
      <dgm:prSet presAssocID="{A5F22221-22E6-486E-B36F-59BF7345B984}" presName="composite3" presStyleCnt="0"/>
      <dgm:spPr/>
    </dgm:pt>
    <dgm:pt modelId="{EF20B179-2050-4866-98A3-153BFCDFCC3E}" type="pres">
      <dgm:prSet presAssocID="{A5F22221-22E6-486E-B36F-59BF7345B984}" presName="background3" presStyleLbl="node3" presStyleIdx="4" presStyleCnt="7"/>
      <dgm:spPr/>
    </dgm:pt>
    <dgm:pt modelId="{AB606133-8D78-497F-A10F-DCDD5E55A8E4}" type="pres">
      <dgm:prSet presAssocID="{A5F22221-22E6-486E-B36F-59BF7345B984}" presName="text3" presStyleLbl="fgAcc3" presStyleIdx="4" presStyleCnt="7" custScaleX="415934" custScaleY="366069" custLinFactX="-200000" custLinFactY="230461" custLinFactNeighborX="-243152" custLinFactNeighborY="3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25C376B-776B-4DEF-9282-00F4AD5780C6}" type="pres">
      <dgm:prSet presAssocID="{A5F22221-22E6-486E-B36F-59BF7345B984}" presName="hierChild4" presStyleCnt="0"/>
      <dgm:spPr/>
    </dgm:pt>
    <dgm:pt modelId="{F76BCD46-B9E4-4150-BE53-A713542E1B71}" type="pres">
      <dgm:prSet presAssocID="{50F20221-F7BC-498B-90F4-A723CD6BB92D}" presName="Name17" presStyleLbl="parChTrans1D3" presStyleIdx="5" presStyleCnt="7"/>
      <dgm:spPr/>
      <dgm:t>
        <a:bodyPr/>
        <a:lstStyle/>
        <a:p>
          <a:endParaRPr lang="en-US"/>
        </a:p>
      </dgm:t>
    </dgm:pt>
    <dgm:pt modelId="{60B804A0-6B61-45EB-ADA5-4BB9BA222D08}" type="pres">
      <dgm:prSet presAssocID="{B0FD5C55-5C32-4A0F-98EA-4547899CF227}" presName="hierRoot3" presStyleCnt="0"/>
      <dgm:spPr/>
    </dgm:pt>
    <dgm:pt modelId="{86050193-AC8A-4015-9CD2-386E91C98D5A}" type="pres">
      <dgm:prSet presAssocID="{B0FD5C55-5C32-4A0F-98EA-4547899CF227}" presName="composite3" presStyleCnt="0"/>
      <dgm:spPr/>
    </dgm:pt>
    <dgm:pt modelId="{4EA065B0-8E6F-46CE-AD3F-ACCAB3442831}" type="pres">
      <dgm:prSet presAssocID="{B0FD5C55-5C32-4A0F-98EA-4547899CF227}" presName="background3" presStyleLbl="node3" presStyleIdx="5" presStyleCnt="7"/>
      <dgm:spPr/>
    </dgm:pt>
    <dgm:pt modelId="{452FF9B6-4C73-4D7B-AAF4-F56A92976AF4}" type="pres">
      <dgm:prSet presAssocID="{B0FD5C55-5C32-4A0F-98EA-4547899CF227}" presName="text3" presStyleLbl="fgAcc3" presStyleIdx="5" presStyleCnt="7" custScaleX="418330" custScaleY="251129" custLinFactX="-100000" custLinFactY="243732" custLinFactNeighborX="-184764" custLinFactNeighborY="3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50C5FE6-B135-4230-9587-F1854BE69EDA}" type="pres">
      <dgm:prSet presAssocID="{B0FD5C55-5C32-4A0F-98EA-4547899CF227}" presName="hierChild4" presStyleCnt="0"/>
      <dgm:spPr/>
    </dgm:pt>
    <dgm:pt modelId="{88DD5963-A873-41B3-8493-CD2122D17B12}" type="pres">
      <dgm:prSet presAssocID="{8382771E-FF49-4903-A894-0D9DB319F628}" presName="Name17" presStyleLbl="parChTrans1D3" presStyleIdx="6" presStyleCnt="7"/>
      <dgm:spPr/>
      <dgm:t>
        <a:bodyPr/>
        <a:lstStyle/>
        <a:p>
          <a:endParaRPr lang="en-US"/>
        </a:p>
      </dgm:t>
    </dgm:pt>
    <dgm:pt modelId="{50C440CF-C52B-4694-A9DD-A8161B1E1AAA}" type="pres">
      <dgm:prSet presAssocID="{24561E54-43FA-4140-8A25-4A9418A1DF4B}" presName="hierRoot3" presStyleCnt="0"/>
      <dgm:spPr/>
    </dgm:pt>
    <dgm:pt modelId="{E9213AC2-4783-40DC-BCDB-B83B9EB2C4EC}" type="pres">
      <dgm:prSet presAssocID="{24561E54-43FA-4140-8A25-4A9418A1DF4B}" presName="composite3" presStyleCnt="0"/>
      <dgm:spPr/>
    </dgm:pt>
    <dgm:pt modelId="{060025AE-2F5C-4B17-9D2D-76642A9081A5}" type="pres">
      <dgm:prSet presAssocID="{24561E54-43FA-4140-8A25-4A9418A1DF4B}" presName="background3" presStyleLbl="node3" presStyleIdx="6" presStyleCnt="7"/>
      <dgm:spPr/>
    </dgm:pt>
    <dgm:pt modelId="{534EC003-1CD7-44AB-91CF-D05A76217C02}" type="pres">
      <dgm:prSet presAssocID="{24561E54-43FA-4140-8A25-4A9418A1DF4B}" presName="text3" presStyleLbl="fgAcc3" presStyleIdx="6" presStyleCnt="7" custScaleX="473615" custScaleY="231962" custLinFactX="-62248" custLinFactY="239614" custLinFactNeighborX="-100000" custLinFactNeighborY="3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9E82E4D-6C30-4F6D-9FE9-C1AC1288EB1B}" type="pres">
      <dgm:prSet presAssocID="{24561E54-43FA-4140-8A25-4A9418A1DF4B}" presName="hierChild4" presStyleCnt="0"/>
      <dgm:spPr/>
    </dgm:pt>
  </dgm:ptLst>
  <dgm:cxnLst>
    <dgm:cxn modelId="{86012CA5-7211-4086-954A-7F2B0CB77E5B}" srcId="{35E89DB5-8A07-4AEB-B094-257DE17557E8}" destId="{CD8BE098-BC62-4785-A8B1-31E8D6C34C32}" srcOrd="0" destOrd="0" parTransId="{BC8D5E85-DF20-4CCF-80B9-202FCBDF321D}" sibTransId="{E3B558AA-7880-4C01-92D5-24E8952935E4}"/>
    <dgm:cxn modelId="{6DD187F5-5F95-4653-BB37-7426F1078847}" type="presOf" srcId="{24561E54-43FA-4140-8A25-4A9418A1DF4B}" destId="{534EC003-1CD7-44AB-91CF-D05A76217C02}" srcOrd="0" destOrd="0" presId="urn:microsoft.com/office/officeart/2005/8/layout/hierarchy1"/>
    <dgm:cxn modelId="{F97417CB-6DFD-48C7-B58D-6FB4DF82DC21}" srcId="{ED385052-28FF-47B7-BF58-9F8B7FC1CD28}" destId="{B0FD5C55-5C32-4A0F-98EA-4547899CF227}" srcOrd="2" destOrd="0" parTransId="{50F20221-F7BC-498B-90F4-A723CD6BB92D}" sibTransId="{F5EAE209-5E67-46D8-A595-7534B3720241}"/>
    <dgm:cxn modelId="{81D187B2-E546-4B7C-9D5B-237813AA1B19}" type="presOf" srcId="{50F20221-F7BC-498B-90F4-A723CD6BB92D}" destId="{F76BCD46-B9E4-4150-BE53-A713542E1B71}" srcOrd="0" destOrd="0" presId="urn:microsoft.com/office/officeart/2005/8/layout/hierarchy1"/>
    <dgm:cxn modelId="{576B01D5-C8B4-4EDD-8578-54049F83B866}" srcId="{ED385052-28FF-47B7-BF58-9F8B7FC1CD28}" destId="{A5F22221-22E6-486E-B36F-59BF7345B984}" srcOrd="1" destOrd="0" parTransId="{9214B59D-F0B1-4A7C-920E-4BE89BE014C9}" sibTransId="{D14CAA04-0185-4351-B439-F75E0C2AB7B7}"/>
    <dgm:cxn modelId="{C3D6DD8A-B60C-4A14-B4D5-43BA56D8B307}" type="presOf" srcId="{954EEA05-9B70-44D7-B9D5-CF90C7CCF53C}" destId="{ECD20517-BDDF-4CA9-A0AB-C758F9A5E10B}" srcOrd="0" destOrd="0" presId="urn:microsoft.com/office/officeart/2005/8/layout/hierarchy1"/>
    <dgm:cxn modelId="{6B1AF892-E035-4CF0-8012-4DD0946EA281}" srcId="{954EEA05-9B70-44D7-B9D5-CF90C7CCF53C}" destId="{35E89DB5-8A07-4AEB-B094-257DE17557E8}" srcOrd="0" destOrd="0" parTransId="{1DC3B0F0-841E-4F95-8B64-6FBCBB55E4BD}" sibTransId="{95C5A3C1-149E-429A-A719-00BFF0693412}"/>
    <dgm:cxn modelId="{ED415109-D823-4D54-B7D4-0B198494BF9F}" srcId="{CD8BE098-BC62-4785-A8B1-31E8D6C34C32}" destId="{4BFEFFD5-564D-4F65-AAD0-6418EA4A2C9C}" srcOrd="0" destOrd="0" parTransId="{CFE4B35D-8680-4B13-85E7-357E7220C27E}" sibTransId="{5965D48C-031B-4FA1-8EA7-A031D0243094}"/>
    <dgm:cxn modelId="{00F0A00B-C551-4EF5-86A9-2F9EC9E1461D}" type="presOf" srcId="{35E89DB5-8A07-4AEB-B094-257DE17557E8}" destId="{BFD0F148-2364-4807-B1BD-39B704ED1106}" srcOrd="0" destOrd="0" presId="urn:microsoft.com/office/officeart/2005/8/layout/hierarchy1"/>
    <dgm:cxn modelId="{DCF956D4-16C8-4AA2-92CD-EE300C54C157}" srcId="{35E89DB5-8A07-4AEB-B094-257DE17557E8}" destId="{ED385052-28FF-47B7-BF58-9F8B7FC1CD28}" srcOrd="1" destOrd="0" parTransId="{97D1CB92-CBC3-4BC9-A689-547E6044FDFE}" sibTransId="{BB027225-7AF9-4F2E-A65A-FC571D6C791C}"/>
    <dgm:cxn modelId="{5D624C16-0894-4B4C-A406-99A086D9561E}" srcId="{CD8BE098-BC62-4785-A8B1-31E8D6C34C32}" destId="{82CBF9AA-9A65-43EA-AF9B-16890AB51625}" srcOrd="1" destOrd="0" parTransId="{91EDD89B-E3F6-4605-B315-A165EEC3FFCC}" sibTransId="{09006050-DE50-4830-88C5-B06F903E238B}"/>
    <dgm:cxn modelId="{4068A763-1084-4B85-8173-DA088B9099B4}" srcId="{ED385052-28FF-47B7-BF58-9F8B7FC1CD28}" destId="{24561E54-43FA-4140-8A25-4A9418A1DF4B}" srcOrd="3" destOrd="0" parTransId="{8382771E-FF49-4903-A894-0D9DB319F628}" sibTransId="{3C6845F7-1FA5-420E-8FA0-5D15466924DE}"/>
    <dgm:cxn modelId="{29B27A62-6196-4B4B-826E-551E327E0AC2}" type="presOf" srcId="{A5F22221-22E6-486E-B36F-59BF7345B984}" destId="{AB606133-8D78-497F-A10F-DCDD5E55A8E4}" srcOrd="0" destOrd="0" presId="urn:microsoft.com/office/officeart/2005/8/layout/hierarchy1"/>
    <dgm:cxn modelId="{B23E2A93-81F4-4B77-A1B1-823502A5DA57}" type="presOf" srcId="{91EDD89B-E3F6-4605-B315-A165EEC3FFCC}" destId="{A037B84A-DA7D-4501-AD98-A8B923156C77}" srcOrd="0" destOrd="0" presId="urn:microsoft.com/office/officeart/2005/8/layout/hierarchy1"/>
    <dgm:cxn modelId="{D15C41E6-8A12-429A-BD93-F600A7B634E9}" type="presOf" srcId="{9214B59D-F0B1-4A7C-920E-4BE89BE014C9}" destId="{D000FCB3-EDB5-4F3B-A65D-B8CD091F3BD4}" srcOrd="0" destOrd="0" presId="urn:microsoft.com/office/officeart/2005/8/layout/hierarchy1"/>
    <dgm:cxn modelId="{3C27FE24-A75F-411A-A954-0AE6C4308727}" type="presOf" srcId="{2FC8380E-851A-407A-9985-8348495DCF94}" destId="{B296AD0A-005D-4437-B4AE-253CFB1F7E43}" srcOrd="0" destOrd="0" presId="urn:microsoft.com/office/officeart/2005/8/layout/hierarchy1"/>
    <dgm:cxn modelId="{A48B6709-8B64-42AB-A4F9-13F40A385BEC}" type="presOf" srcId="{B0FD5C55-5C32-4A0F-98EA-4547899CF227}" destId="{452FF9B6-4C73-4D7B-AAF4-F56A92976AF4}" srcOrd="0" destOrd="0" presId="urn:microsoft.com/office/officeart/2005/8/layout/hierarchy1"/>
    <dgm:cxn modelId="{2C832934-AC57-48C3-A492-09490DAE10F5}" type="presOf" srcId="{82CBF9AA-9A65-43EA-AF9B-16890AB51625}" destId="{A0E16A55-899F-4F57-8AA9-ABE6DAB9BC76}" srcOrd="0" destOrd="0" presId="urn:microsoft.com/office/officeart/2005/8/layout/hierarchy1"/>
    <dgm:cxn modelId="{50B4ABC6-723D-4EA3-BEFA-D93BEE6FB6C0}" type="presOf" srcId="{8382771E-FF49-4903-A894-0D9DB319F628}" destId="{88DD5963-A873-41B3-8493-CD2122D17B12}" srcOrd="0" destOrd="0" presId="urn:microsoft.com/office/officeart/2005/8/layout/hierarchy1"/>
    <dgm:cxn modelId="{1DFE303A-9E53-4EC8-A2CF-AA15CFF0C5A5}" type="presOf" srcId="{ED385052-28FF-47B7-BF58-9F8B7FC1CD28}" destId="{B7AF8DBB-A46B-45DC-8802-530DC57F5585}" srcOrd="0" destOrd="0" presId="urn:microsoft.com/office/officeart/2005/8/layout/hierarchy1"/>
    <dgm:cxn modelId="{AEA7D461-4612-4C68-B27B-3673DDEDC968}" type="presOf" srcId="{BC8D5E85-DF20-4CCF-80B9-202FCBDF321D}" destId="{593F16F6-6A07-48F0-9814-40B97D125CFB}" srcOrd="0" destOrd="0" presId="urn:microsoft.com/office/officeart/2005/8/layout/hierarchy1"/>
    <dgm:cxn modelId="{7AF944BE-8C24-48E0-AF1F-5A294A34BBC4}" type="presOf" srcId="{4BFEFFD5-564D-4F65-AAD0-6418EA4A2C9C}" destId="{074D6881-9835-461A-94EB-7E504D9E40A0}" srcOrd="0" destOrd="0" presId="urn:microsoft.com/office/officeart/2005/8/layout/hierarchy1"/>
    <dgm:cxn modelId="{BF2B527D-9319-4E9A-81BE-C04D19C4D682}" type="presOf" srcId="{97D1CB92-CBC3-4BC9-A689-547E6044FDFE}" destId="{52366112-B0E5-452D-8128-74E9FC68E8D1}" srcOrd="0" destOrd="0" presId="urn:microsoft.com/office/officeart/2005/8/layout/hierarchy1"/>
    <dgm:cxn modelId="{473322A7-3F8E-4C09-873C-1CFE363F19A5}" type="presOf" srcId="{CFE4B35D-8680-4B13-85E7-357E7220C27E}" destId="{A8CDA3A4-830A-4E79-9A6C-5E0A42062ECE}" srcOrd="0" destOrd="0" presId="urn:microsoft.com/office/officeart/2005/8/layout/hierarchy1"/>
    <dgm:cxn modelId="{45FD4DDA-FA15-46DC-9DBA-E43128F80BF2}" type="presOf" srcId="{CD8BE098-BC62-4785-A8B1-31E8D6C34C32}" destId="{DB773AD4-DBB6-4E30-9220-2798A0A8A8A6}" srcOrd="0" destOrd="0" presId="urn:microsoft.com/office/officeart/2005/8/layout/hierarchy1"/>
    <dgm:cxn modelId="{D0981BD2-4AA8-43C4-BAA0-154B46156257}" srcId="{CD8BE098-BC62-4785-A8B1-31E8D6C34C32}" destId="{2FC8380E-851A-407A-9985-8348495DCF94}" srcOrd="2" destOrd="0" parTransId="{18C11FB6-4CC9-41A2-BCCE-12D38E2FDD3A}" sibTransId="{EFDFAB4B-F80D-4CE7-B7D7-AEB9A9CE77BA}"/>
    <dgm:cxn modelId="{A33D9132-354F-42D9-A6B8-D3B2301D8131}" srcId="{ED385052-28FF-47B7-BF58-9F8B7FC1CD28}" destId="{FDCE65A4-009B-4B1B-BCE4-832C05C0B249}" srcOrd="0" destOrd="0" parTransId="{88C4A30D-29F5-4507-A833-6A3BF543B07E}" sibTransId="{07B391A1-3B44-4878-8BEF-76E5055FA9C0}"/>
    <dgm:cxn modelId="{43AC4889-4552-46F2-97FA-AC4826894DB2}" type="presOf" srcId="{88C4A30D-29F5-4507-A833-6A3BF543B07E}" destId="{207A2541-FE17-454B-BA6D-3B2215742904}" srcOrd="0" destOrd="0" presId="urn:microsoft.com/office/officeart/2005/8/layout/hierarchy1"/>
    <dgm:cxn modelId="{3AF2F853-7A15-4287-B681-7439E1110691}" type="presOf" srcId="{18C11FB6-4CC9-41A2-BCCE-12D38E2FDD3A}" destId="{E9983A13-9F3E-4833-B7A8-7C341919B688}" srcOrd="0" destOrd="0" presId="urn:microsoft.com/office/officeart/2005/8/layout/hierarchy1"/>
    <dgm:cxn modelId="{38557277-61DC-49B9-AECD-F7324DCF1A34}" type="presOf" srcId="{FDCE65A4-009B-4B1B-BCE4-832C05C0B249}" destId="{04F74231-9DBB-4A9A-B286-09B2925439B9}" srcOrd="0" destOrd="0" presId="urn:microsoft.com/office/officeart/2005/8/layout/hierarchy1"/>
    <dgm:cxn modelId="{1D08E24D-60CA-4C4A-83F2-C2A70F4C8E34}" type="presParOf" srcId="{ECD20517-BDDF-4CA9-A0AB-C758F9A5E10B}" destId="{934BA172-25C9-4AA2-878E-2824CD1C39FF}" srcOrd="0" destOrd="0" presId="urn:microsoft.com/office/officeart/2005/8/layout/hierarchy1"/>
    <dgm:cxn modelId="{0792611F-2FF4-4B5A-B0FD-AF308DF1C7CC}" type="presParOf" srcId="{934BA172-25C9-4AA2-878E-2824CD1C39FF}" destId="{96D452E5-564B-427E-B923-404B25BAC26A}" srcOrd="0" destOrd="0" presId="urn:microsoft.com/office/officeart/2005/8/layout/hierarchy1"/>
    <dgm:cxn modelId="{ABE0E3A6-94AC-4B38-B87E-5833F09BC5D5}" type="presParOf" srcId="{96D452E5-564B-427E-B923-404B25BAC26A}" destId="{6A42BD69-56B6-433E-8DE9-C2D10880A205}" srcOrd="0" destOrd="0" presId="urn:microsoft.com/office/officeart/2005/8/layout/hierarchy1"/>
    <dgm:cxn modelId="{BF8C4442-A658-4447-AF69-1AC6F2AF219E}" type="presParOf" srcId="{96D452E5-564B-427E-B923-404B25BAC26A}" destId="{BFD0F148-2364-4807-B1BD-39B704ED1106}" srcOrd="1" destOrd="0" presId="urn:microsoft.com/office/officeart/2005/8/layout/hierarchy1"/>
    <dgm:cxn modelId="{762188FF-1892-4246-B6C8-545072076EC1}" type="presParOf" srcId="{934BA172-25C9-4AA2-878E-2824CD1C39FF}" destId="{59705AB6-941D-446A-8B9A-1DC62A37ED80}" srcOrd="1" destOrd="0" presId="urn:microsoft.com/office/officeart/2005/8/layout/hierarchy1"/>
    <dgm:cxn modelId="{2B69FABF-4D52-4076-9648-5D3ABB337E80}" type="presParOf" srcId="{59705AB6-941D-446A-8B9A-1DC62A37ED80}" destId="{593F16F6-6A07-48F0-9814-40B97D125CFB}" srcOrd="0" destOrd="0" presId="urn:microsoft.com/office/officeart/2005/8/layout/hierarchy1"/>
    <dgm:cxn modelId="{0A2591C1-7DD2-46B7-9D4C-3A085168D96D}" type="presParOf" srcId="{59705AB6-941D-446A-8B9A-1DC62A37ED80}" destId="{0A116FD1-A96E-4E3E-A8FB-CBF67247A068}" srcOrd="1" destOrd="0" presId="urn:microsoft.com/office/officeart/2005/8/layout/hierarchy1"/>
    <dgm:cxn modelId="{3A255612-20D4-4A02-AA3B-B7F2520AD2A0}" type="presParOf" srcId="{0A116FD1-A96E-4E3E-A8FB-CBF67247A068}" destId="{BD67A54E-4508-413F-8D5B-253CA26AC1DF}" srcOrd="0" destOrd="0" presId="urn:microsoft.com/office/officeart/2005/8/layout/hierarchy1"/>
    <dgm:cxn modelId="{9C932574-07F7-4B01-B981-E6105DBFBD38}" type="presParOf" srcId="{BD67A54E-4508-413F-8D5B-253CA26AC1DF}" destId="{9CDD20C9-AB22-493F-8578-22FA04C06B25}" srcOrd="0" destOrd="0" presId="urn:microsoft.com/office/officeart/2005/8/layout/hierarchy1"/>
    <dgm:cxn modelId="{C39568F7-4E27-458E-8972-4B09961C6838}" type="presParOf" srcId="{BD67A54E-4508-413F-8D5B-253CA26AC1DF}" destId="{DB773AD4-DBB6-4E30-9220-2798A0A8A8A6}" srcOrd="1" destOrd="0" presId="urn:microsoft.com/office/officeart/2005/8/layout/hierarchy1"/>
    <dgm:cxn modelId="{C55C3893-5B14-402F-B601-2009B66EAEF1}" type="presParOf" srcId="{0A116FD1-A96E-4E3E-A8FB-CBF67247A068}" destId="{FBD28200-721D-49EE-B235-99006582C27E}" srcOrd="1" destOrd="0" presId="urn:microsoft.com/office/officeart/2005/8/layout/hierarchy1"/>
    <dgm:cxn modelId="{C77339B8-0EB9-4C5A-93F6-CD70303BA686}" type="presParOf" srcId="{FBD28200-721D-49EE-B235-99006582C27E}" destId="{A8CDA3A4-830A-4E79-9A6C-5E0A42062ECE}" srcOrd="0" destOrd="0" presId="urn:microsoft.com/office/officeart/2005/8/layout/hierarchy1"/>
    <dgm:cxn modelId="{32F2CBD7-7BDB-4B8D-9A4E-B4BC0D2ED51C}" type="presParOf" srcId="{FBD28200-721D-49EE-B235-99006582C27E}" destId="{D043D9CF-A3F1-488A-8391-91DFC8383BE3}" srcOrd="1" destOrd="0" presId="urn:microsoft.com/office/officeart/2005/8/layout/hierarchy1"/>
    <dgm:cxn modelId="{06386426-3CEE-47FC-BD44-24E2AA6100F8}" type="presParOf" srcId="{D043D9CF-A3F1-488A-8391-91DFC8383BE3}" destId="{7591C3C1-B4A3-4350-A699-446FC3B44E33}" srcOrd="0" destOrd="0" presId="urn:microsoft.com/office/officeart/2005/8/layout/hierarchy1"/>
    <dgm:cxn modelId="{10EC0AAD-4703-4C12-AD81-F57C21612F6C}" type="presParOf" srcId="{7591C3C1-B4A3-4350-A699-446FC3B44E33}" destId="{D59B9D44-E6A9-4D7F-AA18-A66590B35C25}" srcOrd="0" destOrd="0" presId="urn:microsoft.com/office/officeart/2005/8/layout/hierarchy1"/>
    <dgm:cxn modelId="{FEB5C4D5-6428-4E96-BD3F-10E48C9319EB}" type="presParOf" srcId="{7591C3C1-B4A3-4350-A699-446FC3B44E33}" destId="{074D6881-9835-461A-94EB-7E504D9E40A0}" srcOrd="1" destOrd="0" presId="urn:microsoft.com/office/officeart/2005/8/layout/hierarchy1"/>
    <dgm:cxn modelId="{B580D62D-9E64-4807-83DA-1B91FE4297E5}" type="presParOf" srcId="{D043D9CF-A3F1-488A-8391-91DFC8383BE3}" destId="{2D719402-512B-492E-B3DB-4E8F899606F5}" srcOrd="1" destOrd="0" presId="urn:microsoft.com/office/officeart/2005/8/layout/hierarchy1"/>
    <dgm:cxn modelId="{3D54B016-367F-47CB-9DB3-7FC4C6CB3C95}" type="presParOf" srcId="{FBD28200-721D-49EE-B235-99006582C27E}" destId="{A037B84A-DA7D-4501-AD98-A8B923156C77}" srcOrd="2" destOrd="0" presId="urn:microsoft.com/office/officeart/2005/8/layout/hierarchy1"/>
    <dgm:cxn modelId="{834376AE-D6FC-412A-8726-6D5AA03037E9}" type="presParOf" srcId="{FBD28200-721D-49EE-B235-99006582C27E}" destId="{AAF8992C-F2AF-47D8-8967-C4B7BC1F65D7}" srcOrd="3" destOrd="0" presId="urn:microsoft.com/office/officeart/2005/8/layout/hierarchy1"/>
    <dgm:cxn modelId="{31E22D4C-4A7A-4946-BB0E-F24A374CFF0E}" type="presParOf" srcId="{AAF8992C-F2AF-47D8-8967-C4B7BC1F65D7}" destId="{21136994-C56F-458B-BFD3-C6B9A032E845}" srcOrd="0" destOrd="0" presId="urn:microsoft.com/office/officeart/2005/8/layout/hierarchy1"/>
    <dgm:cxn modelId="{769EDC56-568A-46E3-958B-770DD437EF61}" type="presParOf" srcId="{21136994-C56F-458B-BFD3-C6B9A032E845}" destId="{E8710D0A-6FCB-4DA8-A175-107B367F7A9D}" srcOrd="0" destOrd="0" presId="urn:microsoft.com/office/officeart/2005/8/layout/hierarchy1"/>
    <dgm:cxn modelId="{6F1B1189-64A1-4294-9D05-E36C43218F8C}" type="presParOf" srcId="{21136994-C56F-458B-BFD3-C6B9A032E845}" destId="{A0E16A55-899F-4F57-8AA9-ABE6DAB9BC76}" srcOrd="1" destOrd="0" presId="urn:microsoft.com/office/officeart/2005/8/layout/hierarchy1"/>
    <dgm:cxn modelId="{28865DF1-1D1F-4CC9-9EAD-316A946051B5}" type="presParOf" srcId="{AAF8992C-F2AF-47D8-8967-C4B7BC1F65D7}" destId="{20DA42BC-751E-43DD-B338-434ECAECFFEE}" srcOrd="1" destOrd="0" presId="urn:microsoft.com/office/officeart/2005/8/layout/hierarchy1"/>
    <dgm:cxn modelId="{8F3238B0-9186-42BB-BE3E-03EF3976F6AA}" type="presParOf" srcId="{FBD28200-721D-49EE-B235-99006582C27E}" destId="{E9983A13-9F3E-4833-B7A8-7C341919B688}" srcOrd="4" destOrd="0" presId="urn:microsoft.com/office/officeart/2005/8/layout/hierarchy1"/>
    <dgm:cxn modelId="{EBEEC762-D18C-41AD-A0EE-8FAB944C4D20}" type="presParOf" srcId="{FBD28200-721D-49EE-B235-99006582C27E}" destId="{6FFB05D2-93F8-4C19-A483-E833A9BDEF71}" srcOrd="5" destOrd="0" presId="urn:microsoft.com/office/officeart/2005/8/layout/hierarchy1"/>
    <dgm:cxn modelId="{7B53CAE4-B2CD-4604-ADBE-2D04A3EC8DA2}" type="presParOf" srcId="{6FFB05D2-93F8-4C19-A483-E833A9BDEF71}" destId="{DBDBFB34-A4EB-4B92-9E56-EC218626877F}" srcOrd="0" destOrd="0" presId="urn:microsoft.com/office/officeart/2005/8/layout/hierarchy1"/>
    <dgm:cxn modelId="{4871F995-A0B5-4BA9-9466-B3F602689BBF}" type="presParOf" srcId="{DBDBFB34-A4EB-4B92-9E56-EC218626877F}" destId="{6BBA00C1-F3C1-48F0-B6C6-00DDB9BF7A7B}" srcOrd="0" destOrd="0" presId="urn:microsoft.com/office/officeart/2005/8/layout/hierarchy1"/>
    <dgm:cxn modelId="{25512B2F-3E55-47BD-A93D-2C7B6182CB83}" type="presParOf" srcId="{DBDBFB34-A4EB-4B92-9E56-EC218626877F}" destId="{B296AD0A-005D-4437-B4AE-253CFB1F7E43}" srcOrd="1" destOrd="0" presId="urn:microsoft.com/office/officeart/2005/8/layout/hierarchy1"/>
    <dgm:cxn modelId="{75AE0FCA-24D7-417B-8EC1-AD9B9E7E9357}" type="presParOf" srcId="{6FFB05D2-93F8-4C19-A483-E833A9BDEF71}" destId="{D1992691-8C25-4F92-BA68-E8A8EF7CBF0E}" srcOrd="1" destOrd="0" presId="urn:microsoft.com/office/officeart/2005/8/layout/hierarchy1"/>
    <dgm:cxn modelId="{63D203B2-8FE7-408F-8C59-D00F0F39A810}" type="presParOf" srcId="{59705AB6-941D-446A-8B9A-1DC62A37ED80}" destId="{52366112-B0E5-452D-8128-74E9FC68E8D1}" srcOrd="2" destOrd="0" presId="urn:microsoft.com/office/officeart/2005/8/layout/hierarchy1"/>
    <dgm:cxn modelId="{E4DEEF57-BB05-4BE2-8EC8-13211254FFAA}" type="presParOf" srcId="{59705AB6-941D-446A-8B9A-1DC62A37ED80}" destId="{A72E1666-88CD-48DD-BE8B-05E0F6380B81}" srcOrd="3" destOrd="0" presId="urn:microsoft.com/office/officeart/2005/8/layout/hierarchy1"/>
    <dgm:cxn modelId="{0CE416E0-4099-4E28-AA4F-F9DCF036ED3F}" type="presParOf" srcId="{A72E1666-88CD-48DD-BE8B-05E0F6380B81}" destId="{55927B78-1172-4266-9E4A-37BDE6642725}" srcOrd="0" destOrd="0" presId="urn:microsoft.com/office/officeart/2005/8/layout/hierarchy1"/>
    <dgm:cxn modelId="{A18A3055-7613-4803-BC62-A89985670EAD}" type="presParOf" srcId="{55927B78-1172-4266-9E4A-37BDE6642725}" destId="{BFB9778C-0276-4A2C-AE84-0488CF16F9A8}" srcOrd="0" destOrd="0" presId="urn:microsoft.com/office/officeart/2005/8/layout/hierarchy1"/>
    <dgm:cxn modelId="{10E327CB-95A0-4482-AD4C-F0F11D0B37FD}" type="presParOf" srcId="{55927B78-1172-4266-9E4A-37BDE6642725}" destId="{B7AF8DBB-A46B-45DC-8802-530DC57F5585}" srcOrd="1" destOrd="0" presId="urn:microsoft.com/office/officeart/2005/8/layout/hierarchy1"/>
    <dgm:cxn modelId="{98EAB9DE-FBF5-4133-A414-6D031E8DB7F0}" type="presParOf" srcId="{A72E1666-88CD-48DD-BE8B-05E0F6380B81}" destId="{FA756F3C-522D-4087-9EC5-824C8F25280D}" srcOrd="1" destOrd="0" presId="urn:microsoft.com/office/officeart/2005/8/layout/hierarchy1"/>
    <dgm:cxn modelId="{3B60AF34-C184-42F5-AE37-23CEDAF84098}" type="presParOf" srcId="{FA756F3C-522D-4087-9EC5-824C8F25280D}" destId="{207A2541-FE17-454B-BA6D-3B2215742904}" srcOrd="0" destOrd="0" presId="urn:microsoft.com/office/officeart/2005/8/layout/hierarchy1"/>
    <dgm:cxn modelId="{2B8C3CC5-55CA-4BE5-8724-97D342C5B22F}" type="presParOf" srcId="{FA756F3C-522D-4087-9EC5-824C8F25280D}" destId="{A5EAB83F-8C45-4E41-B753-83E79CF8B74A}" srcOrd="1" destOrd="0" presId="urn:microsoft.com/office/officeart/2005/8/layout/hierarchy1"/>
    <dgm:cxn modelId="{158DD28D-FB5E-4EDC-82A9-A516D56F2BC2}" type="presParOf" srcId="{A5EAB83F-8C45-4E41-B753-83E79CF8B74A}" destId="{576C4FAB-D73E-44D3-8034-AAE35A0DF6D2}" srcOrd="0" destOrd="0" presId="urn:microsoft.com/office/officeart/2005/8/layout/hierarchy1"/>
    <dgm:cxn modelId="{8277D3F6-2929-4140-AB4C-85AB27DDF8C6}" type="presParOf" srcId="{576C4FAB-D73E-44D3-8034-AAE35A0DF6D2}" destId="{6E943357-48BB-4703-8625-B230F5E0B8DB}" srcOrd="0" destOrd="0" presId="urn:microsoft.com/office/officeart/2005/8/layout/hierarchy1"/>
    <dgm:cxn modelId="{953162A6-CD5A-4206-BD6A-7E3BDF2B29F6}" type="presParOf" srcId="{576C4FAB-D73E-44D3-8034-AAE35A0DF6D2}" destId="{04F74231-9DBB-4A9A-B286-09B2925439B9}" srcOrd="1" destOrd="0" presId="urn:microsoft.com/office/officeart/2005/8/layout/hierarchy1"/>
    <dgm:cxn modelId="{DE5D3236-D916-4A0E-B8F5-A635201AD3A7}" type="presParOf" srcId="{A5EAB83F-8C45-4E41-B753-83E79CF8B74A}" destId="{66671143-0F18-412A-92DB-FB59455E92E5}" srcOrd="1" destOrd="0" presId="urn:microsoft.com/office/officeart/2005/8/layout/hierarchy1"/>
    <dgm:cxn modelId="{46454051-7D10-451B-9BE2-69BE97620CF1}" type="presParOf" srcId="{FA756F3C-522D-4087-9EC5-824C8F25280D}" destId="{D000FCB3-EDB5-4F3B-A65D-B8CD091F3BD4}" srcOrd="2" destOrd="0" presId="urn:microsoft.com/office/officeart/2005/8/layout/hierarchy1"/>
    <dgm:cxn modelId="{3AFA6A9B-9506-4857-8229-BF0BCA2F1375}" type="presParOf" srcId="{FA756F3C-522D-4087-9EC5-824C8F25280D}" destId="{C55A6051-FE18-4CAE-9280-919ACC57951E}" srcOrd="3" destOrd="0" presId="urn:microsoft.com/office/officeart/2005/8/layout/hierarchy1"/>
    <dgm:cxn modelId="{3AA91DB9-E9D8-4738-84F8-524974D0FB37}" type="presParOf" srcId="{C55A6051-FE18-4CAE-9280-919ACC57951E}" destId="{E96F618A-6F2B-4E26-ADBC-BBBD12F28255}" srcOrd="0" destOrd="0" presId="urn:microsoft.com/office/officeart/2005/8/layout/hierarchy1"/>
    <dgm:cxn modelId="{09866ADF-1CBF-45FF-9E55-8B44D264D988}" type="presParOf" srcId="{E96F618A-6F2B-4E26-ADBC-BBBD12F28255}" destId="{EF20B179-2050-4866-98A3-153BFCDFCC3E}" srcOrd="0" destOrd="0" presId="urn:microsoft.com/office/officeart/2005/8/layout/hierarchy1"/>
    <dgm:cxn modelId="{10CC5313-F4E7-4037-A859-D06F78501AB6}" type="presParOf" srcId="{E96F618A-6F2B-4E26-ADBC-BBBD12F28255}" destId="{AB606133-8D78-497F-A10F-DCDD5E55A8E4}" srcOrd="1" destOrd="0" presId="urn:microsoft.com/office/officeart/2005/8/layout/hierarchy1"/>
    <dgm:cxn modelId="{A0C95856-B385-4FD3-874B-406960790B17}" type="presParOf" srcId="{C55A6051-FE18-4CAE-9280-919ACC57951E}" destId="{E25C376B-776B-4DEF-9282-00F4AD5780C6}" srcOrd="1" destOrd="0" presId="urn:microsoft.com/office/officeart/2005/8/layout/hierarchy1"/>
    <dgm:cxn modelId="{18D4E0D6-CA70-4152-8AB0-4E519A03044A}" type="presParOf" srcId="{FA756F3C-522D-4087-9EC5-824C8F25280D}" destId="{F76BCD46-B9E4-4150-BE53-A713542E1B71}" srcOrd="4" destOrd="0" presId="urn:microsoft.com/office/officeart/2005/8/layout/hierarchy1"/>
    <dgm:cxn modelId="{24E2FD66-5890-48F8-AE3E-702F13F4D614}" type="presParOf" srcId="{FA756F3C-522D-4087-9EC5-824C8F25280D}" destId="{60B804A0-6B61-45EB-ADA5-4BB9BA222D08}" srcOrd="5" destOrd="0" presId="urn:microsoft.com/office/officeart/2005/8/layout/hierarchy1"/>
    <dgm:cxn modelId="{2E7B53B9-5DB3-4583-8CA5-02185883EEB9}" type="presParOf" srcId="{60B804A0-6B61-45EB-ADA5-4BB9BA222D08}" destId="{86050193-AC8A-4015-9CD2-386E91C98D5A}" srcOrd="0" destOrd="0" presId="urn:microsoft.com/office/officeart/2005/8/layout/hierarchy1"/>
    <dgm:cxn modelId="{2A1C31D4-FA85-405E-AA26-B68A2EC7BBA7}" type="presParOf" srcId="{86050193-AC8A-4015-9CD2-386E91C98D5A}" destId="{4EA065B0-8E6F-46CE-AD3F-ACCAB3442831}" srcOrd="0" destOrd="0" presId="urn:microsoft.com/office/officeart/2005/8/layout/hierarchy1"/>
    <dgm:cxn modelId="{1B12C820-1378-4836-A972-758C8DE49A13}" type="presParOf" srcId="{86050193-AC8A-4015-9CD2-386E91C98D5A}" destId="{452FF9B6-4C73-4D7B-AAF4-F56A92976AF4}" srcOrd="1" destOrd="0" presId="urn:microsoft.com/office/officeart/2005/8/layout/hierarchy1"/>
    <dgm:cxn modelId="{1C8604D6-523C-426D-AB26-5859D771EC89}" type="presParOf" srcId="{60B804A0-6B61-45EB-ADA5-4BB9BA222D08}" destId="{C50C5FE6-B135-4230-9587-F1854BE69EDA}" srcOrd="1" destOrd="0" presId="urn:microsoft.com/office/officeart/2005/8/layout/hierarchy1"/>
    <dgm:cxn modelId="{025F6CAB-2CED-43C0-9C99-CCF12DB9ECF9}" type="presParOf" srcId="{FA756F3C-522D-4087-9EC5-824C8F25280D}" destId="{88DD5963-A873-41B3-8493-CD2122D17B12}" srcOrd="6" destOrd="0" presId="urn:microsoft.com/office/officeart/2005/8/layout/hierarchy1"/>
    <dgm:cxn modelId="{DE341467-6416-4D44-AB25-36F099FEE3DF}" type="presParOf" srcId="{FA756F3C-522D-4087-9EC5-824C8F25280D}" destId="{50C440CF-C52B-4694-A9DD-A8161B1E1AAA}" srcOrd="7" destOrd="0" presId="urn:microsoft.com/office/officeart/2005/8/layout/hierarchy1"/>
    <dgm:cxn modelId="{0F555DB6-5664-4358-81B3-2FA26CCA049B}" type="presParOf" srcId="{50C440CF-C52B-4694-A9DD-A8161B1E1AAA}" destId="{E9213AC2-4783-40DC-BCDB-B83B9EB2C4EC}" srcOrd="0" destOrd="0" presId="urn:microsoft.com/office/officeart/2005/8/layout/hierarchy1"/>
    <dgm:cxn modelId="{4C6E4CBB-5DC0-4A8B-B06C-2B690556E09C}" type="presParOf" srcId="{E9213AC2-4783-40DC-BCDB-B83B9EB2C4EC}" destId="{060025AE-2F5C-4B17-9D2D-76642A9081A5}" srcOrd="0" destOrd="0" presId="urn:microsoft.com/office/officeart/2005/8/layout/hierarchy1"/>
    <dgm:cxn modelId="{186D35B9-35C2-42D8-88B5-68F195778FB6}" type="presParOf" srcId="{E9213AC2-4783-40DC-BCDB-B83B9EB2C4EC}" destId="{534EC003-1CD7-44AB-91CF-D05A76217C02}" srcOrd="1" destOrd="0" presId="urn:microsoft.com/office/officeart/2005/8/layout/hierarchy1"/>
    <dgm:cxn modelId="{9347F650-66A8-4AAA-B754-CCCE9D30AF54}" type="presParOf" srcId="{50C440CF-C52B-4694-A9DD-A8161B1E1AAA}" destId="{59E82E4D-6C30-4F6D-9FE9-C1AC1288EB1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DD5963-A873-41B3-8493-CD2122D17B12}">
      <dsp:nvSpPr>
        <dsp:cNvPr id="0" name=""/>
        <dsp:cNvSpPr/>
      </dsp:nvSpPr>
      <dsp:spPr>
        <a:xfrm>
          <a:off x="6060274" y="2378292"/>
          <a:ext cx="1463484" cy="16599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33719"/>
              </a:lnTo>
              <a:lnTo>
                <a:pt x="1463484" y="1633719"/>
              </a:lnTo>
              <a:lnTo>
                <a:pt x="1463484" y="1659977"/>
              </a:lnTo>
            </a:path>
          </a:pathLst>
        </a:custGeom>
        <a:noFill/>
        <a:ln w="400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6BCD46-B9E4-4150-BE53-A713542E1B71}">
      <dsp:nvSpPr>
        <dsp:cNvPr id="0" name=""/>
        <dsp:cNvSpPr/>
      </dsp:nvSpPr>
      <dsp:spPr>
        <a:xfrm>
          <a:off x="5849418" y="2378292"/>
          <a:ext cx="210855" cy="1667389"/>
        </a:xfrm>
        <a:custGeom>
          <a:avLst/>
          <a:gdLst/>
          <a:ahLst/>
          <a:cxnLst/>
          <a:rect l="0" t="0" r="0" b="0"/>
          <a:pathLst>
            <a:path>
              <a:moveTo>
                <a:pt x="210855" y="0"/>
              </a:moveTo>
              <a:lnTo>
                <a:pt x="210855" y="1641131"/>
              </a:lnTo>
              <a:lnTo>
                <a:pt x="0" y="1641131"/>
              </a:lnTo>
              <a:lnTo>
                <a:pt x="0" y="1667389"/>
              </a:lnTo>
            </a:path>
          </a:pathLst>
        </a:custGeom>
        <a:noFill/>
        <a:ln w="400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00FCB3-EDB5-4F3B-A65D-B8CD091F3BD4}">
      <dsp:nvSpPr>
        <dsp:cNvPr id="0" name=""/>
        <dsp:cNvSpPr/>
      </dsp:nvSpPr>
      <dsp:spPr>
        <a:xfrm>
          <a:off x="4155147" y="2378292"/>
          <a:ext cx="1905126" cy="1643503"/>
        </a:xfrm>
        <a:custGeom>
          <a:avLst/>
          <a:gdLst/>
          <a:ahLst/>
          <a:cxnLst/>
          <a:rect l="0" t="0" r="0" b="0"/>
          <a:pathLst>
            <a:path>
              <a:moveTo>
                <a:pt x="1905126" y="0"/>
              </a:moveTo>
              <a:lnTo>
                <a:pt x="1905126" y="1617245"/>
              </a:lnTo>
              <a:lnTo>
                <a:pt x="0" y="1617245"/>
              </a:lnTo>
              <a:lnTo>
                <a:pt x="0" y="1643503"/>
              </a:lnTo>
            </a:path>
          </a:pathLst>
        </a:custGeom>
        <a:noFill/>
        <a:ln w="400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7A2541-FE17-454B-BA6D-3B2215742904}">
      <dsp:nvSpPr>
        <dsp:cNvPr id="0" name=""/>
        <dsp:cNvSpPr/>
      </dsp:nvSpPr>
      <dsp:spPr>
        <a:xfrm>
          <a:off x="2113336" y="2378292"/>
          <a:ext cx="3946937" cy="1627328"/>
        </a:xfrm>
        <a:custGeom>
          <a:avLst/>
          <a:gdLst/>
          <a:ahLst/>
          <a:cxnLst/>
          <a:rect l="0" t="0" r="0" b="0"/>
          <a:pathLst>
            <a:path>
              <a:moveTo>
                <a:pt x="3946937" y="0"/>
              </a:moveTo>
              <a:lnTo>
                <a:pt x="3946937" y="1601070"/>
              </a:lnTo>
              <a:lnTo>
                <a:pt x="0" y="1601070"/>
              </a:lnTo>
              <a:lnTo>
                <a:pt x="0" y="1627328"/>
              </a:lnTo>
            </a:path>
          </a:pathLst>
        </a:custGeom>
        <a:noFill/>
        <a:ln w="400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366112-B0E5-452D-8128-74E9FC68E8D1}">
      <dsp:nvSpPr>
        <dsp:cNvPr id="0" name=""/>
        <dsp:cNvSpPr/>
      </dsp:nvSpPr>
      <dsp:spPr>
        <a:xfrm>
          <a:off x="3991046" y="1357749"/>
          <a:ext cx="2069227" cy="5692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3016"/>
              </a:lnTo>
              <a:lnTo>
                <a:pt x="2069227" y="543016"/>
              </a:lnTo>
              <a:lnTo>
                <a:pt x="2069227" y="569274"/>
              </a:lnTo>
            </a:path>
          </a:pathLst>
        </a:custGeom>
        <a:noFill/>
        <a:ln w="4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983A13-9F3E-4833-B7A8-7C341919B688}">
      <dsp:nvSpPr>
        <dsp:cNvPr id="0" name=""/>
        <dsp:cNvSpPr/>
      </dsp:nvSpPr>
      <dsp:spPr>
        <a:xfrm>
          <a:off x="1684474" y="2593292"/>
          <a:ext cx="2553164" cy="6195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93288"/>
              </a:lnTo>
              <a:lnTo>
                <a:pt x="2553164" y="593288"/>
              </a:lnTo>
              <a:lnTo>
                <a:pt x="2553164" y="619547"/>
              </a:lnTo>
            </a:path>
          </a:pathLst>
        </a:custGeom>
        <a:noFill/>
        <a:ln w="400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37B84A-DA7D-4501-AD98-A8B923156C77}">
      <dsp:nvSpPr>
        <dsp:cNvPr id="0" name=""/>
        <dsp:cNvSpPr/>
      </dsp:nvSpPr>
      <dsp:spPr>
        <a:xfrm>
          <a:off x="1684474" y="2593292"/>
          <a:ext cx="758212" cy="6198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93618"/>
              </a:lnTo>
              <a:lnTo>
                <a:pt x="758212" y="593618"/>
              </a:lnTo>
              <a:lnTo>
                <a:pt x="758212" y="619876"/>
              </a:lnTo>
            </a:path>
          </a:pathLst>
        </a:custGeom>
        <a:noFill/>
        <a:ln w="400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CDA3A4-830A-4E79-9A6C-5E0A42062ECE}">
      <dsp:nvSpPr>
        <dsp:cNvPr id="0" name=""/>
        <dsp:cNvSpPr/>
      </dsp:nvSpPr>
      <dsp:spPr>
        <a:xfrm>
          <a:off x="555199" y="2593292"/>
          <a:ext cx="1129275" cy="619316"/>
        </a:xfrm>
        <a:custGeom>
          <a:avLst/>
          <a:gdLst/>
          <a:ahLst/>
          <a:cxnLst/>
          <a:rect l="0" t="0" r="0" b="0"/>
          <a:pathLst>
            <a:path>
              <a:moveTo>
                <a:pt x="1129275" y="0"/>
              </a:moveTo>
              <a:lnTo>
                <a:pt x="1129275" y="593058"/>
              </a:lnTo>
              <a:lnTo>
                <a:pt x="0" y="593058"/>
              </a:lnTo>
              <a:lnTo>
                <a:pt x="0" y="619316"/>
              </a:lnTo>
            </a:path>
          </a:pathLst>
        </a:custGeom>
        <a:noFill/>
        <a:ln w="400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3F16F6-6A07-48F0-9814-40B97D125CFB}">
      <dsp:nvSpPr>
        <dsp:cNvPr id="0" name=""/>
        <dsp:cNvSpPr/>
      </dsp:nvSpPr>
      <dsp:spPr>
        <a:xfrm>
          <a:off x="1684474" y="1357749"/>
          <a:ext cx="2306571" cy="581737"/>
        </a:xfrm>
        <a:custGeom>
          <a:avLst/>
          <a:gdLst/>
          <a:ahLst/>
          <a:cxnLst/>
          <a:rect l="0" t="0" r="0" b="0"/>
          <a:pathLst>
            <a:path>
              <a:moveTo>
                <a:pt x="2306571" y="0"/>
              </a:moveTo>
              <a:lnTo>
                <a:pt x="2306571" y="555479"/>
              </a:lnTo>
              <a:lnTo>
                <a:pt x="0" y="555479"/>
              </a:lnTo>
              <a:lnTo>
                <a:pt x="0" y="581737"/>
              </a:lnTo>
            </a:path>
          </a:pathLst>
        </a:custGeom>
        <a:noFill/>
        <a:ln w="4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42BD69-56B6-433E-8DE9-C2D10880A205}">
      <dsp:nvSpPr>
        <dsp:cNvPr id="0" name=""/>
        <dsp:cNvSpPr/>
      </dsp:nvSpPr>
      <dsp:spPr>
        <a:xfrm>
          <a:off x="2717577" y="545160"/>
          <a:ext cx="2546937" cy="8125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D0F148-2364-4807-B1BD-39B704ED1106}">
      <dsp:nvSpPr>
        <dsp:cNvPr id="0" name=""/>
        <dsp:cNvSpPr/>
      </dsp:nvSpPr>
      <dsp:spPr>
        <a:xfrm>
          <a:off x="2749071" y="575080"/>
          <a:ext cx="2546937" cy="81258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REMOTE  PHONE CONTROLLER  </a:t>
          </a:r>
          <a:endParaRPr lang="en-US" sz="1800" kern="1200" dirty="0"/>
        </a:p>
      </dsp:txBody>
      <dsp:txXfrm>
        <a:off x="2772871" y="598880"/>
        <a:ext cx="2499337" cy="764988"/>
      </dsp:txXfrm>
    </dsp:sp>
    <dsp:sp modelId="{9CDD20C9-AB22-493F-8578-22FA04C06B25}">
      <dsp:nvSpPr>
        <dsp:cNvPr id="0" name=""/>
        <dsp:cNvSpPr/>
      </dsp:nvSpPr>
      <dsp:spPr>
        <a:xfrm>
          <a:off x="926396" y="1939486"/>
          <a:ext cx="1516155" cy="6538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773AD4-DBB6-4E30-9220-2798A0A8A8A6}">
      <dsp:nvSpPr>
        <dsp:cNvPr id="0" name=""/>
        <dsp:cNvSpPr/>
      </dsp:nvSpPr>
      <dsp:spPr>
        <a:xfrm>
          <a:off x="957890" y="1969405"/>
          <a:ext cx="1516155" cy="6538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PARENTAL CONTROL</a:t>
          </a:r>
          <a:endParaRPr lang="en-US" sz="1800" kern="1200" dirty="0"/>
        </a:p>
      </dsp:txBody>
      <dsp:txXfrm>
        <a:off x="977039" y="1988554"/>
        <a:ext cx="1477857" cy="615508"/>
      </dsp:txXfrm>
    </dsp:sp>
    <dsp:sp modelId="{D59B9D44-E6A9-4D7F-AA18-A66590B35C25}">
      <dsp:nvSpPr>
        <dsp:cNvPr id="0" name=""/>
        <dsp:cNvSpPr/>
      </dsp:nvSpPr>
      <dsp:spPr>
        <a:xfrm>
          <a:off x="-31493" y="3212609"/>
          <a:ext cx="1173385" cy="3138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4D6881-9835-461A-94EB-7E504D9E40A0}">
      <dsp:nvSpPr>
        <dsp:cNvPr id="0" name=""/>
        <dsp:cNvSpPr/>
      </dsp:nvSpPr>
      <dsp:spPr>
        <a:xfrm>
          <a:off x="0" y="3242528"/>
          <a:ext cx="1173385" cy="3138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LOCATION</a:t>
          </a:r>
          <a:endParaRPr lang="en-US" sz="1800" kern="1200" dirty="0"/>
        </a:p>
      </dsp:txBody>
      <dsp:txXfrm>
        <a:off x="9192" y="3251720"/>
        <a:ext cx="1155001" cy="295471"/>
      </dsp:txXfrm>
    </dsp:sp>
    <dsp:sp modelId="{E8710D0A-6FCB-4DA8-A175-107B367F7A9D}">
      <dsp:nvSpPr>
        <dsp:cNvPr id="0" name=""/>
        <dsp:cNvSpPr/>
      </dsp:nvSpPr>
      <dsp:spPr>
        <a:xfrm>
          <a:off x="2060886" y="3213169"/>
          <a:ext cx="763600" cy="3923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E16A55-899F-4F57-8AA9-ABE6DAB9BC76}">
      <dsp:nvSpPr>
        <dsp:cNvPr id="0" name=""/>
        <dsp:cNvSpPr/>
      </dsp:nvSpPr>
      <dsp:spPr>
        <a:xfrm>
          <a:off x="2092380" y="3243088"/>
          <a:ext cx="763600" cy="3923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CALL LOG</a:t>
          </a:r>
          <a:endParaRPr lang="en-US" sz="1800" kern="1200" dirty="0"/>
        </a:p>
      </dsp:txBody>
      <dsp:txXfrm>
        <a:off x="2103870" y="3254578"/>
        <a:ext cx="740620" cy="369331"/>
      </dsp:txXfrm>
    </dsp:sp>
    <dsp:sp modelId="{6BBA00C1-F3C1-48F0-B6C6-00DDB9BF7A7B}">
      <dsp:nvSpPr>
        <dsp:cNvPr id="0" name=""/>
        <dsp:cNvSpPr/>
      </dsp:nvSpPr>
      <dsp:spPr>
        <a:xfrm>
          <a:off x="3574585" y="3212839"/>
          <a:ext cx="1326106" cy="4263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96AD0A-005D-4437-B4AE-253CFB1F7E43}">
      <dsp:nvSpPr>
        <dsp:cNvPr id="0" name=""/>
        <dsp:cNvSpPr/>
      </dsp:nvSpPr>
      <dsp:spPr>
        <a:xfrm>
          <a:off x="3606079" y="3242759"/>
          <a:ext cx="1326106" cy="4263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MESSAGE LOG</a:t>
          </a:r>
          <a:endParaRPr lang="en-US" sz="1800" kern="1200" dirty="0"/>
        </a:p>
      </dsp:txBody>
      <dsp:txXfrm>
        <a:off x="3618567" y="3255247"/>
        <a:ext cx="1301130" cy="401393"/>
      </dsp:txXfrm>
    </dsp:sp>
    <dsp:sp modelId="{BFB9778C-0276-4A2C-AE84-0488CF16F9A8}">
      <dsp:nvSpPr>
        <dsp:cNvPr id="0" name=""/>
        <dsp:cNvSpPr/>
      </dsp:nvSpPr>
      <dsp:spPr>
        <a:xfrm>
          <a:off x="5157770" y="1927023"/>
          <a:ext cx="1805006" cy="4512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AF8DBB-A46B-45DC-8802-530DC57F5585}">
      <dsp:nvSpPr>
        <dsp:cNvPr id="0" name=""/>
        <dsp:cNvSpPr/>
      </dsp:nvSpPr>
      <dsp:spPr>
        <a:xfrm>
          <a:off x="5189264" y="1956942"/>
          <a:ext cx="1805006" cy="4512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LOST PHONE CONTROL</a:t>
          </a:r>
          <a:endParaRPr lang="en-US" sz="1800" kern="1200" dirty="0"/>
        </a:p>
      </dsp:txBody>
      <dsp:txXfrm>
        <a:off x="5202481" y="1970159"/>
        <a:ext cx="1778572" cy="424834"/>
      </dsp:txXfrm>
    </dsp:sp>
    <dsp:sp modelId="{6E943357-48BB-4703-8625-B230F5E0B8DB}">
      <dsp:nvSpPr>
        <dsp:cNvPr id="0" name=""/>
        <dsp:cNvSpPr/>
      </dsp:nvSpPr>
      <dsp:spPr>
        <a:xfrm>
          <a:off x="1460197" y="4005620"/>
          <a:ext cx="1306279" cy="6018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F74231-9DBB-4A9A-B286-09B2925439B9}">
      <dsp:nvSpPr>
        <dsp:cNvPr id="0" name=""/>
        <dsp:cNvSpPr/>
      </dsp:nvSpPr>
      <dsp:spPr>
        <a:xfrm>
          <a:off x="1491690" y="4035539"/>
          <a:ext cx="1306279" cy="6018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CONTACT NUMBER</a:t>
          </a:r>
          <a:endParaRPr lang="en-US" sz="1800" kern="1200" dirty="0"/>
        </a:p>
      </dsp:txBody>
      <dsp:txXfrm>
        <a:off x="1509317" y="4053166"/>
        <a:ext cx="1271025" cy="566570"/>
      </dsp:txXfrm>
    </dsp:sp>
    <dsp:sp modelId="{EF20B179-2050-4866-98A3-153BFCDFCC3E}">
      <dsp:nvSpPr>
        <dsp:cNvPr id="0" name=""/>
        <dsp:cNvSpPr/>
      </dsp:nvSpPr>
      <dsp:spPr>
        <a:xfrm>
          <a:off x="3565675" y="4021795"/>
          <a:ext cx="1178944" cy="4560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606133-8D78-497F-A10F-DCDD5E55A8E4}">
      <dsp:nvSpPr>
        <dsp:cNvPr id="0" name=""/>
        <dsp:cNvSpPr/>
      </dsp:nvSpPr>
      <dsp:spPr>
        <a:xfrm>
          <a:off x="3597169" y="4051715"/>
          <a:ext cx="1178944" cy="4560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LOCATION</a:t>
          </a:r>
          <a:endParaRPr lang="en-US" sz="1800" kern="1200" dirty="0"/>
        </a:p>
      </dsp:txBody>
      <dsp:txXfrm>
        <a:off x="3610526" y="4065072"/>
        <a:ext cx="1152230" cy="429336"/>
      </dsp:txXfrm>
    </dsp:sp>
    <dsp:sp modelId="{4EA065B0-8E6F-46CE-AD3F-ACCAB3442831}">
      <dsp:nvSpPr>
        <dsp:cNvPr id="0" name=""/>
        <dsp:cNvSpPr/>
      </dsp:nvSpPr>
      <dsp:spPr>
        <a:xfrm>
          <a:off x="5256550" y="4045681"/>
          <a:ext cx="1185735" cy="4520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2FF9B6-4C73-4D7B-AAF4-F56A92976AF4}">
      <dsp:nvSpPr>
        <dsp:cNvPr id="0" name=""/>
        <dsp:cNvSpPr/>
      </dsp:nvSpPr>
      <dsp:spPr>
        <a:xfrm>
          <a:off x="5288044" y="4075601"/>
          <a:ext cx="1185735" cy="4520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FILE DELETE</a:t>
          </a:r>
          <a:endParaRPr lang="en-US" sz="1800" kern="1200" dirty="0"/>
        </a:p>
      </dsp:txBody>
      <dsp:txXfrm>
        <a:off x="5301283" y="4088840"/>
        <a:ext cx="1159257" cy="425523"/>
      </dsp:txXfrm>
    </dsp:sp>
    <dsp:sp modelId="{060025AE-2F5C-4B17-9D2D-76642A9081A5}">
      <dsp:nvSpPr>
        <dsp:cNvPr id="0" name=""/>
        <dsp:cNvSpPr/>
      </dsp:nvSpPr>
      <dsp:spPr>
        <a:xfrm>
          <a:off x="6852539" y="4038270"/>
          <a:ext cx="1342438" cy="4175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4EC003-1CD7-44AB-91CF-D05A76217C02}">
      <dsp:nvSpPr>
        <dsp:cNvPr id="0" name=""/>
        <dsp:cNvSpPr/>
      </dsp:nvSpPr>
      <dsp:spPr>
        <a:xfrm>
          <a:off x="6884033" y="4068189"/>
          <a:ext cx="1342438" cy="4175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SIM NUMBER</a:t>
          </a:r>
          <a:endParaRPr lang="en-US" sz="1800" kern="1200" dirty="0"/>
        </a:p>
      </dsp:txBody>
      <dsp:txXfrm>
        <a:off x="6896261" y="4080417"/>
        <a:ext cx="1317982" cy="3930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414A16-1E34-4A6D-AB03-C5A20E005C3C}" type="datetimeFigureOut">
              <a:rPr lang="en-US" smtClean="0"/>
              <a:pPr/>
              <a:t>9/15/2013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9E0562-EECF-45BD-A505-C1F53441D4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2565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000250" y="0"/>
            <a:ext cx="4857750" cy="9144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2571750" y="4572000"/>
            <a:ext cx="9144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2525151" y="711200"/>
            <a:ext cx="3829050" cy="3824224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2515831" y="4719819"/>
            <a:ext cx="3836084" cy="1468331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4403418" y="8743928"/>
            <a:ext cx="1501848" cy="302536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D235F549-F43C-4E3F-A375-5279F8A35D1B}" type="datetimeFigureOut">
              <a:rPr lang="en-US" smtClean="0"/>
              <a:pPr/>
              <a:t>9/15/2013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114550" y="8743928"/>
            <a:ext cx="2195792" cy="3048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5910663" y="8741664"/>
            <a:ext cx="441252" cy="3048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F53D03B5-FBA1-4ABB-A3BD-36781927AB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235F549-F43C-4E3F-A375-5279F8A35D1B}" type="datetimeFigureOut">
              <a:rPr lang="en-US" smtClean="0"/>
              <a:pPr/>
              <a:t>9/15/2013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53D03B5-FBA1-4ABB-A3BD-36781927AB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14900" y="366608"/>
            <a:ext cx="1143000" cy="7802033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190"/>
            <a:ext cx="4514850" cy="7802033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182112" y="8743928"/>
            <a:ext cx="1501848" cy="302536"/>
          </a:xfrm>
        </p:spPr>
        <p:txBody>
          <a:bodyPr/>
          <a:lstStyle>
            <a:extLst/>
          </a:lstStyle>
          <a:p>
            <a:fld id="{D235F549-F43C-4E3F-A375-5279F8A35D1B}" type="datetimeFigureOut">
              <a:rPr lang="en-US" smtClean="0"/>
              <a:pPr/>
              <a:t>9/15/2013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2900" y="8741664"/>
            <a:ext cx="2743200" cy="304800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90872" y="8737600"/>
            <a:ext cx="441252" cy="3048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F53D03B5-FBA1-4ABB-A3BD-36781927AB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235F549-F43C-4E3F-A375-5279F8A35D1B}" type="datetimeFigureOut">
              <a:rPr lang="en-US" smtClean="0"/>
              <a:pPr/>
              <a:t>9/15/2013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53D03B5-FBA1-4ABB-A3BD-36781927AB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00" y="3762450"/>
            <a:ext cx="4691616" cy="1816100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0100" y="2540001"/>
            <a:ext cx="4691616" cy="991343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43179" y="8742413"/>
            <a:ext cx="1501848" cy="302536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D235F549-F43C-4E3F-A375-5279F8A35D1B}" type="datetimeFigureOut">
              <a:rPr lang="en-US" smtClean="0"/>
              <a:pPr/>
              <a:t>9/15/2013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01519" y="8742413"/>
            <a:ext cx="2171700" cy="3048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050464" y="8740149"/>
            <a:ext cx="441252" cy="304800"/>
          </a:xfrm>
        </p:spPr>
        <p:txBody>
          <a:bodyPr/>
          <a:lstStyle>
            <a:extLst/>
          </a:lstStyle>
          <a:p>
            <a:fld id="{F53D03B5-FBA1-4ABB-A3BD-36781927AB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26720"/>
            <a:ext cx="5431536" cy="1524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2640330" cy="6034617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34106" y="2133601"/>
            <a:ext cx="2640330" cy="6034617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235F549-F43C-4E3F-A375-5279F8A35D1B}" type="datetimeFigureOut">
              <a:rPr lang="en-US" smtClean="0"/>
              <a:pPr/>
              <a:t>9/15/2013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53D03B5-FBA1-4ABB-A3BD-36781927AB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26720"/>
            <a:ext cx="5431536" cy="1524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7823200"/>
            <a:ext cx="2640330" cy="6096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3134106" y="7823200"/>
            <a:ext cx="2640330" cy="6096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42900" y="2282453"/>
            <a:ext cx="2640330" cy="5486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134106" y="2282453"/>
            <a:ext cx="2640330" cy="5486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235F549-F43C-4E3F-A375-5279F8A35D1B}" type="datetimeFigureOut">
              <a:rPr lang="en-US" smtClean="0"/>
              <a:pPr/>
              <a:t>9/15/2013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53D03B5-FBA1-4ABB-A3BD-36781927AB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26720"/>
            <a:ext cx="5431536" cy="1524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235F549-F43C-4E3F-A375-5279F8A35D1B}" type="datetimeFigureOut">
              <a:rPr lang="en-US" smtClean="0"/>
              <a:pPr/>
              <a:t>9/15/2013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53D03B5-FBA1-4ABB-A3BD-36781927AB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D235F549-F43C-4E3F-A375-5279F8A35D1B}" type="datetimeFigureOut">
              <a:rPr lang="en-US" smtClean="0"/>
              <a:pPr/>
              <a:t>9/15/2013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53D03B5-FBA1-4ABB-A3BD-36781927AB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04800"/>
            <a:ext cx="4423410" cy="156464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42900" y="1996555"/>
            <a:ext cx="4423410" cy="803349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" y="2844800"/>
            <a:ext cx="5429250" cy="582900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235F549-F43C-4E3F-A375-5279F8A35D1B}" type="datetimeFigureOut">
              <a:rPr lang="en-US" smtClean="0"/>
              <a:pPr/>
              <a:t>9/15/2013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53D03B5-FBA1-4ABB-A3BD-36781927AB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448477" y="1339558"/>
            <a:ext cx="3239645" cy="5750097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447530" y="1331756"/>
            <a:ext cx="3239645" cy="5750097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1824" y="1524000"/>
            <a:ext cx="2571750" cy="27432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41824" y="4378179"/>
            <a:ext cx="2571750" cy="256032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235F549-F43C-4E3F-A375-5279F8A35D1B}" type="datetimeFigureOut">
              <a:rPr lang="en-US" smtClean="0"/>
              <a:pPr/>
              <a:t>9/15/2013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53D03B5-FBA1-4ABB-A3BD-36781927ABE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497762" y="1388003"/>
            <a:ext cx="3154680" cy="560832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6115050" y="0"/>
            <a:ext cx="742950" cy="9144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342900" y="426720"/>
            <a:ext cx="5429250" cy="1524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342900" y="2145888"/>
            <a:ext cx="5429250" cy="646176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3184452" y="8743928"/>
            <a:ext cx="1501848" cy="302536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D235F549-F43C-4E3F-A375-5279F8A35D1B}" type="datetimeFigureOut">
              <a:rPr lang="en-US" smtClean="0"/>
              <a:pPr/>
              <a:t>9/15/2013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42900" y="8743928"/>
            <a:ext cx="2743200" cy="3048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4688586" y="8741664"/>
            <a:ext cx="441252" cy="3048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F53D03B5-FBA1-4ABB-A3BD-36781927ABE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9" r:id="rId1"/>
    <p:sldLayoutId id="2147484010" r:id="rId2"/>
    <p:sldLayoutId id="2147484011" r:id="rId3"/>
    <p:sldLayoutId id="2147484012" r:id="rId4"/>
    <p:sldLayoutId id="2147484013" r:id="rId5"/>
    <p:sldLayoutId id="2147484014" r:id="rId6"/>
    <p:sldLayoutId id="2147484015" r:id="rId7"/>
    <p:sldLayoutId id="2147484016" r:id="rId8"/>
    <p:sldLayoutId id="2147484017" r:id="rId9"/>
    <p:sldLayoutId id="2147484018" r:id="rId10"/>
    <p:sldLayoutId id="2147484019" r:id="rId11"/>
  </p:sldLayoutIdLst>
  <p:transition spd="slow"/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1200" y="508000"/>
            <a:ext cx="4533900" cy="3149600"/>
          </a:xfrm>
        </p:spPr>
        <p:txBody>
          <a:bodyPr/>
          <a:lstStyle/>
          <a:p>
            <a:r>
              <a:rPr lang="en-US" sz="5400" dirty="0" smtClean="0"/>
              <a:t>REMOTE PHONE CONTROLLER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064000"/>
            <a:ext cx="4114800" cy="3860800"/>
          </a:xfrm>
        </p:spPr>
        <p:txBody>
          <a:bodyPr>
            <a:normAutofit lnSpcReduction="10000"/>
          </a:bodyPr>
          <a:lstStyle/>
          <a:p>
            <a:r>
              <a:rPr lang="en-US" sz="3200" dirty="0" smtClean="0"/>
              <a:t> MADE BY </a:t>
            </a:r>
          </a:p>
          <a:p>
            <a:r>
              <a:rPr lang="en-US" sz="3200" dirty="0" smtClean="0"/>
              <a:t>CUET-LUSTROUS</a:t>
            </a:r>
          </a:p>
          <a:p>
            <a:endParaRPr lang="en-US" sz="3200" dirty="0" smtClean="0"/>
          </a:p>
          <a:p>
            <a:r>
              <a:rPr lang="en-US" sz="3200" dirty="0" smtClean="0"/>
              <a:t>TEAM MEMBER:</a:t>
            </a:r>
          </a:p>
          <a:p>
            <a:r>
              <a:rPr lang="en-US" sz="3200" dirty="0" smtClean="0"/>
              <a:t>KAMRUL HOSAAIN</a:t>
            </a:r>
          </a:p>
          <a:p>
            <a:r>
              <a:rPr lang="en-US" sz="3200" dirty="0" smtClean="0"/>
              <a:t>AHMED IMTEAJ</a:t>
            </a:r>
          </a:p>
          <a:p>
            <a:r>
              <a:rPr lang="en-US" sz="3200" dirty="0" smtClean="0"/>
              <a:t>SAKIB MAHMUD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xmlns="" val="39588925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450" y="1016001"/>
            <a:ext cx="6172200" cy="7253817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 </a:t>
            </a:r>
          </a:p>
          <a:p>
            <a:pPr>
              <a:buFont typeface="Wingdings" pitchFamily="2" charset="2"/>
              <a:buChar char="Ø"/>
            </a:pPr>
            <a:r>
              <a:rPr lang="en-US" sz="4100" dirty="0" smtClean="0"/>
              <a:t>We are always get worried about contact number after loosing a </a:t>
            </a:r>
            <a:r>
              <a:rPr lang="en-US" sz="4100" dirty="0" err="1" smtClean="0"/>
              <a:t>mobile.This</a:t>
            </a:r>
            <a:r>
              <a:rPr lang="en-US" sz="4100" dirty="0" smtClean="0"/>
              <a:t> software will retrieve all contact number of your lost mobile.</a:t>
            </a:r>
          </a:p>
          <a:p>
            <a:pPr>
              <a:buFont typeface="Wingdings" pitchFamily="2" charset="2"/>
              <a:buChar char="Ø"/>
            </a:pPr>
            <a:endParaRPr lang="en-US" sz="4100" dirty="0" smtClean="0"/>
          </a:p>
          <a:p>
            <a:pPr>
              <a:buFont typeface="Wingdings" pitchFamily="2" charset="2"/>
              <a:buChar char="Ø"/>
            </a:pPr>
            <a:r>
              <a:rPr lang="en-US" sz="4100" dirty="0" smtClean="0"/>
              <a:t>Parents are always tensed about their </a:t>
            </a:r>
            <a:r>
              <a:rPr lang="en-US" sz="4100" dirty="0" err="1" smtClean="0"/>
              <a:t>children.They</a:t>
            </a:r>
            <a:r>
              <a:rPr lang="en-US" sz="4100" dirty="0" smtClean="0"/>
              <a:t> should know with whom their children are interacted </a:t>
            </a:r>
            <a:r>
              <a:rPr lang="en-US" sz="4100" dirty="0" err="1" smtClean="0"/>
              <a:t>with,where</a:t>
            </a:r>
            <a:r>
              <a:rPr lang="en-US" sz="4100" dirty="0" smtClean="0"/>
              <a:t> they are </a:t>
            </a:r>
            <a:r>
              <a:rPr lang="en-US" sz="4100" dirty="0" err="1" smtClean="0"/>
              <a:t>going.This</a:t>
            </a:r>
            <a:r>
              <a:rPr lang="en-US" sz="4100" dirty="0" smtClean="0"/>
              <a:t> software will provide them </a:t>
            </a:r>
            <a:r>
              <a:rPr lang="en-US" sz="4100" dirty="0" err="1" smtClean="0"/>
              <a:t>location,call</a:t>
            </a:r>
            <a:r>
              <a:rPr lang="en-US" sz="4100" dirty="0" smtClean="0"/>
              <a:t> &amp; message </a:t>
            </a:r>
            <a:r>
              <a:rPr lang="en-US" sz="4100" dirty="0" err="1" smtClean="0"/>
              <a:t>log.This</a:t>
            </a:r>
            <a:r>
              <a:rPr lang="en-US" sz="4100" dirty="0" smtClean="0"/>
              <a:t> will restrict a children from taking a wrong step.</a:t>
            </a:r>
          </a:p>
          <a:p>
            <a:pPr>
              <a:buNone/>
            </a:pPr>
            <a:endParaRPr lang="en-US" sz="4100" dirty="0" smtClean="0"/>
          </a:p>
          <a:p>
            <a:pPr>
              <a:buFont typeface="Wingdings" pitchFamily="2" charset="2"/>
              <a:buChar char="v"/>
            </a:pPr>
            <a:r>
              <a:rPr lang="en-US" sz="4100" dirty="0" smtClean="0"/>
              <a:t>By these way, REMOTE PHONE CONTROLLER will make your life more comfortable &amp; assure your safety &amp; security.</a:t>
            </a:r>
          </a:p>
          <a:p>
            <a:pPr>
              <a:buNone/>
            </a:pPr>
            <a:r>
              <a:rPr lang="en-US" sz="3200" dirty="0" smtClean="0"/>
              <a:t>    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0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42900" y="0"/>
            <a:ext cx="5429250" cy="1524000"/>
          </a:xfrm>
        </p:spPr>
        <p:txBody>
          <a:bodyPr>
            <a:normAutofit/>
          </a:bodyPr>
          <a:lstStyle/>
          <a:p>
            <a:r>
              <a:rPr lang="en-US" b="1" i="1" dirty="0" smtClean="0"/>
              <a:t>OVERVIEW OF THE PROJECT</a:t>
            </a:r>
            <a:endParaRPr lang="en-US" b="1" i="1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053274305"/>
              </p:ext>
            </p:extLst>
          </p:nvPr>
        </p:nvGraphicFramePr>
        <p:xfrm>
          <a:off x="0" y="609600"/>
          <a:ext cx="7086600" cy="868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176801617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Graphic spid="6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 smtClean="0">
                <a:solidFill>
                  <a:srgbClr val="2038AE"/>
                </a:solidFill>
              </a:rPr>
              <a:t>PROJECT  IDEA</a:t>
            </a:r>
            <a:endParaRPr lang="en-US" sz="4400" dirty="0">
              <a:solidFill>
                <a:srgbClr val="2038AE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71500" indent="-571500">
              <a:buFont typeface="+mj-lt"/>
              <a:buAutoNum type="arabicPeriod"/>
            </a:pPr>
            <a:endParaRPr lang="en-US" dirty="0" smtClean="0"/>
          </a:p>
          <a:p>
            <a:pPr marL="571500" indent="-571500">
              <a:buFont typeface="Wingdings" pitchFamily="2" charset="2"/>
              <a:buChar char="q"/>
            </a:pPr>
            <a:r>
              <a:rPr lang="en-US" sz="3600" dirty="0" smtClean="0"/>
              <a:t>Our project is based on controlling a phone with another by</a:t>
            </a:r>
          </a:p>
          <a:p>
            <a:pPr marL="571500" indent="-571500">
              <a:buFont typeface="+mj-lt"/>
              <a:buAutoNum type="arabicPeriod"/>
            </a:pPr>
            <a:r>
              <a:rPr lang="en-US" sz="3600" dirty="0" smtClean="0"/>
              <a:t>Getting back important files.</a:t>
            </a:r>
          </a:p>
          <a:p>
            <a:pPr marL="571500" indent="-571500">
              <a:buFont typeface="+mj-lt"/>
              <a:buAutoNum type="arabicPeriod"/>
            </a:pPr>
            <a:r>
              <a:rPr lang="en-US" sz="3600" dirty="0" smtClean="0"/>
              <a:t>DELETE important file </a:t>
            </a:r>
            <a:r>
              <a:rPr lang="en-US" sz="3600" dirty="0"/>
              <a:t>which we don’t want to be seen by others  </a:t>
            </a:r>
            <a:endParaRPr lang="en-US" sz="3600" dirty="0" smtClean="0"/>
          </a:p>
          <a:p>
            <a:pPr marL="571500" indent="-571500">
              <a:buFont typeface="+mj-lt"/>
              <a:buAutoNum type="arabicPeriod"/>
            </a:pPr>
            <a:r>
              <a:rPr lang="en-US" sz="3600" dirty="0"/>
              <a:t>D</a:t>
            </a:r>
            <a:r>
              <a:rPr lang="en-US" sz="3600" dirty="0" smtClean="0"/>
              <a:t>etecting its </a:t>
            </a:r>
            <a:r>
              <a:rPr lang="en-US" sz="3600" dirty="0" err="1" smtClean="0"/>
              <a:t>LOCATION.We</a:t>
            </a:r>
            <a:r>
              <a:rPr lang="en-US" sz="3600" dirty="0" smtClean="0"/>
              <a:t> can also apply continuous tracking of the mobile.</a:t>
            </a:r>
          </a:p>
          <a:p>
            <a:pPr marL="571500" indent="-571500">
              <a:buFont typeface="+mj-lt"/>
              <a:buAutoNum type="arabicPeriod"/>
            </a:pPr>
            <a:r>
              <a:rPr lang="en-US" sz="3600" dirty="0"/>
              <a:t>C</a:t>
            </a:r>
            <a:r>
              <a:rPr lang="en-US" sz="3600" dirty="0" smtClean="0"/>
              <a:t>hecking CALL &amp; MESSAGE LOG</a:t>
            </a:r>
          </a:p>
          <a:p>
            <a:pPr marL="571500" indent="-571500">
              <a:buFont typeface="+mj-lt"/>
              <a:buAutoNum type="arabicPeriod"/>
            </a:pPr>
            <a:r>
              <a:rPr lang="en-US" sz="3600" dirty="0"/>
              <a:t>R</a:t>
            </a:r>
            <a:r>
              <a:rPr lang="en-US" sz="3600" dirty="0" smtClean="0"/>
              <a:t>etrieving CONTACT NUMBER</a:t>
            </a:r>
          </a:p>
          <a:p>
            <a:pPr marL="571500" indent="-571500">
              <a:buFont typeface="+mj-lt"/>
              <a:buAutoNum type="arabicPeriod"/>
            </a:pPr>
            <a:r>
              <a:rPr lang="en-US" sz="3600" dirty="0" smtClean="0"/>
              <a:t>Fetch the number while the user puts a new SIM CARD.</a:t>
            </a:r>
            <a:endParaRPr lang="en-US" sz="360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6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9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5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7.Taking photo of the user &amp; send it automatically.</a:t>
            </a:r>
          </a:p>
          <a:p>
            <a:pPr marL="0" indent="0">
              <a:buNone/>
            </a:pPr>
            <a:r>
              <a:rPr lang="en-US" dirty="0" smtClean="0"/>
              <a:t>8.Record any call of the user &amp; send it through mail.</a:t>
            </a:r>
            <a:endParaRPr lang="en-US" dirty="0"/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All the things we will do via sending a message with a particular keyword &amp; the mobile will work according to it.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The message will </a:t>
            </a:r>
            <a:r>
              <a:rPr lang="en-US" dirty="0"/>
              <a:t>not appear in the user’s mobile </a:t>
            </a:r>
            <a:r>
              <a:rPr lang="en-US" dirty="0" smtClean="0"/>
              <a:t>or </a:t>
            </a:r>
            <a:r>
              <a:rPr lang="en-US" dirty="0" err="1" smtClean="0"/>
              <a:t>inbox.It</a:t>
            </a:r>
            <a:r>
              <a:rPr lang="en-US" dirty="0" smtClean="0"/>
              <a:t> </a:t>
            </a:r>
            <a:r>
              <a:rPr lang="en-US" dirty="0"/>
              <a:t>will work in the background.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9004336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050" y="0"/>
            <a:ext cx="5429250" cy="1219200"/>
          </a:xfrm>
        </p:spPr>
        <p:txBody>
          <a:bodyPr/>
          <a:lstStyle/>
          <a:p>
            <a:r>
              <a:rPr lang="en-US" b="1" dirty="0" smtClean="0">
                <a:solidFill>
                  <a:srgbClr val="2038AE"/>
                </a:solidFill>
              </a:rPr>
              <a:t>BUSINESS LOGIC</a:t>
            </a:r>
            <a:endParaRPr lang="en-US" b="1" dirty="0">
              <a:solidFill>
                <a:srgbClr val="2038AE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50" y="1422400"/>
            <a:ext cx="5429250" cy="7416800"/>
          </a:xfrm>
        </p:spPr>
        <p:txBody>
          <a:bodyPr>
            <a:normAutofit fontScale="92500"/>
          </a:bodyPr>
          <a:lstStyle/>
          <a:p>
            <a:pPr>
              <a:buFont typeface="Wingdings" pitchFamily="2" charset="2"/>
              <a:buChar char="q"/>
            </a:pPr>
            <a:r>
              <a:rPr lang="en-US" dirty="0" smtClean="0"/>
              <a:t>REMOTE PHONE CONTROLLER can be very useful in business </a:t>
            </a:r>
            <a:r>
              <a:rPr lang="en-US" dirty="0" err="1" smtClean="0"/>
              <a:t>purposes.People</a:t>
            </a:r>
            <a:r>
              <a:rPr lang="en-US" dirty="0" smtClean="0"/>
              <a:t> can be attracted for the following criteria: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It can detect current location of your mobile </a:t>
            </a:r>
            <a:r>
              <a:rPr lang="en-US" dirty="0" err="1" smtClean="0"/>
              <a:t>phone.No</a:t>
            </a:r>
            <a:r>
              <a:rPr lang="en-US" dirty="0" smtClean="0"/>
              <a:t> matter if u insert a new </a:t>
            </a:r>
            <a:r>
              <a:rPr lang="en-US" dirty="0" err="1" smtClean="0"/>
              <a:t>sim</a:t>
            </a:r>
            <a:r>
              <a:rPr lang="en-US" dirty="0" smtClean="0"/>
              <a:t> card.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It can delete any file from your memory card.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It can return back all your contact number.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You can also check message &amp; call log.</a:t>
            </a:r>
          </a:p>
          <a:p>
            <a:pPr>
              <a:buFont typeface="Wingdings" pitchFamily="2" charset="2"/>
              <a:buChar char="ü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So </a:t>
            </a:r>
            <a:r>
              <a:rPr lang="en-US" dirty="0"/>
              <a:t>REMOTE PHONE CONTROLLER </a:t>
            </a:r>
            <a:r>
              <a:rPr lang="en-US" dirty="0" smtClean="0"/>
              <a:t>is a package of various important </a:t>
            </a:r>
            <a:r>
              <a:rPr lang="en-US" dirty="0" err="1" smtClean="0"/>
              <a:t>features.So</a:t>
            </a:r>
            <a:r>
              <a:rPr lang="en-US" dirty="0" smtClean="0"/>
              <a:t> people should keep this software for their mobile security.</a:t>
            </a:r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0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2038AE"/>
                </a:solidFill>
              </a:rPr>
              <a:t>COST &amp; BENEFITS</a:t>
            </a:r>
            <a:endParaRPr lang="en-US" sz="3600" b="1" dirty="0">
              <a:solidFill>
                <a:srgbClr val="2038AE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sz="3600" b="1" dirty="0" smtClean="0"/>
              <a:t>COST: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600" dirty="0" smtClean="0"/>
              <a:t>There is no such kind of </a:t>
            </a:r>
            <a:r>
              <a:rPr lang="en-US" sz="3600" dirty="0" err="1" smtClean="0"/>
              <a:t>cost.We</a:t>
            </a:r>
            <a:r>
              <a:rPr lang="en-US" sz="3600" dirty="0" smtClean="0"/>
              <a:t> do a lot of hard work to implement this.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600" dirty="0" smtClean="0"/>
              <a:t>We only used Android Developer Tool(ADT) to build our project.</a:t>
            </a:r>
          </a:p>
          <a:p>
            <a:pPr marL="514350" indent="-514350">
              <a:buNone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4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609601"/>
            <a:ext cx="6172200" cy="7355417"/>
          </a:xfrm>
        </p:spPr>
        <p:txBody>
          <a:bodyPr>
            <a:normAutofit fontScale="92500"/>
          </a:bodyPr>
          <a:lstStyle/>
          <a:p>
            <a:pPr>
              <a:spcBef>
                <a:spcPts val="0"/>
              </a:spcBef>
              <a:buFont typeface="Wingdings" pitchFamily="2" charset="2"/>
              <a:buChar char="Ø"/>
            </a:pPr>
            <a:endParaRPr lang="en-US" sz="4000" b="1" dirty="0" smtClean="0">
              <a:solidFill>
                <a:srgbClr val="2038AE"/>
              </a:solidFill>
            </a:endParaRPr>
          </a:p>
          <a:p>
            <a:pPr>
              <a:spcBef>
                <a:spcPts val="0"/>
              </a:spcBef>
              <a:buFont typeface="Wingdings" pitchFamily="2" charset="2"/>
              <a:buChar char="Ø"/>
            </a:pPr>
            <a:r>
              <a:rPr lang="en-US" sz="4000" b="1" dirty="0" smtClean="0">
                <a:solidFill>
                  <a:srgbClr val="2038AE"/>
                </a:solidFill>
              </a:rPr>
              <a:t>BENEFITS:</a:t>
            </a:r>
          </a:p>
          <a:p>
            <a:pPr>
              <a:spcBef>
                <a:spcPts val="0"/>
              </a:spcBef>
              <a:buFont typeface="Wingdings" pitchFamily="2" charset="2"/>
              <a:buChar char="Ø"/>
            </a:pPr>
            <a:endParaRPr lang="en-US" sz="4000" b="1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3600" dirty="0" smtClean="0"/>
              <a:t>User can find his lost phone by detecting location.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600" dirty="0" smtClean="0"/>
              <a:t>Can get all his contact number of the lost phone immediately.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600" dirty="0" smtClean="0"/>
              <a:t>Can delete important </a:t>
            </a:r>
            <a:r>
              <a:rPr lang="en-US" sz="3600" dirty="0" err="1" smtClean="0"/>
              <a:t>file.It</a:t>
            </a:r>
            <a:r>
              <a:rPr lang="en-US" sz="3600" dirty="0" smtClean="0"/>
              <a:t> will assure user’s </a:t>
            </a:r>
            <a:r>
              <a:rPr lang="en-US" sz="3600" dirty="0" err="1" smtClean="0"/>
              <a:t>secuirity</a:t>
            </a:r>
            <a:r>
              <a:rPr lang="en-US" sz="3600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600" dirty="0" smtClean="0"/>
              <a:t>You can know the mobile number if a new </a:t>
            </a:r>
            <a:r>
              <a:rPr lang="en-US" sz="3600" dirty="0" err="1" smtClean="0"/>
              <a:t>sim</a:t>
            </a:r>
            <a:r>
              <a:rPr lang="en-US" sz="3600" dirty="0" smtClean="0"/>
              <a:t> card inserted. 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1219201"/>
            <a:ext cx="6172200" cy="6949017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</a:p>
          <a:p>
            <a:pPr>
              <a:buNone/>
            </a:pPr>
            <a:r>
              <a:rPr lang="en-US" sz="3600" dirty="0" smtClean="0"/>
              <a:t>5. You can check the call log of your children to know with whom they are interacting.</a:t>
            </a:r>
          </a:p>
          <a:p>
            <a:pPr>
              <a:buNone/>
            </a:pPr>
            <a:r>
              <a:rPr lang="en-US" sz="3600" dirty="0" smtClean="0"/>
              <a:t> 6. You can also check the </a:t>
            </a:r>
            <a:r>
              <a:rPr lang="en-US" sz="3600" dirty="0" err="1" smtClean="0"/>
              <a:t>messsage</a:t>
            </a:r>
            <a:r>
              <a:rPr lang="en-US" sz="3600" dirty="0" smtClean="0"/>
              <a:t> log</a:t>
            </a:r>
            <a:r>
              <a:rPr lang="en-US" sz="4400" dirty="0" smtClean="0"/>
              <a:t>.</a:t>
            </a:r>
            <a:endParaRPr lang="en-US" sz="440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66184"/>
            <a:ext cx="5829300" cy="1157816"/>
          </a:xfrm>
        </p:spPr>
        <p:txBody>
          <a:bodyPr>
            <a:normAutofit fontScale="90000"/>
          </a:bodyPr>
          <a:lstStyle/>
          <a:p>
            <a:r>
              <a:rPr lang="en-US" sz="4000" b="1" dirty="0" smtClean="0">
                <a:solidFill>
                  <a:srgbClr val="2038AE"/>
                </a:solidFill>
              </a:rPr>
              <a:t>REAL LIFE IMPLEMENTATION</a:t>
            </a:r>
            <a:endParaRPr lang="en-US" sz="4000" b="1" dirty="0">
              <a:solidFill>
                <a:srgbClr val="2038AE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q"/>
            </a:pPr>
            <a:r>
              <a:rPr lang="en-US" sz="3600" dirty="0" smtClean="0"/>
              <a:t>When we lost our phone a lot of troubles come in front of </a:t>
            </a:r>
            <a:r>
              <a:rPr lang="en-US" sz="3600" dirty="0" err="1" smtClean="0"/>
              <a:t>us.REMOTE</a:t>
            </a:r>
            <a:r>
              <a:rPr lang="en-US" sz="3600" dirty="0" smtClean="0"/>
              <a:t> PHONE CONTROLLER will reduce your stresses by helping you in following ways :</a:t>
            </a:r>
          </a:p>
          <a:p>
            <a:pPr>
              <a:buFont typeface="Wingdings" pitchFamily="2" charset="2"/>
              <a:buChar char="Ø"/>
            </a:pPr>
            <a:r>
              <a:rPr lang="en-US" sz="3600" dirty="0" smtClean="0"/>
              <a:t>First of </a:t>
            </a:r>
            <a:r>
              <a:rPr lang="en-US" sz="3600" dirty="0" err="1" smtClean="0"/>
              <a:t>all,it</a:t>
            </a:r>
            <a:r>
              <a:rPr lang="en-US" sz="3600" dirty="0" smtClean="0"/>
              <a:t> will detect your lost mobile current location.</a:t>
            </a:r>
          </a:p>
          <a:p>
            <a:pPr>
              <a:buFont typeface="Wingdings" pitchFamily="2" charset="2"/>
              <a:buChar char="Ø"/>
            </a:pPr>
            <a:r>
              <a:rPr lang="en-US" sz="3600" dirty="0" smtClean="0"/>
              <a:t>It will prevent handing over important files to other users.</a:t>
            </a:r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325</TotalTime>
  <Words>499</Words>
  <Application>Microsoft Office PowerPoint</Application>
  <PresentationFormat>On-screen Show (4:3)</PresentationFormat>
  <Paragraphs>68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Opulent</vt:lpstr>
      <vt:lpstr>REMOTE PHONE CONTROLLER</vt:lpstr>
      <vt:lpstr>OVERVIEW OF THE PROJECT</vt:lpstr>
      <vt:lpstr>PROJECT  IDEA</vt:lpstr>
      <vt:lpstr>(CONTINUED)</vt:lpstr>
      <vt:lpstr>BUSINESS LOGIC</vt:lpstr>
      <vt:lpstr>COST &amp; BENEFITS</vt:lpstr>
      <vt:lpstr>Slide 7</vt:lpstr>
      <vt:lpstr>Slide 8</vt:lpstr>
      <vt:lpstr>REAL LIFE IMPLEMENTATION</vt:lpstr>
      <vt:lpstr>Slide 10</vt:lpstr>
    </vt:vector>
  </TitlesOfParts>
  <Company>cp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 fvgr</dc:creator>
  <cp:lastModifiedBy>hannan</cp:lastModifiedBy>
  <cp:revision>72</cp:revision>
  <dcterms:created xsi:type="dcterms:W3CDTF">2013-08-26T13:51:35Z</dcterms:created>
  <dcterms:modified xsi:type="dcterms:W3CDTF">2013-09-15T05:35:35Z</dcterms:modified>
</cp:coreProperties>
</file>