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7C06B6-64AC-48E0-B41B-D9A9646DAA6C}" type="doc">
      <dgm:prSet loTypeId="urn:microsoft.com/office/officeart/2005/8/layout/venn1" loCatId="relationship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64CC76BC-FF14-417E-9426-19828273AE69}">
      <dgm:prSet custT="1"/>
      <dgm:spPr/>
      <dgm:t>
        <a:bodyPr/>
        <a:lstStyle/>
        <a:p>
          <a:pPr rtl="0"/>
          <a:r>
            <a:rPr lang="en-US" sz="1800" b="1" baseline="0" dirty="0" smtClean="0">
              <a:solidFill>
                <a:srgbClr val="7030A0"/>
              </a:solidFill>
            </a:rPr>
            <a:t>1.Install the App &gt;&gt; Set Password and Friend Phone Number</a:t>
          </a:r>
          <a:endParaRPr lang="en-US" sz="1800" b="1" dirty="0">
            <a:solidFill>
              <a:srgbClr val="7030A0"/>
            </a:solidFill>
          </a:endParaRPr>
        </a:p>
      </dgm:t>
    </dgm:pt>
    <dgm:pt modelId="{0FBF514D-54DC-400B-8E0D-26BF1191FEF4}" type="parTrans" cxnId="{6FA90A02-79DC-43FB-9FBF-DDE8ACB77187}">
      <dgm:prSet/>
      <dgm:spPr/>
      <dgm:t>
        <a:bodyPr/>
        <a:lstStyle/>
        <a:p>
          <a:endParaRPr lang="en-US"/>
        </a:p>
      </dgm:t>
    </dgm:pt>
    <dgm:pt modelId="{AFD46EA9-5E3E-49AA-9488-76214AEDF498}" type="sibTrans" cxnId="{6FA90A02-79DC-43FB-9FBF-DDE8ACB77187}">
      <dgm:prSet/>
      <dgm:spPr/>
      <dgm:t>
        <a:bodyPr/>
        <a:lstStyle/>
        <a:p>
          <a:endParaRPr lang="en-US"/>
        </a:p>
      </dgm:t>
    </dgm:pt>
    <dgm:pt modelId="{BCAA866A-DC80-4C52-A989-1770F9876379}">
      <dgm:prSet custT="1"/>
      <dgm:spPr/>
      <dgm:t>
        <a:bodyPr/>
        <a:lstStyle/>
        <a:p>
          <a:pPr rtl="0"/>
          <a:r>
            <a:rPr lang="en-US" sz="1600" b="1" baseline="0" dirty="0" smtClean="0">
              <a:solidFill>
                <a:srgbClr val="7030A0"/>
              </a:solidFill>
            </a:rPr>
            <a:t>2.Start the Service</a:t>
          </a:r>
          <a:endParaRPr lang="en-US" sz="1600" b="1" dirty="0">
            <a:solidFill>
              <a:srgbClr val="7030A0"/>
            </a:solidFill>
          </a:endParaRPr>
        </a:p>
      </dgm:t>
    </dgm:pt>
    <dgm:pt modelId="{FD61B3B0-0D99-4777-97D3-8CF52B5DB143}" type="parTrans" cxnId="{CAA4C18E-2A21-448A-BECB-6DA81B758D0A}">
      <dgm:prSet/>
      <dgm:spPr/>
      <dgm:t>
        <a:bodyPr/>
        <a:lstStyle/>
        <a:p>
          <a:endParaRPr lang="en-US"/>
        </a:p>
      </dgm:t>
    </dgm:pt>
    <dgm:pt modelId="{A47E8430-066F-4279-A8C9-75B2897ED340}" type="sibTrans" cxnId="{CAA4C18E-2A21-448A-BECB-6DA81B758D0A}">
      <dgm:prSet/>
      <dgm:spPr/>
      <dgm:t>
        <a:bodyPr/>
        <a:lstStyle/>
        <a:p>
          <a:endParaRPr lang="en-US"/>
        </a:p>
      </dgm:t>
    </dgm:pt>
    <dgm:pt modelId="{4B351064-4A9F-4242-9985-C866A8D9A7B5}">
      <dgm:prSet custT="1"/>
      <dgm:spPr/>
      <dgm:t>
        <a:bodyPr/>
        <a:lstStyle/>
        <a:p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1" baseline="0" dirty="0" smtClean="0">
              <a:solidFill>
                <a:srgbClr val="7030A0"/>
              </a:solidFill>
            </a:rPr>
            <a:t>3.</a:t>
          </a:r>
          <a:endParaRPr lang="en-US" sz="1600" b="1" dirty="0" smtClean="0">
            <a:solidFill>
              <a:srgbClr val="7030A0"/>
            </a:solidFill>
          </a:endParaRPr>
        </a:p>
        <a:p>
          <a:pPr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baseline="0" dirty="0" smtClean="0">
              <a:solidFill>
                <a:srgbClr val="7030A0"/>
              </a:solidFill>
            </a:rPr>
            <a:t>Send Message from Friend’s Phone Number</a:t>
          </a:r>
          <a:endParaRPr lang="en-US" sz="1600" b="1" dirty="0">
            <a:solidFill>
              <a:srgbClr val="7030A0"/>
            </a:solidFill>
          </a:endParaRPr>
        </a:p>
      </dgm:t>
    </dgm:pt>
    <dgm:pt modelId="{75087660-80D6-427C-9349-34C84027D89F}" type="parTrans" cxnId="{0038EBB1-FFC9-4403-A9FA-0BB3E0D8A52F}">
      <dgm:prSet/>
      <dgm:spPr/>
      <dgm:t>
        <a:bodyPr/>
        <a:lstStyle/>
        <a:p>
          <a:endParaRPr lang="en-US"/>
        </a:p>
      </dgm:t>
    </dgm:pt>
    <dgm:pt modelId="{550263BD-F6C3-4D8D-BC6F-4A72B343A8C2}" type="sibTrans" cxnId="{0038EBB1-FFC9-4403-A9FA-0BB3E0D8A52F}">
      <dgm:prSet/>
      <dgm:spPr/>
      <dgm:t>
        <a:bodyPr/>
        <a:lstStyle/>
        <a:p>
          <a:endParaRPr lang="en-US"/>
        </a:p>
      </dgm:t>
    </dgm:pt>
    <dgm:pt modelId="{3653F7C2-C6A2-4218-B1F1-4D245421C6CE}">
      <dgm:prSet custT="1"/>
      <dgm:spPr/>
      <dgm:t>
        <a:bodyPr/>
        <a:lstStyle/>
        <a:p>
          <a:pPr rtl="0"/>
          <a:r>
            <a:rPr lang="en-US" sz="1600" b="1" baseline="0" dirty="0" smtClean="0">
              <a:solidFill>
                <a:srgbClr val="7030A0"/>
              </a:solidFill>
            </a:rPr>
            <a:t>4.App will receive the SMS</a:t>
          </a:r>
          <a:endParaRPr lang="en-US" sz="1600" b="1" dirty="0">
            <a:solidFill>
              <a:srgbClr val="7030A0"/>
            </a:solidFill>
          </a:endParaRPr>
        </a:p>
      </dgm:t>
    </dgm:pt>
    <dgm:pt modelId="{95BC847D-52E1-4067-9D6B-F4FF8A61B96A}" type="parTrans" cxnId="{D5BA6B35-A176-45D3-9DDE-0E16DCCC800C}">
      <dgm:prSet/>
      <dgm:spPr/>
      <dgm:t>
        <a:bodyPr/>
        <a:lstStyle/>
        <a:p>
          <a:endParaRPr lang="en-US"/>
        </a:p>
      </dgm:t>
    </dgm:pt>
    <dgm:pt modelId="{D7802FC5-CCC8-4CE0-B601-3A74E6D820EA}" type="sibTrans" cxnId="{D5BA6B35-A176-45D3-9DDE-0E16DCCC800C}">
      <dgm:prSet/>
      <dgm:spPr/>
      <dgm:t>
        <a:bodyPr/>
        <a:lstStyle/>
        <a:p>
          <a:endParaRPr lang="en-US"/>
        </a:p>
      </dgm:t>
    </dgm:pt>
    <dgm:pt modelId="{B7F4F64E-C000-4C08-B9CF-E7686A0824AA}">
      <dgm:prSet custT="1"/>
      <dgm:spPr/>
      <dgm:t>
        <a:bodyPr/>
        <a:lstStyle/>
        <a:p>
          <a:pPr rtl="0"/>
          <a:r>
            <a:rPr lang="en-US" sz="1600" b="1" baseline="0" dirty="0" smtClean="0">
              <a:solidFill>
                <a:srgbClr val="7030A0"/>
              </a:solidFill>
            </a:rPr>
            <a:t>5.Match the Number with the Saved one</a:t>
          </a:r>
          <a:endParaRPr lang="en-US" sz="1600" b="1" dirty="0">
            <a:solidFill>
              <a:srgbClr val="7030A0"/>
            </a:solidFill>
          </a:endParaRPr>
        </a:p>
      </dgm:t>
    </dgm:pt>
    <dgm:pt modelId="{4F3C56E9-26AD-4339-8F5A-D85C6A9CD0EF}" type="parTrans" cxnId="{75D02420-DBF6-48FB-A193-75D0CAF59E6F}">
      <dgm:prSet/>
      <dgm:spPr/>
      <dgm:t>
        <a:bodyPr/>
        <a:lstStyle/>
        <a:p>
          <a:endParaRPr lang="en-US"/>
        </a:p>
      </dgm:t>
    </dgm:pt>
    <dgm:pt modelId="{8044C4D2-4C31-4AA6-BAE2-430182BE2064}" type="sibTrans" cxnId="{75D02420-DBF6-48FB-A193-75D0CAF59E6F}">
      <dgm:prSet/>
      <dgm:spPr/>
      <dgm:t>
        <a:bodyPr/>
        <a:lstStyle/>
        <a:p>
          <a:endParaRPr lang="en-US"/>
        </a:p>
      </dgm:t>
    </dgm:pt>
    <dgm:pt modelId="{E9EF0882-0A52-4765-B3B0-76CD4C7AC788}">
      <dgm:prSet custT="1"/>
      <dgm:spPr/>
      <dgm:t>
        <a:bodyPr/>
        <a:lstStyle/>
        <a:p>
          <a:pPr rtl="0"/>
          <a:r>
            <a:rPr lang="en-US" sz="1600" b="1" baseline="0" dirty="0" smtClean="0">
              <a:solidFill>
                <a:srgbClr val="7030A0"/>
              </a:solidFill>
            </a:rPr>
            <a:t>6.If Match Found then Send SMS/Email to the Friend Number according to the Request</a:t>
          </a:r>
          <a:endParaRPr lang="en-US" sz="1600" b="1" dirty="0">
            <a:solidFill>
              <a:srgbClr val="7030A0"/>
            </a:solidFill>
          </a:endParaRPr>
        </a:p>
      </dgm:t>
    </dgm:pt>
    <dgm:pt modelId="{791A16B7-3BCF-4A9B-85DA-798F9D8758D5}" type="parTrans" cxnId="{D59B7BD3-31D0-4955-AC2B-3D86CC8A70AD}">
      <dgm:prSet/>
      <dgm:spPr/>
      <dgm:t>
        <a:bodyPr/>
        <a:lstStyle/>
        <a:p>
          <a:endParaRPr lang="en-US"/>
        </a:p>
      </dgm:t>
    </dgm:pt>
    <dgm:pt modelId="{22228FFE-E9DB-40A6-BFFB-5A9609040B21}" type="sibTrans" cxnId="{D59B7BD3-31D0-4955-AC2B-3D86CC8A70AD}">
      <dgm:prSet/>
      <dgm:spPr/>
      <dgm:t>
        <a:bodyPr/>
        <a:lstStyle/>
        <a:p>
          <a:endParaRPr lang="en-US"/>
        </a:p>
      </dgm:t>
    </dgm:pt>
    <dgm:pt modelId="{9C2547AF-89B1-44E8-8386-809BB8D32D7D}">
      <dgm:prSet custT="1"/>
      <dgm:spPr/>
      <dgm:t>
        <a:bodyPr/>
        <a:lstStyle/>
        <a:p>
          <a:pPr rtl="0"/>
          <a:r>
            <a:rPr lang="en-US" sz="1600" b="1" baseline="0" dirty="0" smtClean="0">
              <a:solidFill>
                <a:srgbClr val="7030A0"/>
              </a:solidFill>
            </a:rPr>
            <a:t>7.Receive the Feedback/Information by SMS/Email from the Lost Phone</a:t>
          </a:r>
          <a:endParaRPr lang="en-US" sz="1600" b="1" dirty="0">
            <a:solidFill>
              <a:srgbClr val="7030A0"/>
            </a:solidFill>
          </a:endParaRPr>
        </a:p>
      </dgm:t>
    </dgm:pt>
    <dgm:pt modelId="{F13BCD0F-85D2-468B-BDA3-1F4068B6EBBE}" type="parTrans" cxnId="{DB5845AC-BADB-4139-9B48-3BD11736142A}">
      <dgm:prSet/>
      <dgm:spPr/>
      <dgm:t>
        <a:bodyPr/>
        <a:lstStyle/>
        <a:p>
          <a:endParaRPr lang="en-US"/>
        </a:p>
      </dgm:t>
    </dgm:pt>
    <dgm:pt modelId="{600E08ED-3715-4188-AD40-BCF092363336}" type="sibTrans" cxnId="{DB5845AC-BADB-4139-9B48-3BD11736142A}">
      <dgm:prSet/>
      <dgm:spPr/>
      <dgm:t>
        <a:bodyPr/>
        <a:lstStyle/>
        <a:p>
          <a:endParaRPr lang="en-US"/>
        </a:p>
      </dgm:t>
    </dgm:pt>
    <dgm:pt modelId="{FA5E261D-D90C-43FC-8061-B321A7FD408F}" type="pres">
      <dgm:prSet presAssocID="{827C06B6-64AC-48E0-B41B-D9A9646DAA6C}" presName="compositeShape" presStyleCnt="0">
        <dgm:presLayoutVars>
          <dgm:chMax val="7"/>
          <dgm:dir/>
          <dgm:resizeHandles val="exact"/>
        </dgm:presLayoutVars>
      </dgm:prSet>
      <dgm:spPr/>
    </dgm:pt>
    <dgm:pt modelId="{43C98391-6BA0-4F72-91F8-AAC861B79EAB}" type="pres">
      <dgm:prSet presAssocID="{64CC76BC-FF14-417E-9426-19828273AE69}" presName="circ1" presStyleLbl="vennNode1" presStyleIdx="0" presStyleCnt="7"/>
      <dgm:spPr/>
    </dgm:pt>
    <dgm:pt modelId="{7F685A4D-F139-4D06-8106-2C433257C04D}" type="pres">
      <dgm:prSet presAssocID="{64CC76BC-FF14-417E-9426-19828273AE6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071536A-0C67-4A31-9FDD-38BCCFD0FC06}" type="pres">
      <dgm:prSet presAssocID="{BCAA866A-DC80-4C52-A989-1770F9876379}" presName="circ2" presStyleLbl="vennNode1" presStyleIdx="1" presStyleCnt="7"/>
      <dgm:spPr/>
    </dgm:pt>
    <dgm:pt modelId="{8C5A47E5-1319-4D2F-8EB5-D9708F3C5F4E}" type="pres">
      <dgm:prSet presAssocID="{BCAA866A-DC80-4C52-A989-1770F9876379}" presName="circ2Tx" presStyleLbl="revTx" presStyleIdx="0" presStyleCnt="0" custScaleX="98687">
        <dgm:presLayoutVars>
          <dgm:chMax val="0"/>
          <dgm:chPref val="0"/>
          <dgm:bulletEnabled val="1"/>
        </dgm:presLayoutVars>
      </dgm:prSet>
      <dgm:spPr/>
    </dgm:pt>
    <dgm:pt modelId="{F8722BF8-DE58-4928-AE11-24FB427E71F5}" type="pres">
      <dgm:prSet presAssocID="{4B351064-4A9F-4242-9985-C866A8D9A7B5}" presName="circ3" presStyleLbl="vennNode1" presStyleIdx="2" presStyleCnt="7"/>
      <dgm:spPr/>
    </dgm:pt>
    <dgm:pt modelId="{03A99569-C652-4674-9B44-880E025FF330}" type="pres">
      <dgm:prSet presAssocID="{4B351064-4A9F-4242-9985-C866A8D9A7B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D5160-13F1-4A40-99FC-EB4751978CDA}" type="pres">
      <dgm:prSet presAssocID="{3653F7C2-C6A2-4218-B1F1-4D245421C6CE}" presName="circ4" presStyleLbl="vennNode1" presStyleIdx="3" presStyleCnt="7"/>
      <dgm:spPr/>
    </dgm:pt>
    <dgm:pt modelId="{343C4FCA-2263-4767-BA26-02CA8DFEB89B}" type="pres">
      <dgm:prSet presAssocID="{3653F7C2-C6A2-4218-B1F1-4D245421C6C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DA27926-A204-40B9-8459-E0862C36FDA4}" type="pres">
      <dgm:prSet presAssocID="{B7F4F64E-C000-4C08-B9CF-E7686A0824AA}" presName="circ5" presStyleLbl="vennNode1" presStyleIdx="4" presStyleCnt="7"/>
      <dgm:spPr/>
    </dgm:pt>
    <dgm:pt modelId="{F1E4330D-4374-403F-837C-67A69607AB34}" type="pres">
      <dgm:prSet presAssocID="{B7F4F64E-C000-4C08-B9CF-E7686A0824AA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7CD491A-F2C3-4E3D-9A2C-4E365B96384A}" type="pres">
      <dgm:prSet presAssocID="{E9EF0882-0A52-4765-B3B0-76CD4C7AC788}" presName="circ6" presStyleLbl="vennNode1" presStyleIdx="5" presStyleCnt="7"/>
      <dgm:spPr/>
    </dgm:pt>
    <dgm:pt modelId="{7AE29ADB-2F97-4FC9-A4D0-B9780E461531}" type="pres">
      <dgm:prSet presAssocID="{E9EF0882-0A52-4765-B3B0-76CD4C7AC788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56A3D3B-5586-4293-B94A-40CB753FA937}" type="pres">
      <dgm:prSet presAssocID="{9C2547AF-89B1-44E8-8386-809BB8D32D7D}" presName="circ7" presStyleLbl="vennNode1" presStyleIdx="6" presStyleCnt="7"/>
      <dgm:spPr/>
      <dgm:t>
        <a:bodyPr/>
        <a:lstStyle/>
        <a:p>
          <a:endParaRPr lang="en-US"/>
        </a:p>
      </dgm:t>
    </dgm:pt>
    <dgm:pt modelId="{2CC0BC3E-8807-406D-9269-1BC93E7E0E93}" type="pres">
      <dgm:prSet presAssocID="{9C2547AF-89B1-44E8-8386-809BB8D32D7D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B5845AC-BADB-4139-9B48-3BD11736142A}" srcId="{827C06B6-64AC-48E0-B41B-D9A9646DAA6C}" destId="{9C2547AF-89B1-44E8-8386-809BB8D32D7D}" srcOrd="6" destOrd="0" parTransId="{F13BCD0F-85D2-468B-BDA3-1F4068B6EBBE}" sibTransId="{600E08ED-3715-4188-AD40-BCF092363336}"/>
    <dgm:cxn modelId="{75D02420-DBF6-48FB-A193-75D0CAF59E6F}" srcId="{827C06B6-64AC-48E0-B41B-D9A9646DAA6C}" destId="{B7F4F64E-C000-4C08-B9CF-E7686A0824AA}" srcOrd="4" destOrd="0" parTransId="{4F3C56E9-26AD-4339-8F5A-D85C6A9CD0EF}" sibTransId="{8044C4D2-4C31-4AA6-BAE2-430182BE2064}"/>
    <dgm:cxn modelId="{CAA4C18E-2A21-448A-BECB-6DA81B758D0A}" srcId="{827C06B6-64AC-48E0-B41B-D9A9646DAA6C}" destId="{BCAA866A-DC80-4C52-A989-1770F9876379}" srcOrd="1" destOrd="0" parTransId="{FD61B3B0-0D99-4777-97D3-8CF52B5DB143}" sibTransId="{A47E8430-066F-4279-A8C9-75B2897ED340}"/>
    <dgm:cxn modelId="{4836CA6B-6B1B-48A3-84DA-96EFE9949062}" type="presOf" srcId="{B7F4F64E-C000-4C08-B9CF-E7686A0824AA}" destId="{F1E4330D-4374-403F-837C-67A69607AB34}" srcOrd="0" destOrd="0" presId="urn:microsoft.com/office/officeart/2005/8/layout/venn1"/>
    <dgm:cxn modelId="{D5BA6B35-A176-45D3-9DDE-0E16DCCC800C}" srcId="{827C06B6-64AC-48E0-B41B-D9A9646DAA6C}" destId="{3653F7C2-C6A2-4218-B1F1-4D245421C6CE}" srcOrd="3" destOrd="0" parTransId="{95BC847D-52E1-4067-9D6B-F4FF8A61B96A}" sibTransId="{D7802FC5-CCC8-4CE0-B601-3A74E6D820EA}"/>
    <dgm:cxn modelId="{15B4BE58-F10C-4709-9420-538BFFA46809}" type="presOf" srcId="{64CC76BC-FF14-417E-9426-19828273AE69}" destId="{7F685A4D-F139-4D06-8106-2C433257C04D}" srcOrd="0" destOrd="0" presId="urn:microsoft.com/office/officeart/2005/8/layout/venn1"/>
    <dgm:cxn modelId="{F524CF06-6569-4D6E-8399-6C1EAEEC3D78}" type="presOf" srcId="{E9EF0882-0A52-4765-B3B0-76CD4C7AC788}" destId="{7AE29ADB-2F97-4FC9-A4D0-B9780E461531}" srcOrd="0" destOrd="0" presId="urn:microsoft.com/office/officeart/2005/8/layout/venn1"/>
    <dgm:cxn modelId="{8C32DCFF-67B2-4E03-AEF2-70971D51CE70}" type="presOf" srcId="{BCAA866A-DC80-4C52-A989-1770F9876379}" destId="{8C5A47E5-1319-4D2F-8EB5-D9708F3C5F4E}" srcOrd="0" destOrd="0" presId="urn:microsoft.com/office/officeart/2005/8/layout/venn1"/>
    <dgm:cxn modelId="{D59B7BD3-31D0-4955-AC2B-3D86CC8A70AD}" srcId="{827C06B6-64AC-48E0-B41B-D9A9646DAA6C}" destId="{E9EF0882-0A52-4765-B3B0-76CD4C7AC788}" srcOrd="5" destOrd="0" parTransId="{791A16B7-3BCF-4A9B-85DA-798F9D8758D5}" sibTransId="{22228FFE-E9DB-40A6-BFFB-5A9609040B21}"/>
    <dgm:cxn modelId="{5C7C2094-037B-475D-9004-9F027F484B0E}" type="presOf" srcId="{827C06B6-64AC-48E0-B41B-D9A9646DAA6C}" destId="{FA5E261D-D90C-43FC-8061-B321A7FD408F}" srcOrd="0" destOrd="0" presId="urn:microsoft.com/office/officeart/2005/8/layout/venn1"/>
    <dgm:cxn modelId="{8D616F20-CAE2-4A5E-84E1-836B1737DAC5}" type="presOf" srcId="{4B351064-4A9F-4242-9985-C866A8D9A7B5}" destId="{03A99569-C652-4674-9B44-880E025FF330}" srcOrd="0" destOrd="0" presId="urn:microsoft.com/office/officeart/2005/8/layout/venn1"/>
    <dgm:cxn modelId="{B1F74153-8EA7-434B-B528-7C66328A9802}" type="presOf" srcId="{3653F7C2-C6A2-4218-B1F1-4D245421C6CE}" destId="{343C4FCA-2263-4767-BA26-02CA8DFEB89B}" srcOrd="0" destOrd="0" presId="urn:microsoft.com/office/officeart/2005/8/layout/venn1"/>
    <dgm:cxn modelId="{77632C52-073C-4691-8144-F44792796788}" type="presOf" srcId="{9C2547AF-89B1-44E8-8386-809BB8D32D7D}" destId="{2CC0BC3E-8807-406D-9269-1BC93E7E0E93}" srcOrd="0" destOrd="0" presId="urn:microsoft.com/office/officeart/2005/8/layout/venn1"/>
    <dgm:cxn modelId="{6FA90A02-79DC-43FB-9FBF-DDE8ACB77187}" srcId="{827C06B6-64AC-48E0-B41B-D9A9646DAA6C}" destId="{64CC76BC-FF14-417E-9426-19828273AE69}" srcOrd="0" destOrd="0" parTransId="{0FBF514D-54DC-400B-8E0D-26BF1191FEF4}" sibTransId="{AFD46EA9-5E3E-49AA-9488-76214AEDF498}"/>
    <dgm:cxn modelId="{0038EBB1-FFC9-4403-A9FA-0BB3E0D8A52F}" srcId="{827C06B6-64AC-48E0-B41B-D9A9646DAA6C}" destId="{4B351064-4A9F-4242-9985-C866A8D9A7B5}" srcOrd="2" destOrd="0" parTransId="{75087660-80D6-427C-9349-34C84027D89F}" sibTransId="{550263BD-F6C3-4D8D-BC6F-4A72B343A8C2}"/>
    <dgm:cxn modelId="{8794D48C-FEE5-4333-AD31-CD9B8E8A9035}" type="presParOf" srcId="{FA5E261D-D90C-43FC-8061-B321A7FD408F}" destId="{43C98391-6BA0-4F72-91F8-AAC861B79EAB}" srcOrd="0" destOrd="0" presId="urn:microsoft.com/office/officeart/2005/8/layout/venn1"/>
    <dgm:cxn modelId="{0BA3A57F-DE65-4F9F-9F3B-428675BC2DDA}" type="presParOf" srcId="{FA5E261D-D90C-43FC-8061-B321A7FD408F}" destId="{7F685A4D-F139-4D06-8106-2C433257C04D}" srcOrd="1" destOrd="0" presId="urn:microsoft.com/office/officeart/2005/8/layout/venn1"/>
    <dgm:cxn modelId="{F7989BCA-E863-4519-866A-3DB34D43DBC2}" type="presParOf" srcId="{FA5E261D-D90C-43FC-8061-B321A7FD408F}" destId="{F071536A-0C67-4A31-9FDD-38BCCFD0FC06}" srcOrd="2" destOrd="0" presId="urn:microsoft.com/office/officeart/2005/8/layout/venn1"/>
    <dgm:cxn modelId="{0458AC06-906A-4B17-901E-9A507E65FCB3}" type="presParOf" srcId="{FA5E261D-D90C-43FC-8061-B321A7FD408F}" destId="{8C5A47E5-1319-4D2F-8EB5-D9708F3C5F4E}" srcOrd="3" destOrd="0" presId="urn:microsoft.com/office/officeart/2005/8/layout/venn1"/>
    <dgm:cxn modelId="{E6A2A684-333A-45CB-91D9-3924A1DA4FFB}" type="presParOf" srcId="{FA5E261D-D90C-43FC-8061-B321A7FD408F}" destId="{F8722BF8-DE58-4928-AE11-24FB427E71F5}" srcOrd="4" destOrd="0" presId="urn:microsoft.com/office/officeart/2005/8/layout/venn1"/>
    <dgm:cxn modelId="{FC9200FB-D426-4145-BBF3-2D7AA41847D9}" type="presParOf" srcId="{FA5E261D-D90C-43FC-8061-B321A7FD408F}" destId="{03A99569-C652-4674-9B44-880E025FF330}" srcOrd="5" destOrd="0" presId="urn:microsoft.com/office/officeart/2005/8/layout/venn1"/>
    <dgm:cxn modelId="{9403C9E1-195D-4073-8DEE-61F14C2B2C7F}" type="presParOf" srcId="{FA5E261D-D90C-43FC-8061-B321A7FD408F}" destId="{FF4D5160-13F1-4A40-99FC-EB4751978CDA}" srcOrd="6" destOrd="0" presId="urn:microsoft.com/office/officeart/2005/8/layout/venn1"/>
    <dgm:cxn modelId="{A8AD5A64-05AF-4B81-B96B-9227F5C4942D}" type="presParOf" srcId="{FA5E261D-D90C-43FC-8061-B321A7FD408F}" destId="{343C4FCA-2263-4767-BA26-02CA8DFEB89B}" srcOrd="7" destOrd="0" presId="urn:microsoft.com/office/officeart/2005/8/layout/venn1"/>
    <dgm:cxn modelId="{87A7F3FA-B807-4B9C-9A00-4069D3BCA0BD}" type="presParOf" srcId="{FA5E261D-D90C-43FC-8061-B321A7FD408F}" destId="{5DA27926-A204-40B9-8459-E0862C36FDA4}" srcOrd="8" destOrd="0" presId="urn:microsoft.com/office/officeart/2005/8/layout/venn1"/>
    <dgm:cxn modelId="{DFAB5219-DD0A-4F5A-9304-3553426D0C26}" type="presParOf" srcId="{FA5E261D-D90C-43FC-8061-B321A7FD408F}" destId="{F1E4330D-4374-403F-837C-67A69607AB34}" srcOrd="9" destOrd="0" presId="urn:microsoft.com/office/officeart/2005/8/layout/venn1"/>
    <dgm:cxn modelId="{F36E9F21-8FC1-4FEA-8021-1F3A270AA345}" type="presParOf" srcId="{FA5E261D-D90C-43FC-8061-B321A7FD408F}" destId="{E7CD491A-F2C3-4E3D-9A2C-4E365B96384A}" srcOrd="10" destOrd="0" presId="urn:microsoft.com/office/officeart/2005/8/layout/venn1"/>
    <dgm:cxn modelId="{921F9460-7D29-4495-AC01-98A25FD1A64C}" type="presParOf" srcId="{FA5E261D-D90C-43FC-8061-B321A7FD408F}" destId="{7AE29ADB-2F97-4FC9-A4D0-B9780E461531}" srcOrd="11" destOrd="0" presId="urn:microsoft.com/office/officeart/2005/8/layout/venn1"/>
    <dgm:cxn modelId="{250C86CF-E792-4075-A9B9-ADA6B1BA46F9}" type="presParOf" srcId="{FA5E261D-D90C-43FC-8061-B321A7FD408F}" destId="{956A3D3B-5586-4293-B94A-40CB753FA937}" srcOrd="12" destOrd="0" presId="urn:microsoft.com/office/officeart/2005/8/layout/venn1"/>
    <dgm:cxn modelId="{3AF0D0A1-52ED-400E-9F28-287207EAA16D}" type="presParOf" srcId="{FA5E261D-D90C-43FC-8061-B321A7FD408F}" destId="{2CC0BC3E-8807-406D-9269-1BC93E7E0E93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98391-6BA0-4F72-91F8-AAC861B79EAB}">
      <dsp:nvSpPr>
        <dsp:cNvPr id="0" name=""/>
        <dsp:cNvSpPr/>
      </dsp:nvSpPr>
      <dsp:spPr>
        <a:xfrm>
          <a:off x="3283031" y="1358036"/>
          <a:ext cx="1739737" cy="1739950"/>
        </a:xfrm>
        <a:prstGeom prst="ellipse">
          <a:avLst/>
        </a:prstGeom>
        <a:solidFill>
          <a:schemeClr val="accent1">
            <a:shade val="80000"/>
            <a:alpha val="5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F685A4D-F139-4D06-8106-2C433257C04D}">
      <dsp:nvSpPr>
        <dsp:cNvPr id="0" name=""/>
        <dsp:cNvSpPr/>
      </dsp:nvSpPr>
      <dsp:spPr>
        <a:xfrm>
          <a:off x="3156175" y="0"/>
          <a:ext cx="1993449" cy="10668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baseline="0" dirty="0" smtClean="0">
              <a:solidFill>
                <a:srgbClr val="7030A0"/>
              </a:solidFill>
            </a:rPr>
            <a:t>1.Install the App &gt;&gt; Set Password and Friend Phone Number</a:t>
          </a:r>
          <a:endParaRPr lang="en-US" sz="1800" b="1" kern="1200" dirty="0">
            <a:solidFill>
              <a:srgbClr val="7030A0"/>
            </a:solidFill>
          </a:endParaRPr>
        </a:p>
      </dsp:txBody>
      <dsp:txXfrm>
        <a:off x="3156175" y="0"/>
        <a:ext cx="1993449" cy="1066800"/>
      </dsp:txXfrm>
    </dsp:sp>
    <dsp:sp modelId="{F071536A-0C67-4A31-9FDD-38BCCFD0FC06}">
      <dsp:nvSpPr>
        <dsp:cNvPr id="0" name=""/>
        <dsp:cNvSpPr/>
      </dsp:nvSpPr>
      <dsp:spPr>
        <a:xfrm>
          <a:off x="3793354" y="1603400"/>
          <a:ext cx="1739737" cy="1739950"/>
        </a:xfrm>
        <a:prstGeom prst="ellipse">
          <a:avLst/>
        </a:prstGeom>
        <a:solidFill>
          <a:schemeClr val="accent1">
            <a:shade val="80000"/>
            <a:alpha val="50000"/>
            <a:hueOff val="-21"/>
            <a:satOff val="-94"/>
            <a:lumOff val="792"/>
            <a:alphaOff val="500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C5A47E5-1319-4D2F-8EB5-D9708F3C5F4E}">
      <dsp:nvSpPr>
        <dsp:cNvPr id="0" name=""/>
        <dsp:cNvSpPr/>
      </dsp:nvSpPr>
      <dsp:spPr>
        <a:xfrm>
          <a:off x="5760032" y="1013460"/>
          <a:ext cx="1859969" cy="117348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baseline="0" dirty="0" smtClean="0">
              <a:solidFill>
                <a:srgbClr val="7030A0"/>
              </a:solidFill>
            </a:rPr>
            <a:t>2.Start the Service</a:t>
          </a:r>
          <a:endParaRPr lang="en-US" sz="1600" b="1" kern="1200" dirty="0">
            <a:solidFill>
              <a:srgbClr val="7030A0"/>
            </a:solidFill>
          </a:endParaRPr>
        </a:p>
      </dsp:txBody>
      <dsp:txXfrm>
        <a:off x="5760032" y="1013460"/>
        <a:ext cx="1859969" cy="1173480"/>
      </dsp:txXfrm>
    </dsp:sp>
    <dsp:sp modelId="{F8722BF8-DE58-4928-AE11-24FB427E71F5}">
      <dsp:nvSpPr>
        <dsp:cNvPr id="0" name=""/>
        <dsp:cNvSpPr/>
      </dsp:nvSpPr>
      <dsp:spPr>
        <a:xfrm>
          <a:off x="3918760" y="2155469"/>
          <a:ext cx="1739737" cy="1739950"/>
        </a:xfrm>
        <a:prstGeom prst="ellipse">
          <a:avLst/>
        </a:prstGeom>
        <a:solidFill>
          <a:schemeClr val="accent1">
            <a:shade val="80000"/>
            <a:alpha val="50000"/>
            <a:hueOff val="-42"/>
            <a:satOff val="-188"/>
            <a:lumOff val="1584"/>
            <a:alphaOff val="1000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3A99569-C652-4674-9B44-880E025FF330}">
      <dsp:nvSpPr>
        <dsp:cNvPr id="0" name=""/>
        <dsp:cNvSpPr/>
      </dsp:nvSpPr>
      <dsp:spPr>
        <a:xfrm>
          <a:off x="5928881" y="2506979"/>
          <a:ext cx="1848471" cy="125349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1" kern="1200" baseline="0" dirty="0" smtClean="0">
              <a:solidFill>
                <a:srgbClr val="7030A0"/>
              </a:solidFill>
            </a:rPr>
            <a:t>3.</a:t>
          </a:r>
          <a:endParaRPr lang="en-US" sz="1600" b="1" kern="1200" dirty="0" smtClean="0">
            <a:solidFill>
              <a:srgbClr val="7030A0"/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baseline="0" dirty="0" smtClean="0">
              <a:solidFill>
                <a:srgbClr val="7030A0"/>
              </a:solidFill>
            </a:rPr>
            <a:t>Send Message from Friend’s Phone Number</a:t>
          </a:r>
          <a:endParaRPr lang="en-US" sz="1600" b="1" kern="1200" dirty="0">
            <a:solidFill>
              <a:srgbClr val="7030A0"/>
            </a:solidFill>
          </a:endParaRPr>
        </a:p>
      </dsp:txBody>
      <dsp:txXfrm>
        <a:off x="5928881" y="2506979"/>
        <a:ext cx="1848471" cy="1253490"/>
      </dsp:txXfrm>
    </dsp:sp>
    <dsp:sp modelId="{FF4D5160-13F1-4A40-99FC-EB4751978CDA}">
      <dsp:nvSpPr>
        <dsp:cNvPr id="0" name=""/>
        <dsp:cNvSpPr/>
      </dsp:nvSpPr>
      <dsp:spPr>
        <a:xfrm>
          <a:off x="3565738" y="2598191"/>
          <a:ext cx="1739737" cy="1739950"/>
        </a:xfrm>
        <a:prstGeom prst="ellipse">
          <a:avLst/>
        </a:prstGeom>
        <a:solidFill>
          <a:schemeClr val="accent1">
            <a:shade val="80000"/>
            <a:alpha val="50000"/>
            <a:hueOff val="-62"/>
            <a:satOff val="-282"/>
            <a:lumOff val="2376"/>
            <a:alphaOff val="1500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43C4FCA-2263-4767-BA26-02CA8DFEB89B}">
      <dsp:nvSpPr>
        <dsp:cNvPr id="0" name=""/>
        <dsp:cNvSpPr/>
      </dsp:nvSpPr>
      <dsp:spPr>
        <a:xfrm>
          <a:off x="5131502" y="4187189"/>
          <a:ext cx="1993449" cy="114681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baseline="0" dirty="0" smtClean="0">
              <a:solidFill>
                <a:srgbClr val="7030A0"/>
              </a:solidFill>
            </a:rPr>
            <a:t>4.App will receive the SMS</a:t>
          </a:r>
          <a:endParaRPr lang="en-US" sz="1600" b="1" kern="1200" dirty="0">
            <a:solidFill>
              <a:srgbClr val="7030A0"/>
            </a:solidFill>
          </a:endParaRPr>
        </a:p>
      </dsp:txBody>
      <dsp:txXfrm>
        <a:off x="5131502" y="4187189"/>
        <a:ext cx="1993449" cy="1146810"/>
      </dsp:txXfrm>
    </dsp:sp>
    <dsp:sp modelId="{5DA27926-A204-40B9-8459-E0862C36FDA4}">
      <dsp:nvSpPr>
        <dsp:cNvPr id="0" name=""/>
        <dsp:cNvSpPr/>
      </dsp:nvSpPr>
      <dsp:spPr>
        <a:xfrm>
          <a:off x="3000323" y="2598191"/>
          <a:ext cx="1739737" cy="1739950"/>
        </a:xfrm>
        <a:prstGeom prst="ellipse">
          <a:avLst/>
        </a:prstGeom>
        <a:solidFill>
          <a:schemeClr val="accent1">
            <a:shade val="80000"/>
            <a:alpha val="50000"/>
            <a:hueOff val="-83"/>
            <a:satOff val="-376"/>
            <a:lumOff val="3169"/>
            <a:alphaOff val="2000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1E4330D-4374-403F-837C-67A69607AB34}">
      <dsp:nvSpPr>
        <dsp:cNvPr id="0" name=""/>
        <dsp:cNvSpPr/>
      </dsp:nvSpPr>
      <dsp:spPr>
        <a:xfrm>
          <a:off x="1180848" y="4187189"/>
          <a:ext cx="1993449" cy="114681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baseline="0" dirty="0" smtClean="0">
              <a:solidFill>
                <a:srgbClr val="7030A0"/>
              </a:solidFill>
            </a:rPr>
            <a:t>5.Match the Number with the Saved one</a:t>
          </a:r>
          <a:endParaRPr lang="en-US" sz="1600" b="1" kern="1200" dirty="0">
            <a:solidFill>
              <a:srgbClr val="7030A0"/>
            </a:solidFill>
          </a:endParaRPr>
        </a:p>
      </dsp:txBody>
      <dsp:txXfrm>
        <a:off x="1180848" y="4187189"/>
        <a:ext cx="1993449" cy="1146810"/>
      </dsp:txXfrm>
    </dsp:sp>
    <dsp:sp modelId="{E7CD491A-F2C3-4E3D-9A2C-4E365B96384A}">
      <dsp:nvSpPr>
        <dsp:cNvPr id="0" name=""/>
        <dsp:cNvSpPr/>
      </dsp:nvSpPr>
      <dsp:spPr>
        <a:xfrm>
          <a:off x="2647302" y="2155469"/>
          <a:ext cx="1739737" cy="1739950"/>
        </a:xfrm>
        <a:prstGeom prst="ellipse">
          <a:avLst/>
        </a:prstGeom>
        <a:solidFill>
          <a:schemeClr val="accent1">
            <a:shade val="80000"/>
            <a:alpha val="50000"/>
            <a:hueOff val="-104"/>
            <a:satOff val="-470"/>
            <a:lumOff val="3961"/>
            <a:alphaOff val="2500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AE29ADB-2F97-4FC9-A4D0-B9780E461531}">
      <dsp:nvSpPr>
        <dsp:cNvPr id="0" name=""/>
        <dsp:cNvSpPr/>
      </dsp:nvSpPr>
      <dsp:spPr>
        <a:xfrm>
          <a:off x="528447" y="2506979"/>
          <a:ext cx="1848471" cy="125349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baseline="0" dirty="0" smtClean="0">
              <a:solidFill>
                <a:srgbClr val="7030A0"/>
              </a:solidFill>
            </a:rPr>
            <a:t>6.If Match Found then Send SMS/Email to the Friend Number according to the Request</a:t>
          </a:r>
          <a:endParaRPr lang="en-US" sz="1600" b="1" kern="1200" dirty="0">
            <a:solidFill>
              <a:srgbClr val="7030A0"/>
            </a:solidFill>
          </a:endParaRPr>
        </a:p>
      </dsp:txBody>
      <dsp:txXfrm>
        <a:off x="528447" y="2506979"/>
        <a:ext cx="1848471" cy="1253490"/>
      </dsp:txXfrm>
    </dsp:sp>
    <dsp:sp modelId="{956A3D3B-5586-4293-B94A-40CB753FA937}">
      <dsp:nvSpPr>
        <dsp:cNvPr id="0" name=""/>
        <dsp:cNvSpPr/>
      </dsp:nvSpPr>
      <dsp:spPr>
        <a:xfrm>
          <a:off x="2772708" y="1603400"/>
          <a:ext cx="1739737" cy="1739950"/>
        </a:xfrm>
        <a:prstGeom prst="ellipse">
          <a:avLst/>
        </a:prstGeom>
        <a:solidFill>
          <a:schemeClr val="accent1">
            <a:shade val="80000"/>
            <a:alpha val="50000"/>
            <a:hueOff val="-125"/>
            <a:satOff val="-564"/>
            <a:lumOff val="4753"/>
            <a:alphaOff val="3000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CC0BC3E-8807-406D-9269-1BC93E7E0E93}">
      <dsp:nvSpPr>
        <dsp:cNvPr id="0" name=""/>
        <dsp:cNvSpPr/>
      </dsp:nvSpPr>
      <dsp:spPr>
        <a:xfrm>
          <a:off x="673425" y="1013460"/>
          <a:ext cx="1884715" cy="117348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baseline="0" dirty="0" smtClean="0">
              <a:solidFill>
                <a:srgbClr val="7030A0"/>
              </a:solidFill>
            </a:rPr>
            <a:t>7.Receive the Feedback/Information by SMS/Email from the Lost Phone</a:t>
          </a:r>
          <a:endParaRPr lang="en-US" sz="1600" b="1" kern="1200" dirty="0">
            <a:solidFill>
              <a:srgbClr val="7030A0"/>
            </a:solidFill>
          </a:endParaRPr>
        </a:p>
      </dsp:txBody>
      <dsp:txXfrm>
        <a:off x="673425" y="1013460"/>
        <a:ext cx="1884715" cy="1173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0733844-2FDE-44E0-A7FE-CA6281E40288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15331D6-02AD-490E-B378-095FF8D9BC4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733844-2FDE-44E0-A7FE-CA6281E40288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331D6-02AD-490E-B378-095FF8D9B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0733844-2FDE-44E0-A7FE-CA6281E40288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15331D6-02AD-490E-B378-095FF8D9B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733844-2FDE-44E0-A7FE-CA6281E40288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331D6-02AD-490E-B378-095FF8D9B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0733844-2FDE-44E0-A7FE-CA6281E40288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15331D6-02AD-490E-B378-095FF8D9BC4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733844-2FDE-44E0-A7FE-CA6281E40288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331D6-02AD-490E-B378-095FF8D9B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733844-2FDE-44E0-A7FE-CA6281E40288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331D6-02AD-490E-B378-095FF8D9B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733844-2FDE-44E0-A7FE-CA6281E40288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331D6-02AD-490E-B378-095FF8D9B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0733844-2FDE-44E0-A7FE-CA6281E40288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331D6-02AD-490E-B378-095FF8D9B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733844-2FDE-44E0-A7FE-CA6281E40288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331D6-02AD-490E-B378-095FF8D9B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733844-2FDE-44E0-A7FE-CA6281E40288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331D6-02AD-490E-B378-095FF8D9BC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0733844-2FDE-44E0-A7FE-CA6281E40288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15331D6-02AD-490E-B378-095FF8D9BC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SCHEMA DIAGRAM OF THE PROJECT</a:t>
            </a:r>
            <a:endParaRPr lang="en-US" sz="4000" dirty="0">
              <a:solidFill>
                <a:srgbClr val="7030A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868630"/>
              </p:ext>
            </p:extLst>
          </p:nvPr>
        </p:nvGraphicFramePr>
        <p:xfrm>
          <a:off x="381000" y="1371600"/>
          <a:ext cx="8305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501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21</TotalTime>
  <Words>61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Opulent</vt:lpstr>
      <vt:lpstr>SCHEMA DIAGRAM OF THE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imtu</dc:creator>
  <cp:lastModifiedBy>imtu</cp:lastModifiedBy>
  <cp:revision>3</cp:revision>
  <dcterms:created xsi:type="dcterms:W3CDTF">2013-09-15T03:25:04Z</dcterms:created>
  <dcterms:modified xsi:type="dcterms:W3CDTF">2013-09-15T03:46:23Z</dcterms:modified>
</cp:coreProperties>
</file>