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2D04-0075-41B5-B2EF-90CFAEE7A02B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42EA-9643-407B-9BBA-363D0458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imtu\Desktop\project pic\device-2013-09-15-0007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7" y="-8082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imtu\Desktop\project pic\device-2013-09-15-0007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74" y="-8082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imtu\Desktop\project pic\device-2013-09-15-0009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19" y="0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imtu\Desktop\project pic\device-2013-09-15-00093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-8082"/>
            <a:ext cx="2286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imtu\Desktop\project pic\device-2013-09-15-0024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74" y="3487305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imtu\Desktop\project pic\device-2013-09-15-00272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7" y="3515014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imtu\Desktop\project pic\device-2013-09-15-00293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37" y="3515014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imtu\Desktop\project pic\device-2013-09-15-00321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7304"/>
            <a:ext cx="228600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1</cp:revision>
  <dcterms:created xsi:type="dcterms:W3CDTF">2013-09-15T03:19:43Z</dcterms:created>
  <dcterms:modified xsi:type="dcterms:W3CDTF">2013-09-15T03:24:49Z</dcterms:modified>
</cp:coreProperties>
</file>