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8492-DF2B-43A4-BBD1-E1702A81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3464E-2B68-4F55-8BF0-94F2318B3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E5789-D3F1-430C-9DC0-A85DE08F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6454-5E8D-4939-98F1-0B5E12BE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4CA9-6B83-4CE3-8B13-D42A1BBD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0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6677-08C4-4360-ACF0-211362C0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502C0-6057-468C-969A-9BF65ADFE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84C6-D8C4-4E27-8739-CEB0422A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6F3C-ED7F-4117-9BD4-E97AB383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9EE8-BB86-401C-A14E-7C669481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5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0A294-5F13-4081-8305-C223AC202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8BBF4-3212-483F-81FE-E7667F1F8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16ED-B8F9-43E0-95BA-BCCED5DB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DF53-33AE-4A4E-839C-1123C332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C81D-EE16-4100-95F5-B0DF51F0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85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DB98-908C-4E9F-8CED-86E470BA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2946-FA5D-4745-B94B-50B2691B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D2D1-99D9-48C6-A160-44E06C06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C279-6A77-4291-A6A0-DE497657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BB21-8185-4ADC-ACDE-1A7CACC4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0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A478-A360-4B1E-8DFB-F9D7A437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3496-4E04-431A-8456-DCF76997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0FA7-4B7E-463E-93D1-0BB9376B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854D-BC27-436D-B312-08930D37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FE72-438B-4449-AA28-5F4DC895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6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F860-A4D8-490A-A0E7-88F7723E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9029-8E53-40E9-98B1-F1CB129A7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BAE49-7D93-44F4-B528-D450905D8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8DE1B-9C51-41CF-A876-163DD574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BDE6-DA8A-46E2-9DF0-202014BF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D9C45-ABA9-4497-BF6B-55475F97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C618-8617-49B2-A844-2C3A2886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79E49-8F9E-4D4A-A9C8-693DA47F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3B6C9-F4DE-4416-8958-C8D3C700B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420E6-C0DB-4FE4-AAA6-F6163FA06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E9104-ABF2-4417-A6F5-46D06389E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40373-1D1B-45A7-818F-FFBF3C3C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B67DD-70B6-44F1-8B3D-72C4F4ED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78C39-83D7-465C-B8B4-7982174C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6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89A5-7FAC-424F-96A2-4DFB83B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72257-85E7-4B03-BC1F-F4CC1E87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1A57C-0B5E-4E99-99DE-8E66868D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E5D48-661A-40C9-99B7-96C980B1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08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7D9A9-3562-40F8-AAEE-3AD5639A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16E56-33D9-42E3-9886-7310ED3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C02C2-805E-4472-9F3D-23FB4573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8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AD84-1E13-472E-9C76-2A21A75A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B050-0A7F-449F-A9F9-8A2A0675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95C42-C964-4B37-9157-EC1F8BAA9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C9022-922E-48F7-98EB-7A64A5F3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3F855-C02C-49B1-BDC8-980A8FE3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A19F0-5F1A-4CE5-8686-4AD6D768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46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49EB-E37A-4746-8586-725BAE86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FDC3B-7BD0-4FFD-A22B-BBC6E55E5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DB434-F0A8-4ED9-8C08-E41A30E9A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42802-1D39-4F02-AF12-AF936CB7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9D12F-F197-4E06-9BE6-571D41AF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006F3-296C-4DA6-9381-5A57C0D9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2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4B342-A409-44D5-9511-7E1DC615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98312-B9E9-4B38-AF85-E92B5BB8D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9FE3-1C64-4088-8916-618C73EA5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C05B-A9B7-4EAE-890F-4EBBABF2D965}" type="datetimeFigureOut">
              <a:rPr lang="en-GB" smtClean="0"/>
              <a:t>28/09/2018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35E3-7FF0-4295-90E3-5C1DB09C5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41F2C-58F8-4DEE-8BAA-B73A44DF2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521D-E4D0-405E-B81B-D64B7818CC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77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BACC2B-6EE8-47F2-9387-0C6862266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48FC6-6A8D-4764-81A3-BD4EEB308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887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LPG leakage detection for disaster struck areas</a:t>
            </a:r>
          </a:p>
        </p:txBody>
      </p:sp>
    </p:spTree>
    <p:extLst>
      <p:ext uri="{BB962C8B-B14F-4D97-AF65-F5344CB8AC3E}">
        <p14:creationId xmlns:p14="http://schemas.microsoft.com/office/powerpoint/2010/main" val="9774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CD0927-0484-4E8F-BB48-133B3407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501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41FF-6B8D-4A4B-8EC4-B52244984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6496" y="1245819"/>
            <a:ext cx="5181600" cy="5567363"/>
          </a:xfrm>
        </p:spPr>
        <p:txBody>
          <a:bodyPr/>
          <a:lstStyle/>
          <a:p>
            <a:r>
              <a:rPr lang="en-GB" dirty="0"/>
              <a:t>Product Enabled Service</a:t>
            </a:r>
          </a:p>
          <a:p>
            <a:r>
              <a:rPr lang="en-GB" dirty="0"/>
              <a:t>LPG Gas Detection in disaster struck areas</a:t>
            </a:r>
          </a:p>
          <a:p>
            <a:r>
              <a:rPr lang="en-GB" dirty="0"/>
              <a:t>In the automatic mode, the coordinates of the location is sent to the Emergency response team who are surveying the area.</a:t>
            </a:r>
          </a:p>
          <a:p>
            <a:r>
              <a:rPr lang="en-GB" dirty="0"/>
              <a:t> In another alternative mode, the data is collected and stored in memory. It will be viewed when required and sent to the cloud.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339245-3EDD-41F6-A30B-D5F2AF846D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92" y="1984850"/>
            <a:ext cx="6139152" cy="4089299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E6DB09-2F2B-4F4C-93BA-8DCDB38A61ED}"/>
              </a:ext>
            </a:extLst>
          </p:cNvPr>
          <p:cNvSpPr txBox="1"/>
          <p:nvPr/>
        </p:nvSpPr>
        <p:spPr>
          <a:xfrm>
            <a:off x="532263" y="397579"/>
            <a:ext cx="1908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266096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755D084-9BC2-4EF6-AF76-FB65F02B1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44" y="175764"/>
            <a:ext cx="9082856" cy="490993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A3A960E-0549-43A1-830C-C9AA58F95EE4}"/>
              </a:ext>
            </a:extLst>
          </p:cNvPr>
          <p:cNvGrpSpPr/>
          <p:nvPr/>
        </p:nvGrpSpPr>
        <p:grpSpPr>
          <a:xfrm>
            <a:off x="3894444" y="1993729"/>
            <a:ext cx="2825880" cy="2434223"/>
            <a:chOff x="4683060" y="1752328"/>
            <a:chExt cx="2825880" cy="243422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A1E3AD-A484-494B-9E6A-264380958CB9}"/>
                </a:ext>
              </a:extLst>
            </p:cNvPr>
            <p:cNvGrpSpPr/>
            <p:nvPr/>
          </p:nvGrpSpPr>
          <p:grpSpPr>
            <a:xfrm>
              <a:off x="4683060" y="1752328"/>
              <a:ext cx="2825880" cy="2434223"/>
              <a:chOff x="6479694" y="1298675"/>
              <a:chExt cx="2825880" cy="243422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966CD6C-4FEE-41B9-AA0C-BDE592383135}"/>
                  </a:ext>
                </a:extLst>
              </p:cNvPr>
              <p:cNvSpPr/>
              <p:nvPr/>
            </p:nvSpPr>
            <p:spPr>
              <a:xfrm>
                <a:off x="6479694" y="1298675"/>
                <a:ext cx="2825880" cy="243422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F39457D-89F8-49BA-BA00-03B32EE1D4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8055" y="2143193"/>
                <a:ext cx="1137877" cy="114752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90E2B0-AE06-4ACA-852B-D5BA021D6680}"/>
                </a:ext>
              </a:extLst>
            </p:cNvPr>
            <p:cNvSpPr txBox="1"/>
            <p:nvPr/>
          </p:nvSpPr>
          <p:spPr>
            <a:xfrm>
              <a:off x="5230474" y="1950515"/>
              <a:ext cx="17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IBM Watson IoT </a:t>
              </a:r>
            </a:p>
            <a:p>
              <a:pPr algn="ctr"/>
              <a:r>
                <a:rPr lang="en-GB" dirty="0"/>
                <a:t>Platform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4FE3CE-2DFF-4929-B0E0-8C8619BDB2C1}"/>
              </a:ext>
            </a:extLst>
          </p:cNvPr>
          <p:cNvGrpSpPr/>
          <p:nvPr/>
        </p:nvGrpSpPr>
        <p:grpSpPr>
          <a:xfrm>
            <a:off x="7119279" y="1993729"/>
            <a:ext cx="4726978" cy="2742044"/>
            <a:chOff x="7119279" y="1993729"/>
            <a:chExt cx="4726978" cy="274204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A12A295-20BE-46DA-B5CD-ADE24C8AC927}"/>
                </a:ext>
              </a:extLst>
            </p:cNvPr>
            <p:cNvSpPr/>
            <p:nvPr/>
          </p:nvSpPr>
          <p:spPr>
            <a:xfrm>
              <a:off x="7119279" y="1993729"/>
              <a:ext cx="4726978" cy="274204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493188-40DF-4602-BBD0-B90178E02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685" y="2941982"/>
              <a:ext cx="995287" cy="9740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D1AAF6-791A-4425-A2FA-B663324B9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3109" y="3118741"/>
              <a:ext cx="863712" cy="86371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060C36-9FA3-4691-9289-1B3B84FC3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993" y="2143713"/>
              <a:ext cx="1461053" cy="974035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7A6DE6-A8E4-4B8A-A56B-E0F22FA9A935}"/>
                </a:ext>
              </a:extLst>
            </p:cNvPr>
            <p:cNvCxnSpPr>
              <a:cxnSpLocks/>
            </p:cNvCxnSpPr>
            <p:nvPr/>
          </p:nvCxnSpPr>
          <p:spPr>
            <a:xfrm>
              <a:off x="8501680" y="3428999"/>
              <a:ext cx="4516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61A1AE-F828-4A6F-848E-E533FE6B75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57" t="37147" r="43639" b="34259"/>
            <a:stretch/>
          </p:blipFill>
          <p:spPr>
            <a:xfrm>
              <a:off x="10080046" y="2975860"/>
              <a:ext cx="1413421" cy="959246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745901F-2DAE-4F74-B049-1938ADC7FFF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836821" y="3550597"/>
              <a:ext cx="243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F4902369-EB6A-4E8A-99F0-6AA8CD8C775C}"/>
              </a:ext>
            </a:extLst>
          </p:cNvPr>
          <p:cNvSpPr/>
          <p:nvPr/>
        </p:nvSpPr>
        <p:spPr>
          <a:xfrm rot="5400000">
            <a:off x="6869001" y="2705188"/>
            <a:ext cx="155730" cy="528647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8F8329A-7CEB-4599-A9BD-6C97FE485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92988">
            <a:off x="1112052" y="1018305"/>
            <a:ext cx="1378424" cy="137842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F024C-AC84-441B-BDDB-C02DD4BDBA8C}"/>
              </a:ext>
            </a:extLst>
          </p:cNvPr>
          <p:cNvCxnSpPr>
            <a:cxnSpLocks/>
          </p:cNvCxnSpPr>
          <p:nvPr/>
        </p:nvCxnSpPr>
        <p:spPr>
          <a:xfrm flipH="1">
            <a:off x="950087" y="2523880"/>
            <a:ext cx="809547" cy="28343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B434F79-A628-4C58-98D3-5E5F89F3E993}"/>
              </a:ext>
            </a:extLst>
          </p:cNvPr>
          <p:cNvSpPr txBox="1"/>
          <p:nvPr/>
        </p:nvSpPr>
        <p:spPr>
          <a:xfrm>
            <a:off x="240228" y="175764"/>
            <a:ext cx="335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Architecture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98FFBB4-9793-4D50-AB74-23FD64DCD4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5747"/>
            <a:ext cx="1522253" cy="152225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379A744-7584-463A-B5FC-ADA7E16D8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52" y="4623469"/>
            <a:ext cx="878871" cy="878871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38CB9E-A0D3-41CC-A869-61AA0272AF9F}"/>
              </a:ext>
            </a:extLst>
          </p:cNvPr>
          <p:cNvCxnSpPr>
            <a:cxnSpLocks/>
          </p:cNvCxnSpPr>
          <p:nvPr/>
        </p:nvCxnSpPr>
        <p:spPr>
          <a:xfrm flipV="1">
            <a:off x="1355550" y="5436393"/>
            <a:ext cx="831763" cy="3549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3B9E85-6352-4E6B-813C-9CD9A0EB1BDD}"/>
              </a:ext>
            </a:extLst>
          </p:cNvPr>
          <p:cNvCxnSpPr/>
          <p:nvPr/>
        </p:nvCxnSpPr>
        <p:spPr>
          <a:xfrm flipV="1">
            <a:off x="2959523" y="4139221"/>
            <a:ext cx="634778" cy="6410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25A1B36B-5C10-434D-9493-5A6C4A785A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32" y="6002749"/>
            <a:ext cx="584561" cy="58456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6C557A8-4005-46CF-8FD6-385C585D521F}"/>
              </a:ext>
            </a:extLst>
          </p:cNvPr>
          <p:cNvSpPr txBox="1"/>
          <p:nvPr/>
        </p:nvSpPr>
        <p:spPr>
          <a:xfrm>
            <a:off x="1925493" y="629502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Gas Sensor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9AC58E-0FFB-4848-88D2-EEA2550B7E10}"/>
              </a:ext>
            </a:extLst>
          </p:cNvPr>
          <p:cNvSpPr txBox="1"/>
          <p:nvPr/>
        </p:nvSpPr>
        <p:spPr>
          <a:xfrm>
            <a:off x="6600526" y="2438081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MQTT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45DAB0-D753-45E0-983B-279BDBA1EFCF}"/>
              </a:ext>
            </a:extLst>
          </p:cNvPr>
          <p:cNvSpPr txBox="1"/>
          <p:nvPr/>
        </p:nvSpPr>
        <p:spPr>
          <a:xfrm>
            <a:off x="4167687" y="5833364"/>
            <a:ext cx="674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latitude, longitude along with whether LPG gas is detected or not is sent to the IBM Watson IoT Platform via the mobile network.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B84C130-FE2A-41DF-8D0F-6D832BD000A3}"/>
              </a:ext>
            </a:extLst>
          </p:cNvPr>
          <p:cNvSpPr/>
          <p:nvPr/>
        </p:nvSpPr>
        <p:spPr>
          <a:xfrm>
            <a:off x="7296519" y="641587"/>
            <a:ext cx="2186249" cy="10991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LPG gas detected!!!</a:t>
            </a:r>
          </a:p>
          <a:p>
            <a:r>
              <a:rPr lang="en-GB" dirty="0"/>
              <a:t>Lat:12.98.893</a:t>
            </a:r>
          </a:p>
          <a:p>
            <a:r>
              <a:rPr lang="en-GB" dirty="0"/>
              <a:t>Lon: 77.640313</a:t>
            </a:r>
          </a:p>
        </p:txBody>
      </p:sp>
    </p:spTree>
    <p:extLst>
      <p:ext uri="{BB962C8B-B14F-4D97-AF65-F5344CB8AC3E}">
        <p14:creationId xmlns:p14="http://schemas.microsoft.com/office/powerpoint/2010/main" val="20672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LPG leakage detection for disaster struck areas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LPG leakage detection for disaster struck areas</dc:title>
  <dc:creator>Ahilaa</dc:creator>
  <cp:lastModifiedBy>Ahilaa</cp:lastModifiedBy>
  <cp:revision>19</cp:revision>
  <dcterms:created xsi:type="dcterms:W3CDTF">2018-09-28T03:03:16Z</dcterms:created>
  <dcterms:modified xsi:type="dcterms:W3CDTF">2018-09-28T09:04:57Z</dcterms:modified>
</cp:coreProperties>
</file>