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F71A6-5A1C-4CB9-8595-96FF7ADE71C8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AFEC9-46F4-4588-ACDF-B4972ADE3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610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3F0E-AB9E-430D-8C7D-55809087A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C2A38-297C-4C1D-91A0-49563E647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40534-C0F7-4722-AB80-8951C45E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009-35B4-40FE-8673-73CCFBFA89D2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C19A-4A2A-413E-8DCD-720DDD0B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DDF5E-F20A-4883-B6D4-92A52754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B884-8D38-49CD-9129-194A26358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61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04F9-EB2B-4C0A-A362-E8245A7A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65415-FCA8-4C49-81A9-212C47468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FAA04-E7EE-4A7A-8220-031376CA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009-35B4-40FE-8673-73CCFBFA89D2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168A9-2A52-4C29-B963-446216F0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DFFE7-1844-46FD-9F35-2376AA4F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B884-8D38-49CD-9129-194A26358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7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E8672-0A61-4095-94E5-44646EA14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1E5B0-F85F-4358-91A6-AED44EBFA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FF85-0696-424D-87D7-3F239DFF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009-35B4-40FE-8673-73CCFBFA89D2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CD890-03DD-4BA3-BCB8-BDE13944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962C8-FB1E-45C6-B0C2-D9FC16F5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B884-8D38-49CD-9129-194A26358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17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0073-4067-4868-8E0E-6C474C24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2004-87AD-498C-84DE-CC8EC7431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26DF0-324C-4FD9-B77E-834DE0E0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009-35B4-40FE-8673-73CCFBFA89D2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C1318-0E04-4A83-A474-F9B04773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6F9E1-8C62-447D-B294-3AB94DB3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B884-8D38-49CD-9129-194A26358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16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160C-0702-4FD9-BC8A-D9FB2ADE9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D5C05-0AB9-43CC-BCC6-0BB793F08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FB7F7-494D-474F-802E-E3FB0FE2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009-35B4-40FE-8673-73CCFBFA89D2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2239E-B5D1-4B04-A543-BC04A7F6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AD836-05C9-4ED0-B3BB-4EA23C4F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B884-8D38-49CD-9129-194A26358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87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EA32-6E50-4CC9-BFD3-3C98E964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DF8D-F55B-44C2-BC1F-E6AEE244C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48B3B-B884-4CDC-9B75-FB22FA947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BA330-B650-4AED-B9B9-0FB08462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009-35B4-40FE-8673-73CCFBFA89D2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31A2D-554E-4F3D-9E5A-CBCAA4C9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37B7C-9B30-4D5E-B4DE-AA83CC3B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B884-8D38-49CD-9129-194A26358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89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9946-D735-4485-A3EE-653AA5D5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2F649-A489-44FE-B617-E0B1FC7DA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7628B-7412-4BD0-9FBF-28BA0A42D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4F680-D474-4F8A-A31C-8D617BE8D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80E02-4C8F-4EA9-BD48-CFCBADBAB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B428C-D5C0-4194-8B74-92E46C37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009-35B4-40FE-8673-73CCFBFA89D2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CBB5E-D66E-4DC4-B2BE-08BD32A0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BC13A-F980-44B3-8AE0-F59E5E99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B884-8D38-49CD-9129-194A26358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39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0CFD-4023-4F2A-9491-C7674D8D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FC761-8148-4C88-96EA-8FD9CF6C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009-35B4-40FE-8673-73CCFBFA89D2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DA4D8-92D1-4B87-9711-D7A659D5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01E84-8780-4893-B984-3D79FB3D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B884-8D38-49CD-9129-194A26358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95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18E210-C4AB-48B5-8C1A-34D21290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009-35B4-40FE-8673-73CCFBFA89D2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3509C-9BA8-40C3-B393-D681EF51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E1CC1-6523-400A-B0BC-36767262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B884-8D38-49CD-9129-194A26358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48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8A1D-0D28-4CE2-A9AA-0E321CA0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2613-888C-4375-93C2-43E0B7D2B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1608E-F113-420D-91DE-3FEF6C819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8ED61-F5B6-4855-9F19-2FCBAB83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009-35B4-40FE-8673-73CCFBFA89D2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6AE76-A5C4-4566-A2A0-36B2E198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01440-BA98-494F-9C80-2940820A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B884-8D38-49CD-9129-194A26358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51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D85C-17A4-4785-A7D2-135DA407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A6DDB-3BC6-4526-BA57-15FC23FD0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F780B-5E99-48F2-956F-10FD36D7F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B39DE-6352-4AB9-8744-F7DB293D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009-35B4-40FE-8673-73CCFBFA89D2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81A8D-E768-41BC-B9D0-2ED426A1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EFB27-D75B-4540-B071-6B42C975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B884-8D38-49CD-9129-194A26358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12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3C8D5-E3C8-4AD8-A62B-32EB3762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0602A-E971-4B38-8FDA-1FF4F4F07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DBDB5-0443-4BAB-AC83-1C971DF41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AF009-35B4-40FE-8673-73CCFBFA89D2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8C9E8-BEB5-487C-A3C9-46E3BF4A8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1A4A4-6617-48F1-AABF-5CFC3A96B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BB884-8D38-49CD-9129-194A26358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02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D36773-D3A4-4C7B-BB7F-7489E472F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804862"/>
            <a:ext cx="10496550" cy="524827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008582-BFD3-4C3A-B0F1-EB99FF595535}"/>
              </a:ext>
            </a:extLst>
          </p:cNvPr>
          <p:cNvSpPr/>
          <p:nvPr/>
        </p:nvSpPr>
        <p:spPr>
          <a:xfrm>
            <a:off x="4891597" y="2692152"/>
            <a:ext cx="328474" cy="3262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AA0255-CB02-408E-8857-E381D4E5A8A0}"/>
              </a:ext>
            </a:extLst>
          </p:cNvPr>
          <p:cNvSpPr/>
          <p:nvPr/>
        </p:nvSpPr>
        <p:spPr>
          <a:xfrm>
            <a:off x="6096000" y="2755775"/>
            <a:ext cx="328474" cy="3262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D91259-05B6-46C2-8965-C9C0D45DB0D4}"/>
              </a:ext>
            </a:extLst>
          </p:cNvPr>
          <p:cNvSpPr/>
          <p:nvPr/>
        </p:nvSpPr>
        <p:spPr>
          <a:xfrm rot="645367">
            <a:off x="6630759" y="3809115"/>
            <a:ext cx="2744876" cy="127252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84F499-F1B2-48CD-A90F-10E58451A2C5}"/>
              </a:ext>
            </a:extLst>
          </p:cNvPr>
          <p:cNvSpPr/>
          <p:nvPr/>
        </p:nvSpPr>
        <p:spPr>
          <a:xfrm rot="21408981">
            <a:off x="4180967" y="2605143"/>
            <a:ext cx="576969" cy="9520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1D1B62-6689-4FC9-9DA1-74A6D08127BD}"/>
              </a:ext>
            </a:extLst>
          </p:cNvPr>
          <p:cNvSpPr/>
          <p:nvPr/>
        </p:nvSpPr>
        <p:spPr>
          <a:xfrm rot="21408981">
            <a:off x="7079337" y="2846516"/>
            <a:ext cx="328982" cy="3103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471DB2-27C2-4BFB-9373-03D2603A587A}"/>
              </a:ext>
            </a:extLst>
          </p:cNvPr>
          <p:cNvSpPr/>
          <p:nvPr/>
        </p:nvSpPr>
        <p:spPr>
          <a:xfrm rot="20637420">
            <a:off x="2136063" y="2282836"/>
            <a:ext cx="1324610" cy="112774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A08B7-6196-4A46-B93A-D43730A7D9C0}"/>
              </a:ext>
            </a:extLst>
          </p:cNvPr>
          <p:cNvSpPr/>
          <p:nvPr/>
        </p:nvSpPr>
        <p:spPr>
          <a:xfrm rot="606062">
            <a:off x="4777956" y="3413849"/>
            <a:ext cx="1967923" cy="21787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F23F61-E478-49CE-A547-313DF26EF0E4}"/>
              </a:ext>
            </a:extLst>
          </p:cNvPr>
          <p:cNvSpPr txBox="1"/>
          <p:nvPr/>
        </p:nvSpPr>
        <p:spPr>
          <a:xfrm rot="20578688">
            <a:off x="2026696" y="2050742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Ship landing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5696BE-E23E-4718-BB13-9C020F05BFFC}"/>
              </a:ext>
            </a:extLst>
          </p:cNvPr>
          <p:cNvSpPr txBox="1"/>
          <p:nvPr/>
        </p:nvSpPr>
        <p:spPr>
          <a:xfrm rot="649103">
            <a:off x="7670563" y="5172711"/>
            <a:ext cx="1358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User interaction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FA7730-8FB5-4F7D-B499-E7F30A0CA59F}"/>
              </a:ext>
            </a:extLst>
          </p:cNvPr>
          <p:cNvSpPr txBox="1"/>
          <p:nvPr/>
        </p:nvSpPr>
        <p:spPr>
          <a:xfrm rot="258279">
            <a:off x="5345041" y="2610235"/>
            <a:ext cx="787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Obstacles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CC6ADD-6E25-4907-AD93-1B1F2BAF6E6C}"/>
              </a:ext>
            </a:extLst>
          </p:cNvPr>
          <p:cNvSpPr txBox="1"/>
          <p:nvPr/>
        </p:nvSpPr>
        <p:spPr>
          <a:xfrm rot="687347">
            <a:off x="5171972" y="3623741"/>
            <a:ext cx="1252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Bridge animation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749CEB-1918-4909-A3A5-211D2B17D971}"/>
              </a:ext>
            </a:extLst>
          </p:cNvPr>
          <p:cNvSpPr txBox="1"/>
          <p:nvPr/>
        </p:nvSpPr>
        <p:spPr>
          <a:xfrm rot="21437466" flipH="1">
            <a:off x="3912764" y="3552613"/>
            <a:ext cx="126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Enter gondola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C2ACDF-9623-4262-B53A-458C556BED24}"/>
              </a:ext>
            </a:extLst>
          </p:cNvPr>
          <p:cNvSpPr txBox="1"/>
          <p:nvPr/>
        </p:nvSpPr>
        <p:spPr>
          <a:xfrm rot="21437466">
            <a:off x="7363465" y="2868880"/>
            <a:ext cx="1084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Exit gondola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5C353-22A7-45B6-A460-41EB66718162}"/>
              </a:ext>
            </a:extLst>
          </p:cNvPr>
          <p:cNvSpPr/>
          <p:nvPr/>
        </p:nvSpPr>
        <p:spPr>
          <a:xfrm rot="852721">
            <a:off x="9840856" y="3614035"/>
            <a:ext cx="682378" cy="3296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D89A39-02CF-4EC9-B532-04809DFE7798}"/>
              </a:ext>
            </a:extLst>
          </p:cNvPr>
          <p:cNvSpPr txBox="1"/>
          <p:nvPr/>
        </p:nvSpPr>
        <p:spPr>
          <a:xfrm rot="916100">
            <a:off x="9719863" y="3868502"/>
            <a:ext cx="783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Elevator</a:t>
            </a:r>
          </a:p>
        </p:txBody>
      </p:sp>
    </p:spTree>
    <p:extLst>
      <p:ext uri="{BB962C8B-B14F-4D97-AF65-F5344CB8AC3E}">
        <p14:creationId xmlns:p14="http://schemas.microsoft.com/office/powerpoint/2010/main" val="262561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203B47-20E3-4E24-90A2-7834C0889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13393"/>
              </p:ext>
            </p:extLst>
          </p:nvPr>
        </p:nvGraphicFramePr>
        <p:xfrm>
          <a:off x="1108722" y="772933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9810">
                  <a:extLst>
                    <a:ext uri="{9D8B030D-6E8A-4147-A177-3AD203B41FA5}">
                      <a16:colId xmlns:a16="http://schemas.microsoft.com/office/drawing/2014/main" val="3675573217"/>
                    </a:ext>
                  </a:extLst>
                </a:gridCol>
                <a:gridCol w="1278385">
                  <a:extLst>
                    <a:ext uri="{9D8B030D-6E8A-4147-A177-3AD203B41FA5}">
                      <a16:colId xmlns:a16="http://schemas.microsoft.com/office/drawing/2014/main" val="3005152739"/>
                    </a:ext>
                  </a:extLst>
                </a:gridCol>
                <a:gridCol w="3279804">
                  <a:extLst>
                    <a:ext uri="{9D8B030D-6E8A-4147-A177-3AD203B41FA5}">
                      <a16:colId xmlns:a16="http://schemas.microsoft.com/office/drawing/2014/main" val="2145906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Done - improvements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768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Character movement and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Yes – occlusion of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62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Refinement of week 1 </a:t>
                      </a:r>
                      <a:r>
                        <a:rPr lang="en-GB" sz="1600"/>
                        <a:t>and animation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0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Particle physics – lightning, jets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31498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05597F-A0C1-431D-9B5B-C5721289DA38}"/>
              </a:ext>
            </a:extLst>
          </p:cNvPr>
          <p:cNvSpPr txBox="1"/>
          <p:nvPr/>
        </p:nvSpPr>
        <p:spPr>
          <a:xfrm>
            <a:off x="1509204" y="40393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Dev diary</a:t>
            </a:r>
          </a:p>
        </p:txBody>
      </p:sp>
    </p:spTree>
    <p:extLst>
      <p:ext uri="{BB962C8B-B14F-4D97-AF65-F5344CB8AC3E}">
        <p14:creationId xmlns:p14="http://schemas.microsoft.com/office/powerpoint/2010/main" val="253732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43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Hillman</dc:creator>
  <cp:lastModifiedBy>Alexander Hillman</cp:lastModifiedBy>
  <cp:revision>10</cp:revision>
  <dcterms:created xsi:type="dcterms:W3CDTF">2020-03-03T11:47:33Z</dcterms:created>
  <dcterms:modified xsi:type="dcterms:W3CDTF">2020-03-09T16:58:36Z</dcterms:modified>
</cp:coreProperties>
</file>