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BBB6-74CE-41F8-B6B5-9FA365761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751A0-6D9A-460A-82B2-8DE301BA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8843-11BE-40F4-8617-BE39D278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87D8-B9C1-430B-A4C6-1DE43F68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850C-5868-417F-90DB-3F5D75B5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8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6415-EBEA-4D8D-B2E2-C0D73F5D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6B538-902B-4734-BF2E-080C38F2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232F-20C8-4BB9-9A71-0D3474B6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3966-E018-4152-983F-9E89F1E4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CFB7-0662-4FC0-BE38-4E50101E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04150-F214-46A1-843F-24DCB26E9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F1CF-1A12-4164-90B5-C3FE727CE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1057-1557-47DC-B748-2E680058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BA89-8A17-4F6A-A74F-73E137FD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9AD-7DF5-46E1-9A67-F8916C6D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2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221D-1CA3-4A72-8C97-0A192C70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EBC7-668D-4C3F-852F-5725BE1C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F35-FB40-47E9-8944-B4C672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97EF-FEB3-4494-953D-FDDF2F79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5E0C-6A6C-4E94-BA6C-DB7E88D2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70AC-BA94-4C94-8A9F-BE900D16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818D-F237-4992-9080-CD7C5B5D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BF11-1A13-44EF-AE05-028912D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F073-7C0F-4907-A1BF-F043FBDA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5FFF-6187-4224-8B11-C10E1AC2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2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0240-1012-4FA3-815A-D6FD2F1B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AE2B-0CBE-45D1-A0FA-4B9336AB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48050-6037-475E-BE71-FAB2C2150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D7C7-B901-423B-9DE3-F4447FDE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F659-BD18-48DA-84EF-E7C670E0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E0FC-31CB-44E7-BE1A-673C6325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E0BB-BBB4-4863-99AC-AA73969A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4676-0DFE-43E8-BEB5-9D0359BC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1E7B3-DB42-4A11-BFCA-BF458213C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A66C0-2FEC-4C0B-93AE-8F74A5736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67A19-B8A4-4202-85F8-456AF75DC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23159-832D-4EA9-AE42-B1F0B4CE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413EC-F327-40EF-AA7E-8AB20AA2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ABF64-5804-4483-A20A-D140571D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8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48B3-FDEF-4C9B-8C7D-9F1DFD0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65F1A-FD8C-45B0-A8A9-B4961BC4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15A73-4A1A-41C9-96E2-C396467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FECF1-76AB-4A64-B7DD-210D3AE0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6D7B7-F1B0-45AA-83F8-E33D8D5F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E2C16-833E-4245-A4EC-57876B7A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B82B0-D451-43B6-8407-86896637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7749-CE53-4842-A59E-F98220DD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D97B-A6BF-41DD-BC68-366E81DF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5EA70-865F-4C57-A3DD-72C5220B9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45594-2776-4BBB-9BBF-AF8A3903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4206-909C-419F-8A26-533DAD45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2AB7D-030F-4873-9B03-44EE6533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426C-6D33-41C7-92E7-40EF530F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24139-8AD7-4AC9-848D-F9363D1C8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66B9-C079-42B2-AEFB-D28A7848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8F6A8-3DB0-427A-B19A-A302DE92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2BB18-CA16-4790-9662-5B25C774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3790-0A57-4488-905C-A3577BF8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1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A5698-42C5-4938-9722-C6D32E18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62D37-595B-4EB8-ACC2-C1EE58FD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EB0D-6D9F-4A87-8CFC-AE938C0D2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4FBCA-367E-43EB-8FE1-ACDF08721B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5BF0-122B-4EE8-A480-D0FB8ECAB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1BB4-BBB3-4ACD-B6AA-460A411C7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0309-CC5C-4E2E-A608-69ADC4ADC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4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4F27F50-16A5-47FF-B2AB-3957F83C28B3}"/>
              </a:ext>
            </a:extLst>
          </p:cNvPr>
          <p:cNvGrpSpPr/>
          <p:nvPr/>
        </p:nvGrpSpPr>
        <p:grpSpPr>
          <a:xfrm>
            <a:off x="152835" y="91626"/>
            <a:ext cx="11886329" cy="6674748"/>
            <a:chOff x="-3441" y="0"/>
            <a:chExt cx="11886329" cy="66747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8C7840-6CF4-434B-B5CF-D12E2FA1104A}"/>
                </a:ext>
              </a:extLst>
            </p:cNvPr>
            <p:cNvGrpSpPr/>
            <p:nvPr/>
          </p:nvGrpSpPr>
          <p:grpSpPr>
            <a:xfrm>
              <a:off x="0" y="0"/>
              <a:ext cx="8202522" cy="1754282"/>
              <a:chOff x="3851420" y="182503"/>
              <a:chExt cx="8202522" cy="175428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1C82E19-1288-40E6-8191-D1926A24B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09180" y="454074"/>
                <a:ext cx="5044762" cy="1482711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EE5573E-E996-44AC-B6A0-C8BA56B73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3851420" y="182503"/>
                <a:ext cx="3314700" cy="138112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6D89C9B-65B1-4C43-9C7A-277B6A45B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290" b="88525" l="1087" r="98913">
                            <a14:foregroundMark x1="5797" y1="53005" x2="5797" y2="53005"/>
                            <a14:foregroundMark x1="4710" y1="50273" x2="4710" y2="50273"/>
                            <a14:foregroundMark x1="1449" y1="53552" x2="1449" y2="53552"/>
                            <a14:foregroundMark x1="92029" y1="48634" x2="92029" y2="48634"/>
                            <a14:foregroundMark x1="95290" y1="48634" x2="95290" y2="48634"/>
                            <a14:foregroundMark x1="98913" y1="48634" x2="98913" y2="48634"/>
                            <a14:backgroundMark x1="50000" y1="13661" x2="50000" y2="13661"/>
                            <a14:backgroundMark x1="52174" y1="24590" x2="52174" y2="24590"/>
                            <a14:backgroundMark x1="34783" y1="30055" x2="34783" y2="30055"/>
                            <a14:backgroundMark x1="45290" y1="35519" x2="45290" y2="35519"/>
                            <a14:backgroundMark x1="37319" y1="78142" x2="37319" y2="78142"/>
                            <a14:backgroundMark x1="64493" y1="36066" x2="64493" y2="36066"/>
                            <a14:backgroundMark x1="24275" y1="34973" x2="24275" y2="34973"/>
                            <a14:backgroundMark x1="29710" y1="36612" x2="29710" y2="36612"/>
                            <a14:backgroundMark x1="37319" y1="38251" x2="37319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166120" y="504254"/>
                <a:ext cx="3387230" cy="737622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44564B-195B-4BEF-A795-004613C8C08F}"/>
                </a:ext>
              </a:extLst>
            </p:cNvPr>
            <p:cNvGrpSpPr/>
            <p:nvPr/>
          </p:nvGrpSpPr>
          <p:grpSpPr>
            <a:xfrm flipH="1">
              <a:off x="-3441" y="1550972"/>
              <a:ext cx="5044762" cy="2007868"/>
              <a:chOff x="6333709" y="3067473"/>
              <a:chExt cx="4740095" cy="200786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3BC574A-0DAE-4D78-9BC2-5B9BFB4A1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3709" y="3592630"/>
                <a:ext cx="4740095" cy="1482711"/>
              </a:xfrm>
              <a:prstGeom prst="rect">
                <a:avLst/>
              </a:prstGeom>
            </p:spPr>
          </p:pic>
          <p:pic>
            <p:nvPicPr>
              <p:cNvPr id="1028" name="Picture 4" descr="Image result for steam">
                <a:extLst>
                  <a:ext uri="{FF2B5EF4-FFF2-40B4-BE49-F238E27FC236}">
                    <a16:creationId xmlns:a16="http://schemas.microsoft.com/office/drawing/2014/main" id="{5C26C7F9-52D0-4947-894B-764966A653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524" b="96429" l="9699" r="98328">
                            <a14:foregroundMark x1="26421" y1="92262" x2="26421" y2="92262"/>
                            <a14:foregroundMark x1="25753" y1="96429" x2="25753" y2="96429"/>
                            <a14:foregroundMark x1="93980" y1="61905" x2="93980" y2="61905"/>
                            <a14:foregroundMark x1="98328" y1="63690" x2="98328" y2="63690"/>
                            <a14:foregroundMark x1="74247" y1="23810" x2="74247" y2="23810"/>
                            <a14:foregroundMark x1="66221" y1="22024" x2="66221" y2="22024"/>
                            <a14:foregroundMark x1="58863" y1="22024" x2="58863" y2="22024"/>
                            <a14:foregroundMark x1="59866" y1="18452" x2="59866" y2="18452"/>
                            <a14:foregroundMark x1="70569" y1="17857" x2="70569" y2="17857"/>
                            <a14:foregroundMark x1="54849" y1="21429" x2="54849" y2="21429"/>
                            <a14:foregroundMark x1="78261" y1="22024" x2="78261" y2="2202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27663">
                <a:off x="9251397" y="3067473"/>
                <a:ext cx="1369094" cy="769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28F469E-AD50-49B2-9678-4006C1E87436}"/>
                  </a:ext>
                </a:extLst>
              </p:cNvPr>
              <p:cNvSpPr/>
              <p:nvPr/>
            </p:nvSpPr>
            <p:spPr>
              <a:xfrm>
                <a:off x="6518247" y="4075258"/>
                <a:ext cx="3137482" cy="67112"/>
              </a:xfrm>
              <a:prstGeom prst="rect">
                <a:avLst/>
              </a:prstGeom>
              <a:solidFill>
                <a:srgbClr val="F73B27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30" name="Picture 6" descr="Image result for ifinity war ships">
              <a:extLst>
                <a:ext uri="{FF2B5EF4-FFF2-40B4-BE49-F238E27FC236}">
                  <a16:creationId xmlns:a16="http://schemas.microsoft.com/office/drawing/2014/main" id="{6453E787-545B-44E4-8530-BBCE776EB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1342" y="321751"/>
              <a:ext cx="2766336" cy="1554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F72FE2-0E41-48C6-8B32-432C6D6E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9112" y="4477448"/>
              <a:ext cx="2393335" cy="192582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68557E1-7A8D-4415-B1F8-B8DC39CDF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64268" y="2300717"/>
              <a:ext cx="5318620" cy="312931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431C34-89AD-426D-B5A0-95AF10518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61170" y="4477448"/>
              <a:ext cx="2824537" cy="192582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E1CA1F-D4E1-4631-9165-40D8910D6E4C}"/>
                </a:ext>
              </a:extLst>
            </p:cNvPr>
            <p:cNvSpPr/>
            <p:nvPr/>
          </p:nvSpPr>
          <p:spPr>
            <a:xfrm>
              <a:off x="10224510" y="3645780"/>
              <a:ext cx="496619" cy="47486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0C90E7-3769-4440-B250-E1AC45AB9A25}"/>
                </a:ext>
              </a:extLst>
            </p:cNvPr>
            <p:cNvSpPr/>
            <p:nvPr/>
          </p:nvSpPr>
          <p:spPr>
            <a:xfrm>
              <a:off x="6952235" y="3386865"/>
              <a:ext cx="347586" cy="34394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67ADF0-3ABD-4144-9281-7BF65D4A6CD9}"/>
                </a:ext>
              </a:extLst>
            </p:cNvPr>
            <p:cNvSpPr txBox="1"/>
            <p:nvPr/>
          </p:nvSpPr>
          <p:spPr>
            <a:xfrm>
              <a:off x="6564268" y="3711484"/>
              <a:ext cx="1092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Placeable gear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ED8FBC-44A9-4FF2-B830-D8A5180E5E1A}"/>
                </a:ext>
              </a:extLst>
            </p:cNvPr>
            <p:cNvSpPr txBox="1"/>
            <p:nvPr/>
          </p:nvSpPr>
          <p:spPr>
            <a:xfrm>
              <a:off x="9762946" y="3198167"/>
              <a:ext cx="2053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Object that needs to be removed by Ethan's jump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DC180E-C840-45C5-8D4D-EC9034BEE84B}"/>
                </a:ext>
              </a:extLst>
            </p:cNvPr>
            <p:cNvSpPr txBox="1"/>
            <p:nvPr/>
          </p:nvSpPr>
          <p:spPr>
            <a:xfrm>
              <a:off x="2223625" y="6397749"/>
              <a:ext cx="1651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Camera angles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F2E6B0-A206-4F10-80E6-230ED80D980B}"/>
                </a:ext>
              </a:extLst>
            </p:cNvPr>
            <p:cNvSpPr txBox="1"/>
            <p:nvPr/>
          </p:nvSpPr>
          <p:spPr>
            <a:xfrm>
              <a:off x="9371616" y="1829488"/>
              <a:ext cx="1705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Intended particle effects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4B13E0-CE68-4391-A87F-167DD4D8C6A0}"/>
                </a:ext>
              </a:extLst>
            </p:cNvPr>
            <p:cNvSpPr txBox="1"/>
            <p:nvPr/>
          </p:nvSpPr>
          <p:spPr>
            <a:xfrm>
              <a:off x="2014755" y="1392664"/>
              <a:ext cx="1143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Gun firing state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D361A6-C085-4082-8395-8580D2FFCFDA}"/>
                </a:ext>
              </a:extLst>
            </p:cNvPr>
            <p:cNvSpPr txBox="1"/>
            <p:nvPr/>
          </p:nvSpPr>
          <p:spPr>
            <a:xfrm>
              <a:off x="2012514" y="3505540"/>
              <a:ext cx="1379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Gun overheat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60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Hillman</dc:creator>
  <cp:lastModifiedBy>Alexander Hillman</cp:lastModifiedBy>
  <cp:revision>6</cp:revision>
  <dcterms:created xsi:type="dcterms:W3CDTF">2020-02-20T18:14:30Z</dcterms:created>
  <dcterms:modified xsi:type="dcterms:W3CDTF">2020-03-16T13:48:50Z</dcterms:modified>
</cp:coreProperties>
</file>