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88A"/>
    <a:srgbClr val="39219F"/>
    <a:srgbClr val="1131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7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37890-A88E-451B-969E-71911DF0A536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6E5B7-1C1E-4BAD-9838-0128FDC629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344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2967-1D36-4E45-96DE-AF5187706B8C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BCF9-460B-4054-96D4-EFE1F134C4C7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2" descr="Picture backgro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68425" cy="136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7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2967-1D36-4E45-96DE-AF5187706B8C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BCF9-460B-4054-96D4-EFE1F134C4C7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2" descr="Picture backgro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68425" cy="136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96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2967-1D36-4E45-96DE-AF5187706B8C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BCF9-460B-4054-96D4-EFE1F134C4C7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2" descr="Picture backgro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68425" cy="136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39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8424" y="365125"/>
            <a:ext cx="9985375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2967-1D36-4E45-96DE-AF5187706B8C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BCF9-460B-4054-96D4-EFE1F134C4C7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2" descr="Picture backgro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68425" cy="136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308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2967-1D36-4E45-96DE-AF5187706B8C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BCF9-460B-4054-96D4-EFE1F134C4C7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2" descr="Picture backgro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68425" cy="136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01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2967-1D36-4E45-96DE-AF5187706B8C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BCF9-460B-4054-96D4-EFE1F134C4C7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Picture 2" descr="Picture backgro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68425" cy="136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501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8424" y="365125"/>
            <a:ext cx="9986963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2967-1D36-4E45-96DE-AF5187706B8C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BCF9-460B-4054-96D4-EFE1F134C4C7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Picture 2" descr="Picture backgro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68425" cy="136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22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2967-1D36-4E45-96DE-AF5187706B8C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BCF9-460B-4054-96D4-EFE1F134C4C7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Picture 2" descr="Picture backgro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68425" cy="136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32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2967-1D36-4E45-96DE-AF5187706B8C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BCF9-460B-4054-96D4-EFE1F134C4C7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Picture 2" descr="Picture backgro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68425" cy="136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19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2967-1D36-4E45-96DE-AF5187706B8C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BCF9-460B-4054-96D4-EFE1F134C4C7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Picture 2" descr="Picture backgro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68425" cy="136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262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2967-1D36-4E45-96DE-AF5187706B8C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BCF9-460B-4054-96D4-EFE1F134C4C7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Picture 2" descr="Picture backgro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68425" cy="136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5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34000">
              <a:schemeClr val="accent1">
                <a:lumMod val="89000"/>
              </a:schemeClr>
            </a:gs>
            <a:gs pos="63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8424" y="365125"/>
            <a:ext cx="99853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C2967-1D36-4E45-96DE-AF5187706B8C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8BCF9-460B-4054-96D4-EFE1F134C4C7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2" descr="Picture background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68425" cy="136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73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Bahnschrift SemiBold Condensed" panose="020B0502040204020203" pitchFamily="34" charset="0"/>
              </a:rPr>
              <a:t>Мастера</a:t>
            </a:r>
            <a:r>
              <a:rPr lang="ru-RU" dirty="0" smtClean="0"/>
              <a:t> </a:t>
            </a:r>
            <a:r>
              <a:rPr lang="ru-RU" dirty="0" smtClean="0">
                <a:latin typeface="Bahnschrift SemiBold Condensed" panose="020B0502040204020203" pitchFamily="34" charset="0"/>
              </a:rPr>
              <a:t>Воздушного</a:t>
            </a:r>
            <a:r>
              <a:rPr lang="ru-RU" dirty="0" smtClean="0"/>
              <a:t> </a:t>
            </a:r>
            <a:r>
              <a:rPr lang="ru-RU" dirty="0" smtClean="0">
                <a:latin typeface="Bahnschrift SemiBold Condensed" panose="020B0502040204020203" pitchFamily="34" charset="0"/>
              </a:rPr>
              <a:t>Кода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Bahnschrift SemiBold Condensed" panose="020B0502040204020203" pitchFamily="34" charset="0"/>
              </a:rPr>
              <a:t>Задача №7 – Детектор препятствий 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38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Концепт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Общее описание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863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6038" y="365125"/>
            <a:ext cx="9967762" cy="972787"/>
          </a:xfrm>
        </p:spPr>
        <p:txBody>
          <a:bodyPr/>
          <a:lstStyle/>
          <a:p>
            <a:r>
              <a:rPr lang="ru-RU" dirty="0" smtClean="0">
                <a:latin typeface="Bahnschrift SemiBold Condensed" panose="020B0502040204020203" pitchFamily="34" charset="0"/>
              </a:rPr>
              <a:t>Наша команда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 t="11510" r="26913" b="37543"/>
          <a:stretch/>
        </p:blipFill>
        <p:spPr>
          <a:xfrm>
            <a:off x="250257" y="1892222"/>
            <a:ext cx="1907792" cy="258405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049" y="1799924"/>
            <a:ext cx="2007268" cy="26763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0257" y="4908884"/>
            <a:ext cx="2252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Прокопец</a:t>
            </a:r>
            <a:r>
              <a:rPr lang="ru-RU" dirty="0" smtClean="0"/>
              <a:t> Анастасия Дмитриевна</a:t>
            </a:r>
          </a:p>
          <a:p>
            <a:r>
              <a:rPr lang="en-US" dirty="0" smtClean="0"/>
              <a:t>Tg: @ahimenes17</a:t>
            </a:r>
          </a:p>
          <a:p>
            <a:r>
              <a:rPr lang="ru-RU" dirty="0" smtClean="0"/>
              <a:t>Капитан команды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20049" y="4908883"/>
            <a:ext cx="197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Числин</a:t>
            </a:r>
            <a:r>
              <a:rPr lang="ru-RU" dirty="0" smtClean="0"/>
              <a:t> Михаил Дмитриевич</a:t>
            </a:r>
          </a:p>
          <a:p>
            <a:r>
              <a:rPr lang="en-US" dirty="0" smtClean="0"/>
              <a:t>Tg: @</a:t>
            </a:r>
            <a:r>
              <a:rPr lang="en-US" dirty="0" err="1" smtClean="0"/>
              <a:t>megumtrue</a:t>
            </a:r>
            <a:endParaRPr lang="en-US" dirty="0" smtClean="0"/>
          </a:p>
          <a:p>
            <a:r>
              <a:rPr lang="en-US" dirty="0" smtClean="0"/>
              <a:t>Full-Stack </a:t>
            </a:r>
            <a:r>
              <a:rPr lang="ru-RU" dirty="0" smtClean="0"/>
              <a:t>разработчик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54879" y="4908883"/>
            <a:ext cx="2252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Кардаш</a:t>
            </a:r>
            <a:r>
              <a:rPr lang="ru-RU" dirty="0" smtClean="0"/>
              <a:t> Максим Евгеньевич</a:t>
            </a:r>
          </a:p>
          <a:p>
            <a:r>
              <a:rPr lang="en-US" dirty="0" smtClean="0"/>
              <a:t>Tg: @</a:t>
            </a:r>
            <a:r>
              <a:rPr lang="en-US" dirty="0" err="1" smtClean="0"/>
              <a:t>lkarandash</a:t>
            </a:r>
            <a:endParaRPr lang="en-US" dirty="0" smtClean="0"/>
          </a:p>
          <a:p>
            <a:endParaRPr lang="ru-RU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502568" y="4908883"/>
            <a:ext cx="2252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Чечетов Кирилл Антонович</a:t>
            </a:r>
          </a:p>
          <a:p>
            <a:r>
              <a:rPr lang="en-US" dirty="0" smtClean="0"/>
              <a:t>Tg: @l1njure</a:t>
            </a:r>
            <a:endParaRPr lang="ru-RU" dirty="0" smtClean="0"/>
          </a:p>
          <a:p>
            <a:r>
              <a:rPr lang="en-US" dirty="0" smtClean="0"/>
              <a:t>Backend </a:t>
            </a:r>
            <a:r>
              <a:rPr lang="ru-RU" dirty="0" smtClean="0"/>
              <a:t>разработчик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367738" y="4908883"/>
            <a:ext cx="197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Карева Дарья Андреевна</a:t>
            </a:r>
          </a:p>
          <a:p>
            <a:r>
              <a:rPr lang="en-US" dirty="0" smtClean="0"/>
              <a:t>Tg: @</a:t>
            </a:r>
            <a:r>
              <a:rPr lang="en-US" dirty="0" err="1" smtClean="0"/>
              <a:t>dariyhex</a:t>
            </a:r>
            <a:endParaRPr lang="en-US" dirty="0" smtClean="0"/>
          </a:p>
          <a:p>
            <a:endParaRPr lang="ru-RU" dirty="0" smtClean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/>
          <a:srcRect r="2160"/>
          <a:stretch/>
        </p:blipFill>
        <p:spPr>
          <a:xfrm>
            <a:off x="2431374" y="1892222"/>
            <a:ext cx="1896177" cy="258405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5"/>
          <a:srcRect l="28610" r="29579" b="26874"/>
          <a:stretch/>
        </p:blipFill>
        <p:spPr>
          <a:xfrm>
            <a:off x="4600877" y="1856663"/>
            <a:ext cx="2252312" cy="261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9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5662" y="365125"/>
            <a:ext cx="9958137" cy="1325563"/>
          </a:xfrm>
        </p:spPr>
        <p:txBody>
          <a:bodyPr/>
          <a:lstStyle/>
          <a:p>
            <a:r>
              <a:rPr lang="ru-RU" dirty="0" smtClean="0"/>
              <a:t>Техническое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Разработать программно-аппаратный комплекс, который будет определять наличие объекта в телесном углу, а также просчитывать расстояние до него.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25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dirty="0" smtClean="0"/>
              <a:t>Лазерный дальномер: </a:t>
            </a:r>
          </a:p>
          <a:p>
            <a:pPr marL="514350" indent="-514350">
              <a:buAutoNum type="arabicParenR"/>
            </a:pPr>
            <a:r>
              <a:rPr lang="ru-RU" dirty="0" smtClean="0"/>
              <a:t>Компьютерное зрение:</a:t>
            </a:r>
          </a:p>
          <a:p>
            <a:pPr marL="971550" lvl="1" indent="-514350">
              <a:buAutoNum type="arabicParenR"/>
            </a:pPr>
            <a:r>
              <a:rPr lang="ru-RU" smtClean="0"/>
              <a:t>Нейросеть</a:t>
            </a:r>
            <a:endParaRPr lang="ru-RU" dirty="0" smtClean="0"/>
          </a:p>
          <a:p>
            <a:pPr marL="971550" lvl="1" indent="-514350">
              <a:buAutoNum type="arabicParenR"/>
            </a:pPr>
            <a:r>
              <a:rPr lang="ru-RU" dirty="0" smtClean="0"/>
              <a:t>Без нейросети</a:t>
            </a:r>
          </a:p>
          <a:p>
            <a:pPr marL="514350" indent="-514350">
              <a:buAutoNum type="arabicParenR"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	</a:t>
            </a:r>
            <a:br>
              <a:rPr lang="ru-RU" dirty="0" smtClean="0"/>
            </a:br>
            <a:endParaRPr lang="ru-RU" dirty="0" smtClean="0"/>
          </a:p>
          <a:p>
            <a:pPr marL="971550" lvl="1" indent="-514350">
              <a:buAutoNum type="arabicParenR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5283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Лазерный дальномер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Общее описание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Плюсы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Минусы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502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Компьютерное зрение: нейросеть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Общее описание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Плюсы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Минусы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795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Компьютерное зрение: без нейросети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Общее описание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Плюсы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Минусы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104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Общее описание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Плюсы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Минусы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059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 путь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Общее описание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Почему?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40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Bahnschrift SemiBold"/>
        <a:ea typeface=""/>
        <a:cs typeface=""/>
      </a:majorFont>
      <a:minorFont>
        <a:latin typeface="Bahnschrift SemiBold SemiConde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122</Words>
  <Application>Microsoft Office PowerPoint</Application>
  <PresentationFormat>Широкоэкранный</PresentationFormat>
  <Paragraphs>53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Bahnschrift SemiBold</vt:lpstr>
      <vt:lpstr>Bahnschrift SemiBold Condensed</vt:lpstr>
      <vt:lpstr>Bahnschrift SemiBold SemiConden</vt:lpstr>
      <vt:lpstr>Calibri</vt:lpstr>
      <vt:lpstr>Тема Office</vt:lpstr>
      <vt:lpstr>Мастера Воздушного Кода</vt:lpstr>
      <vt:lpstr>Наша команда</vt:lpstr>
      <vt:lpstr>Техническое задание</vt:lpstr>
      <vt:lpstr>Возможные решения</vt:lpstr>
      <vt:lpstr>Лазерный дальномер</vt:lpstr>
      <vt:lpstr>Компьютерное зрение: нейросеть</vt:lpstr>
      <vt:lpstr>Компьютерное зрение: без нейросети</vt:lpstr>
      <vt:lpstr>Презентация PowerPoint</vt:lpstr>
      <vt:lpstr>Наш путь</vt:lpstr>
      <vt:lpstr>Концепт реализации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Мастера Воздушного Кода</dc:title>
  <dc:creator>Учетная запись Майкрософт</dc:creator>
  <cp:lastModifiedBy>Учетная запись Майкрософт</cp:lastModifiedBy>
  <cp:revision>10</cp:revision>
  <dcterms:created xsi:type="dcterms:W3CDTF">2024-10-13T02:12:20Z</dcterms:created>
  <dcterms:modified xsi:type="dcterms:W3CDTF">2024-10-13T13:47:58Z</dcterms:modified>
</cp:coreProperties>
</file>