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Weather Data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unforgettable p0 experience.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0122-6D03-44D2-8344-D01CDD59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Weather Data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8C2F7D-2767-4048-AF33-3D3DF9B6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250" y="0"/>
            <a:ext cx="13934098" cy="6543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574DB-5E9D-4B66-80D8-6B0F7CDF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found several CSVs of local weather data for different cities.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wanted to be able to explore that data visually via the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explored data visualization libraries for Scala, but couldn’t find any appropriate and well maintained libraries. </a:t>
            </a:r>
          </a:p>
        </p:txBody>
      </p:sp>
    </p:spTree>
    <p:extLst>
      <p:ext uri="{BB962C8B-B14F-4D97-AF65-F5344CB8AC3E}">
        <p14:creationId xmlns:p14="http://schemas.microsoft.com/office/powerpoint/2010/main" val="199187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70D1-35A1-49A9-8E55-CDC88B50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CSV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1A0C-B06A-4F81-BBFC-B07BF0E61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28F19-6524-49B8-9820-43AE0DCB8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Scala IO to read a CSV as a buffered string.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stands for comma separated values. By splitting our CSV on commas, we can split the cells.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split each input CSV into an array of maps, with the column headers as keys.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378A0-7607-4CA7-946F-16FA1CC7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00" y="807849"/>
            <a:ext cx="6096528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1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7F01-B5FE-4C96-803D-3A34249C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9F5E-5827-4641-B58F-27F6DE2B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used a simple Do/While Loop to create the CLI.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while condition is set to a variable called “</a:t>
            </a:r>
            <a:r>
              <a:rPr lang="en-US" dirty="0" err="1"/>
              <a:t>cont</a:t>
            </a:r>
            <a:r>
              <a:rPr lang="en-US" dirty="0"/>
              <a:t>”. I.e. do {//code} while (</a:t>
            </a:r>
            <a:r>
              <a:rPr lang="en-US" dirty="0" err="1"/>
              <a:t>cont</a:t>
            </a:r>
            <a:r>
              <a:rPr lang="en-US" dirty="0"/>
              <a:t>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= true by default. If the user types “quit”, then </a:t>
            </a:r>
            <a:r>
              <a:rPr lang="en-US" dirty="0" err="1"/>
              <a:t>cont</a:t>
            </a:r>
            <a:r>
              <a:rPr lang="en-US" dirty="0"/>
              <a:t> is set to “false” and the do/while loop quits, which completes execution of the program.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program processes 10 total CSVs, each containing weather data for a different city. </a:t>
            </a:r>
          </a:p>
        </p:txBody>
      </p:sp>
    </p:spTree>
    <p:extLst>
      <p:ext uri="{BB962C8B-B14F-4D97-AF65-F5344CB8AC3E}">
        <p14:creationId xmlns:p14="http://schemas.microsoft.com/office/powerpoint/2010/main" val="103957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928D-2567-48AC-9CA1-B14F2599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the program</a:t>
            </a:r>
          </a:p>
        </p:txBody>
      </p:sp>
    </p:spTree>
    <p:extLst>
      <p:ext uri="{BB962C8B-B14F-4D97-AF65-F5344CB8AC3E}">
        <p14:creationId xmlns:p14="http://schemas.microsoft.com/office/powerpoint/2010/main" val="391304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4597-D8FD-4303-A504-0B36951A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F03A-C0CA-4638-BD60-140F350B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The current status of the program is minimum viable product. It is capable of processing CSVs and allowing the user to explore the data on the command line.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Here are some thoughts for possible future additions: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Allowing the user to supply the file location of the csv to be processed (currently these are hardcoded)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Allowing the user to perform operations on the data and interact with it more fully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Uploading the data to a database for more advanced manipulation. </a:t>
            </a:r>
          </a:p>
        </p:txBody>
      </p:sp>
    </p:spTree>
    <p:extLst>
      <p:ext uri="{BB962C8B-B14F-4D97-AF65-F5344CB8AC3E}">
        <p14:creationId xmlns:p14="http://schemas.microsoft.com/office/powerpoint/2010/main" val="26673693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{85A8D65B-7475-44D8-A8DC-CF706EAE32A1}tf56160789_win32</Template>
  <TotalTime>22</TotalTime>
  <Words>326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Wingdings</vt:lpstr>
      <vt:lpstr>1_RetrospectVTI</vt:lpstr>
      <vt:lpstr>Weather Data App</vt:lpstr>
      <vt:lpstr>Your best quote that reflects your approach… “It’s one small step for man, one giant leap for mankind.”</vt:lpstr>
      <vt:lpstr>CSV Weather Data </vt:lpstr>
      <vt:lpstr>Processing a CSV in Scala</vt:lpstr>
      <vt:lpstr>Exploring the data</vt:lpstr>
      <vt:lpstr>Demo the program</vt:lpstr>
      <vt:lpstr>Future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Data App</dc:title>
  <dc:creator>Devin</dc:creator>
  <cp:lastModifiedBy>Devin</cp:lastModifiedBy>
  <cp:revision>1</cp:revision>
  <dcterms:created xsi:type="dcterms:W3CDTF">2021-07-17T22:06:22Z</dcterms:created>
  <dcterms:modified xsi:type="dcterms:W3CDTF">2021-07-17T22:28:52Z</dcterms:modified>
</cp:coreProperties>
</file>