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73" y="-12683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Extremely Hive &amp; Incredibly P1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The data that changed our lives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{F660A01A-32F3-4CA1-A237-082F3E82443F}tf22712842_win32</Template>
  <TotalTime>4615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Bookman Old Style</vt:lpstr>
      <vt:lpstr>Calibri</vt:lpstr>
      <vt:lpstr>Franklin Gothic Book</vt:lpstr>
      <vt:lpstr>1_RetrospectVTI</vt:lpstr>
      <vt:lpstr>Extremely Hive &amp; Incredibly P1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Extremely Hive &amp; Incredibly P1</dc:title>
  <dc:creator>Devin</dc:creator>
  <cp:lastModifiedBy>Devin</cp:lastModifiedBy>
  <cp:revision>2</cp:revision>
  <dcterms:created xsi:type="dcterms:W3CDTF">2021-07-29T20:06:57Z</dcterms:created>
  <dcterms:modified xsi:type="dcterms:W3CDTF">2021-08-02T01:02:24Z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