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5" r:id="rId3"/>
    <p:sldId id="257" r:id="rId4"/>
    <p:sldId id="258" r:id="rId5"/>
    <p:sldId id="259" r:id="rId6"/>
    <p:sldId id="262" r:id="rId7"/>
    <p:sldId id="260" r:id="rId8"/>
    <p:sldId id="266"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4581CC-E549-4944-A522-649273E2203F}"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IN"/>
        </a:p>
      </dgm:t>
    </dgm:pt>
    <dgm:pt modelId="{E9345722-8555-458A-96A9-51DB2B47767F}">
      <dgm:prSet custT="1"/>
      <dgm:spPr>
        <a:solidFill>
          <a:schemeClr val="accent4">
            <a:lumMod val="75000"/>
          </a:schemeClr>
        </a:solidFill>
      </dgm:spPr>
      <dgm:t>
        <a:bodyPr/>
        <a:lstStyle/>
        <a:p>
          <a:r>
            <a:rPr lang="en-IN" sz="2000" b="1" dirty="0"/>
            <a:t>A chatbot  is a </a:t>
          </a:r>
          <a:r>
            <a:rPr lang="en-IN" sz="2000" b="1" u="sng" dirty="0"/>
            <a:t>software</a:t>
          </a:r>
          <a:r>
            <a:rPr lang="en-IN" sz="2000" b="1" dirty="0"/>
            <a:t> application used to conduct an on-line chat </a:t>
          </a:r>
          <a:r>
            <a:rPr lang="en-IN" sz="2000" b="1" u="sng" dirty="0"/>
            <a:t>conversation</a:t>
          </a:r>
          <a:r>
            <a:rPr lang="en-IN" sz="2000" b="1" dirty="0"/>
            <a:t> via text or </a:t>
          </a:r>
          <a:r>
            <a:rPr lang="en-IN" sz="2000" b="1" u="sng" dirty="0"/>
            <a:t>text-to-speech</a:t>
          </a:r>
          <a:r>
            <a:rPr lang="en-IN" sz="2000" b="1" dirty="0"/>
            <a:t>, in lieu of providing direct contact with a live human agent.</a:t>
          </a:r>
        </a:p>
      </dgm:t>
    </dgm:pt>
    <dgm:pt modelId="{B8893459-A6DC-4B06-9E6C-5B53E409E5D1}" type="parTrans" cxnId="{4E7CA911-AACB-4597-B052-7AE44423023C}">
      <dgm:prSet/>
      <dgm:spPr/>
      <dgm:t>
        <a:bodyPr/>
        <a:lstStyle/>
        <a:p>
          <a:endParaRPr lang="en-IN"/>
        </a:p>
      </dgm:t>
    </dgm:pt>
    <dgm:pt modelId="{1AC27C2E-ED16-4A79-8383-536B0D405F7C}" type="sibTrans" cxnId="{4E7CA911-AACB-4597-B052-7AE44423023C}">
      <dgm:prSet/>
      <dgm:spPr/>
      <dgm:t>
        <a:bodyPr/>
        <a:lstStyle/>
        <a:p>
          <a:endParaRPr lang="en-IN"/>
        </a:p>
      </dgm:t>
    </dgm:pt>
    <dgm:pt modelId="{DB656542-B397-41A7-8632-C7C20B5176E7}">
      <dgm:prSet custT="1"/>
      <dgm:spPr>
        <a:solidFill>
          <a:schemeClr val="accent6">
            <a:lumMod val="50000"/>
          </a:schemeClr>
        </a:solidFill>
      </dgm:spPr>
      <dgm:t>
        <a:bodyPr/>
        <a:lstStyle/>
        <a:p>
          <a:r>
            <a:rPr lang="en-IN" sz="2000" b="1" dirty="0"/>
            <a:t>A chatbot is a type of software that can help customers by automating conversations and interact with them through messaging platforms .It is designed to convincingly simulate the way a human would behave as a conversational partner.</a:t>
          </a:r>
        </a:p>
      </dgm:t>
    </dgm:pt>
    <dgm:pt modelId="{8FBE5CE0-6B2E-41CE-B0B6-369595A94836}" type="parTrans" cxnId="{88A9A4AA-069C-46CE-A18E-8190C35824E7}">
      <dgm:prSet/>
      <dgm:spPr/>
      <dgm:t>
        <a:bodyPr/>
        <a:lstStyle/>
        <a:p>
          <a:endParaRPr lang="en-IN"/>
        </a:p>
      </dgm:t>
    </dgm:pt>
    <dgm:pt modelId="{825F50B3-BF38-4FA6-919E-FC48D56D1B2F}" type="sibTrans" cxnId="{88A9A4AA-069C-46CE-A18E-8190C35824E7}">
      <dgm:prSet/>
      <dgm:spPr/>
      <dgm:t>
        <a:bodyPr/>
        <a:lstStyle/>
        <a:p>
          <a:endParaRPr lang="en-IN"/>
        </a:p>
      </dgm:t>
    </dgm:pt>
    <dgm:pt modelId="{478D28E8-C6A5-42D3-92FA-D824CF3792F8}">
      <dgm:prSet custT="1"/>
      <dgm:spPr>
        <a:solidFill>
          <a:schemeClr val="accent5">
            <a:lumMod val="50000"/>
          </a:schemeClr>
        </a:solidFill>
      </dgm:spPr>
      <dgm:t>
        <a:bodyPr/>
        <a:lstStyle/>
        <a:p>
          <a:r>
            <a:rPr lang="en-IN" sz="2000" b="1" dirty="0"/>
            <a:t>Chatbots are used in </a:t>
          </a:r>
          <a:r>
            <a:rPr lang="en-IN" sz="2000" b="1" u="sng" dirty="0"/>
            <a:t>dialog system</a:t>
          </a:r>
          <a:r>
            <a:rPr lang="en-IN" sz="2000" b="1" dirty="0"/>
            <a:t> for various purposes including customer service, request routing, or information gathering. </a:t>
          </a:r>
        </a:p>
      </dgm:t>
    </dgm:pt>
    <dgm:pt modelId="{FB19A077-4420-4043-A95C-28CE77ED29B9}" type="parTrans" cxnId="{04608D34-3EB5-42A5-85B4-B8D72265379E}">
      <dgm:prSet/>
      <dgm:spPr/>
      <dgm:t>
        <a:bodyPr/>
        <a:lstStyle/>
        <a:p>
          <a:endParaRPr lang="en-IN"/>
        </a:p>
      </dgm:t>
    </dgm:pt>
    <dgm:pt modelId="{E500D14B-A701-4543-897C-E1309F33C4C5}" type="sibTrans" cxnId="{04608D34-3EB5-42A5-85B4-B8D72265379E}">
      <dgm:prSet/>
      <dgm:spPr/>
      <dgm:t>
        <a:bodyPr/>
        <a:lstStyle/>
        <a:p>
          <a:endParaRPr lang="en-IN"/>
        </a:p>
      </dgm:t>
    </dgm:pt>
    <dgm:pt modelId="{23EA4CEB-9A2C-433D-901B-72625AFD2706}">
      <dgm:prSet custT="1"/>
      <dgm:spPr>
        <a:solidFill>
          <a:schemeClr val="accent3">
            <a:lumMod val="50000"/>
          </a:schemeClr>
        </a:solidFill>
      </dgm:spPr>
      <dgm:t>
        <a:bodyPr/>
        <a:lstStyle/>
        <a:p>
          <a:r>
            <a:rPr lang="en-IN" sz="2000" b="1" dirty="0"/>
            <a:t>Languages such as  Python, Java, Lisp, Ruby can be use to create a chatbot</a:t>
          </a:r>
          <a:r>
            <a:rPr lang="en-IN" sz="2000" dirty="0"/>
            <a:t>. </a:t>
          </a:r>
        </a:p>
      </dgm:t>
    </dgm:pt>
    <dgm:pt modelId="{3289D7A4-DDBE-4E3C-815A-0010A4AE2A15}" type="parTrans" cxnId="{78C96932-5627-4D37-BD3E-15A455BBE89B}">
      <dgm:prSet/>
      <dgm:spPr/>
      <dgm:t>
        <a:bodyPr/>
        <a:lstStyle/>
        <a:p>
          <a:endParaRPr lang="en-IN"/>
        </a:p>
      </dgm:t>
    </dgm:pt>
    <dgm:pt modelId="{851BAB03-809A-409D-8A88-A9EEBDA1D2EA}" type="sibTrans" cxnId="{78C96932-5627-4D37-BD3E-15A455BBE89B}">
      <dgm:prSet/>
      <dgm:spPr/>
      <dgm:t>
        <a:bodyPr/>
        <a:lstStyle/>
        <a:p>
          <a:endParaRPr lang="en-IN"/>
        </a:p>
      </dgm:t>
    </dgm:pt>
    <dgm:pt modelId="{9FBE6849-577B-4515-B7CE-41A97FAFBED2}" type="pres">
      <dgm:prSet presAssocID="{514581CC-E549-4944-A522-649273E2203F}" presName="linear" presStyleCnt="0">
        <dgm:presLayoutVars>
          <dgm:animLvl val="lvl"/>
          <dgm:resizeHandles val="exact"/>
        </dgm:presLayoutVars>
      </dgm:prSet>
      <dgm:spPr/>
    </dgm:pt>
    <dgm:pt modelId="{9BE2BA93-3B04-4D79-845E-BC59AF8E868F}" type="pres">
      <dgm:prSet presAssocID="{E9345722-8555-458A-96A9-51DB2B47767F}" presName="parentText" presStyleLbl="node1" presStyleIdx="0" presStyleCnt="4">
        <dgm:presLayoutVars>
          <dgm:chMax val="0"/>
          <dgm:bulletEnabled val="1"/>
        </dgm:presLayoutVars>
      </dgm:prSet>
      <dgm:spPr/>
    </dgm:pt>
    <dgm:pt modelId="{433D772A-E89B-4245-870F-6BF651C860B5}" type="pres">
      <dgm:prSet presAssocID="{1AC27C2E-ED16-4A79-8383-536B0D405F7C}" presName="spacer" presStyleCnt="0"/>
      <dgm:spPr/>
    </dgm:pt>
    <dgm:pt modelId="{DE14BD94-E7FD-4823-9F74-10E2D3F44EFB}" type="pres">
      <dgm:prSet presAssocID="{DB656542-B397-41A7-8632-C7C20B5176E7}" presName="parentText" presStyleLbl="node1" presStyleIdx="1" presStyleCnt="4">
        <dgm:presLayoutVars>
          <dgm:chMax val="0"/>
          <dgm:bulletEnabled val="1"/>
        </dgm:presLayoutVars>
      </dgm:prSet>
      <dgm:spPr/>
    </dgm:pt>
    <dgm:pt modelId="{FE6B0C4A-8E45-4790-835D-5B410325C4E4}" type="pres">
      <dgm:prSet presAssocID="{825F50B3-BF38-4FA6-919E-FC48D56D1B2F}" presName="spacer" presStyleCnt="0"/>
      <dgm:spPr/>
    </dgm:pt>
    <dgm:pt modelId="{1CCB48A2-6582-4210-B272-55B7B67A65D8}" type="pres">
      <dgm:prSet presAssocID="{478D28E8-C6A5-42D3-92FA-D824CF3792F8}" presName="parentText" presStyleLbl="node1" presStyleIdx="2" presStyleCnt="4">
        <dgm:presLayoutVars>
          <dgm:chMax val="0"/>
          <dgm:bulletEnabled val="1"/>
        </dgm:presLayoutVars>
      </dgm:prSet>
      <dgm:spPr/>
    </dgm:pt>
    <dgm:pt modelId="{BCAF5CD5-4A6D-4513-8C32-DB3B2431DC97}" type="pres">
      <dgm:prSet presAssocID="{E500D14B-A701-4543-897C-E1309F33C4C5}" presName="spacer" presStyleCnt="0"/>
      <dgm:spPr/>
    </dgm:pt>
    <dgm:pt modelId="{6D194828-3CC2-47ED-8357-45651CFA55C7}" type="pres">
      <dgm:prSet presAssocID="{23EA4CEB-9A2C-433D-901B-72625AFD2706}" presName="parentText" presStyleLbl="node1" presStyleIdx="3" presStyleCnt="4">
        <dgm:presLayoutVars>
          <dgm:chMax val="0"/>
          <dgm:bulletEnabled val="1"/>
        </dgm:presLayoutVars>
      </dgm:prSet>
      <dgm:spPr/>
    </dgm:pt>
  </dgm:ptLst>
  <dgm:cxnLst>
    <dgm:cxn modelId="{4E7CA911-AACB-4597-B052-7AE44423023C}" srcId="{514581CC-E549-4944-A522-649273E2203F}" destId="{E9345722-8555-458A-96A9-51DB2B47767F}" srcOrd="0" destOrd="0" parTransId="{B8893459-A6DC-4B06-9E6C-5B53E409E5D1}" sibTransId="{1AC27C2E-ED16-4A79-8383-536B0D405F7C}"/>
    <dgm:cxn modelId="{60D03320-ADC2-4784-88DE-8942A1E25090}" type="presOf" srcId="{E9345722-8555-458A-96A9-51DB2B47767F}" destId="{9BE2BA93-3B04-4D79-845E-BC59AF8E868F}" srcOrd="0" destOrd="0" presId="urn:microsoft.com/office/officeart/2005/8/layout/vList2"/>
    <dgm:cxn modelId="{78C96932-5627-4D37-BD3E-15A455BBE89B}" srcId="{514581CC-E549-4944-A522-649273E2203F}" destId="{23EA4CEB-9A2C-433D-901B-72625AFD2706}" srcOrd="3" destOrd="0" parTransId="{3289D7A4-DDBE-4E3C-815A-0010A4AE2A15}" sibTransId="{851BAB03-809A-409D-8A88-A9EEBDA1D2EA}"/>
    <dgm:cxn modelId="{04608D34-3EB5-42A5-85B4-B8D72265379E}" srcId="{514581CC-E549-4944-A522-649273E2203F}" destId="{478D28E8-C6A5-42D3-92FA-D824CF3792F8}" srcOrd="2" destOrd="0" parTransId="{FB19A077-4420-4043-A95C-28CE77ED29B9}" sibTransId="{E500D14B-A701-4543-897C-E1309F33C4C5}"/>
    <dgm:cxn modelId="{F31D2562-2A53-46F0-A651-90D247E926D3}" type="presOf" srcId="{514581CC-E549-4944-A522-649273E2203F}" destId="{9FBE6849-577B-4515-B7CE-41A97FAFBED2}" srcOrd="0" destOrd="0" presId="urn:microsoft.com/office/officeart/2005/8/layout/vList2"/>
    <dgm:cxn modelId="{5F5B0F66-ADA1-4DE3-89C9-6CCDC0CC3F81}" type="presOf" srcId="{DB656542-B397-41A7-8632-C7C20B5176E7}" destId="{DE14BD94-E7FD-4823-9F74-10E2D3F44EFB}" srcOrd="0" destOrd="0" presId="urn:microsoft.com/office/officeart/2005/8/layout/vList2"/>
    <dgm:cxn modelId="{D4A26157-1016-46CB-B1C5-FA7D0DD25A9F}" type="presOf" srcId="{23EA4CEB-9A2C-433D-901B-72625AFD2706}" destId="{6D194828-3CC2-47ED-8357-45651CFA55C7}" srcOrd="0" destOrd="0" presId="urn:microsoft.com/office/officeart/2005/8/layout/vList2"/>
    <dgm:cxn modelId="{88A9A4AA-069C-46CE-A18E-8190C35824E7}" srcId="{514581CC-E549-4944-A522-649273E2203F}" destId="{DB656542-B397-41A7-8632-C7C20B5176E7}" srcOrd="1" destOrd="0" parTransId="{8FBE5CE0-6B2E-41CE-B0B6-369595A94836}" sibTransId="{825F50B3-BF38-4FA6-919E-FC48D56D1B2F}"/>
    <dgm:cxn modelId="{259429F5-37D4-4C6C-8D9E-720D2AD04271}" type="presOf" srcId="{478D28E8-C6A5-42D3-92FA-D824CF3792F8}" destId="{1CCB48A2-6582-4210-B272-55B7B67A65D8}" srcOrd="0" destOrd="0" presId="urn:microsoft.com/office/officeart/2005/8/layout/vList2"/>
    <dgm:cxn modelId="{DA8CBE5F-C706-424E-9F98-546A907045F1}" type="presParOf" srcId="{9FBE6849-577B-4515-B7CE-41A97FAFBED2}" destId="{9BE2BA93-3B04-4D79-845E-BC59AF8E868F}" srcOrd="0" destOrd="0" presId="urn:microsoft.com/office/officeart/2005/8/layout/vList2"/>
    <dgm:cxn modelId="{DF5331D0-5DF2-4EC3-BC65-20A8FEE7BED2}" type="presParOf" srcId="{9FBE6849-577B-4515-B7CE-41A97FAFBED2}" destId="{433D772A-E89B-4245-870F-6BF651C860B5}" srcOrd="1" destOrd="0" presId="urn:microsoft.com/office/officeart/2005/8/layout/vList2"/>
    <dgm:cxn modelId="{453EA334-7A40-4601-8D58-B52881F22D84}" type="presParOf" srcId="{9FBE6849-577B-4515-B7CE-41A97FAFBED2}" destId="{DE14BD94-E7FD-4823-9F74-10E2D3F44EFB}" srcOrd="2" destOrd="0" presId="urn:microsoft.com/office/officeart/2005/8/layout/vList2"/>
    <dgm:cxn modelId="{F784A950-A479-472C-AD31-3BC223CBD068}" type="presParOf" srcId="{9FBE6849-577B-4515-B7CE-41A97FAFBED2}" destId="{FE6B0C4A-8E45-4790-835D-5B410325C4E4}" srcOrd="3" destOrd="0" presId="urn:microsoft.com/office/officeart/2005/8/layout/vList2"/>
    <dgm:cxn modelId="{AFB1C898-F5D7-40D9-B305-4327EF21A8BE}" type="presParOf" srcId="{9FBE6849-577B-4515-B7CE-41A97FAFBED2}" destId="{1CCB48A2-6582-4210-B272-55B7B67A65D8}" srcOrd="4" destOrd="0" presId="urn:microsoft.com/office/officeart/2005/8/layout/vList2"/>
    <dgm:cxn modelId="{CAD299A6-3466-4CA2-B5C1-75740963EB51}" type="presParOf" srcId="{9FBE6849-577B-4515-B7CE-41A97FAFBED2}" destId="{BCAF5CD5-4A6D-4513-8C32-DB3B2431DC97}" srcOrd="5" destOrd="0" presId="urn:microsoft.com/office/officeart/2005/8/layout/vList2"/>
    <dgm:cxn modelId="{EE9923CB-2D6B-45AE-96B7-8034AF714465}" type="presParOf" srcId="{9FBE6849-577B-4515-B7CE-41A97FAFBED2}" destId="{6D194828-3CC2-47ED-8357-45651CFA55C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F459EE-333A-4769-B652-8856BAAFD7B5}"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IN"/>
        </a:p>
      </dgm:t>
    </dgm:pt>
    <dgm:pt modelId="{BCF2BD7D-56C8-41B4-A1B2-33E105731A04}">
      <dgm:prSet phldrT="[Text]" custT="1"/>
      <dgm:spPr>
        <a:solidFill>
          <a:srgbClr val="FFC000"/>
        </a:solidFill>
        <a:ln>
          <a:solidFill>
            <a:srgbClr val="FFC000"/>
          </a:solidFill>
        </a:ln>
      </dgm:spPr>
      <dgm:t>
        <a:bodyPr/>
        <a:lstStyle/>
        <a:p>
          <a:r>
            <a:rPr lang="en-IN" sz="3200" b="1" dirty="0"/>
            <a:t>Customer service</a:t>
          </a:r>
        </a:p>
      </dgm:t>
    </dgm:pt>
    <dgm:pt modelId="{B29F7BF1-BA00-44B9-83E7-EA1B800F879E}" type="parTrans" cxnId="{09F02AA6-DEED-4112-8A02-1828EBBF4D74}">
      <dgm:prSet/>
      <dgm:spPr/>
      <dgm:t>
        <a:bodyPr/>
        <a:lstStyle/>
        <a:p>
          <a:endParaRPr lang="en-IN"/>
        </a:p>
      </dgm:t>
    </dgm:pt>
    <dgm:pt modelId="{FCE09F3C-6428-4E61-8A7F-70F5C52C8483}" type="sibTrans" cxnId="{09F02AA6-DEED-4112-8A02-1828EBBF4D74}">
      <dgm:prSet/>
      <dgm:spPr/>
      <dgm:t>
        <a:bodyPr/>
        <a:lstStyle/>
        <a:p>
          <a:endParaRPr lang="en-IN"/>
        </a:p>
      </dgm:t>
    </dgm:pt>
    <dgm:pt modelId="{F382073A-DF72-4495-B073-BEF8711B5C97}">
      <dgm:prSet phldrT="[Text]" custT="1"/>
      <dgm:spPr>
        <a:solidFill>
          <a:srgbClr val="00B050">
            <a:alpha val="90000"/>
          </a:srgbClr>
        </a:solidFill>
      </dgm:spPr>
      <dgm:t>
        <a:bodyPr/>
        <a:lstStyle/>
        <a:p>
          <a:r>
            <a:rPr lang="en-IN" sz="1600" dirty="0"/>
            <a:t>Many high-tech banking organizations are looking to integrate automated AI-based solutions such as chatbots into their customer service in order to provide faster and cheaper assistance to their clients who are becoming increasingly comfortable with technology. </a:t>
          </a:r>
        </a:p>
      </dgm:t>
    </dgm:pt>
    <dgm:pt modelId="{EFD19C14-42CE-4536-A0F7-F38592EB1E7D}" type="parTrans" cxnId="{D2F1F3B3-5B07-4793-B3AC-8F458DFF3638}">
      <dgm:prSet/>
      <dgm:spPr/>
      <dgm:t>
        <a:bodyPr/>
        <a:lstStyle/>
        <a:p>
          <a:endParaRPr lang="en-IN"/>
        </a:p>
      </dgm:t>
    </dgm:pt>
    <dgm:pt modelId="{8C47878D-09B7-43EA-985B-64234A297E5C}" type="sibTrans" cxnId="{D2F1F3B3-5B07-4793-B3AC-8F458DFF3638}">
      <dgm:prSet/>
      <dgm:spPr/>
      <dgm:t>
        <a:bodyPr/>
        <a:lstStyle/>
        <a:p>
          <a:endParaRPr lang="en-IN"/>
        </a:p>
      </dgm:t>
    </dgm:pt>
    <dgm:pt modelId="{E31992C0-4F2E-4E0C-9355-4839D180FC97}">
      <dgm:prSet phldrT="[Text]" phldr="1"/>
      <dgm:spPr>
        <a:solidFill>
          <a:srgbClr val="00B050">
            <a:alpha val="90000"/>
          </a:srgbClr>
        </a:solidFill>
      </dgm:spPr>
      <dgm:t>
        <a:bodyPr/>
        <a:lstStyle/>
        <a:p>
          <a:endParaRPr lang="en-IN" sz="1300" dirty="0"/>
        </a:p>
      </dgm:t>
    </dgm:pt>
    <dgm:pt modelId="{24802824-0E6B-43F3-8DBD-A1F10D9C6316}" type="parTrans" cxnId="{D600ACE0-32E1-41DA-A1B5-09D9480590D5}">
      <dgm:prSet/>
      <dgm:spPr/>
      <dgm:t>
        <a:bodyPr/>
        <a:lstStyle/>
        <a:p>
          <a:endParaRPr lang="en-IN"/>
        </a:p>
      </dgm:t>
    </dgm:pt>
    <dgm:pt modelId="{D3923016-C215-4CA6-B646-6EE39ECC1AF4}" type="sibTrans" cxnId="{D600ACE0-32E1-41DA-A1B5-09D9480590D5}">
      <dgm:prSet/>
      <dgm:spPr/>
      <dgm:t>
        <a:bodyPr/>
        <a:lstStyle/>
        <a:p>
          <a:endParaRPr lang="en-IN"/>
        </a:p>
      </dgm:t>
    </dgm:pt>
    <dgm:pt modelId="{4EA661DA-BD75-4CBC-B05D-DD07077E6B5C}">
      <dgm:prSet phldrT="[Text]" custT="1"/>
      <dgm:spPr>
        <a:solidFill>
          <a:srgbClr val="FFC000"/>
        </a:solidFill>
      </dgm:spPr>
      <dgm:t>
        <a:bodyPr/>
        <a:lstStyle/>
        <a:p>
          <a:r>
            <a:rPr lang="en-IN" sz="3200" b="1" dirty="0"/>
            <a:t>Healthcare</a:t>
          </a:r>
        </a:p>
      </dgm:t>
    </dgm:pt>
    <dgm:pt modelId="{8C78B08B-3E89-438F-80B9-50C1FD625070}" type="parTrans" cxnId="{5E4EC3F3-A7C2-4003-96B4-84B2923B8904}">
      <dgm:prSet/>
      <dgm:spPr/>
      <dgm:t>
        <a:bodyPr/>
        <a:lstStyle/>
        <a:p>
          <a:endParaRPr lang="en-IN"/>
        </a:p>
      </dgm:t>
    </dgm:pt>
    <dgm:pt modelId="{F2CA8C82-4FD4-45CC-9BD9-D0F78D043944}" type="sibTrans" cxnId="{5E4EC3F3-A7C2-4003-96B4-84B2923B8904}">
      <dgm:prSet/>
      <dgm:spPr/>
      <dgm:t>
        <a:bodyPr/>
        <a:lstStyle/>
        <a:p>
          <a:endParaRPr lang="en-IN"/>
        </a:p>
      </dgm:t>
    </dgm:pt>
    <dgm:pt modelId="{02000752-3CC2-4902-8F25-CB46819E193B}">
      <dgm:prSet phldrT="[Text]"/>
      <dgm:spPr>
        <a:solidFill>
          <a:srgbClr val="00B050">
            <a:alpha val="90000"/>
          </a:srgbClr>
        </a:solidFill>
      </dgm:spPr>
      <dgm:t>
        <a:bodyPr/>
        <a:lstStyle/>
        <a:p>
          <a:r>
            <a:rPr lang="en-IN" dirty="0"/>
            <a:t>Chatbots are also appearing in the healthcare industry .Chatbots can be most beneficial for scheduling doctor appointments, locating health clinics, or providing medication information.</a:t>
          </a:r>
        </a:p>
      </dgm:t>
    </dgm:pt>
    <dgm:pt modelId="{88674618-5404-4279-85D0-C7169B5309C7}" type="parTrans" cxnId="{103EA394-96BE-4F2B-9759-EE3147D2B7FC}">
      <dgm:prSet/>
      <dgm:spPr/>
      <dgm:t>
        <a:bodyPr/>
        <a:lstStyle/>
        <a:p>
          <a:endParaRPr lang="en-IN"/>
        </a:p>
      </dgm:t>
    </dgm:pt>
    <dgm:pt modelId="{E72C3EEF-DA77-4885-9BBB-2107AF895B91}" type="sibTrans" cxnId="{103EA394-96BE-4F2B-9759-EE3147D2B7FC}">
      <dgm:prSet/>
      <dgm:spPr/>
      <dgm:t>
        <a:bodyPr/>
        <a:lstStyle/>
        <a:p>
          <a:endParaRPr lang="en-IN"/>
        </a:p>
      </dgm:t>
    </dgm:pt>
    <dgm:pt modelId="{7E69CE7F-D100-4839-836C-6DE02A1A70CE}">
      <dgm:prSet phldrT="[Text]" phldr="1"/>
      <dgm:spPr>
        <a:solidFill>
          <a:srgbClr val="00B050">
            <a:alpha val="90000"/>
          </a:srgbClr>
        </a:solidFill>
      </dgm:spPr>
      <dgm:t>
        <a:bodyPr/>
        <a:lstStyle/>
        <a:p>
          <a:endParaRPr lang="en-IN"/>
        </a:p>
      </dgm:t>
    </dgm:pt>
    <dgm:pt modelId="{AD4F241F-3E9D-4570-92F0-4AA147084490}" type="parTrans" cxnId="{6C4D47B6-539F-424E-8C2A-E1E5D46E2103}">
      <dgm:prSet/>
      <dgm:spPr/>
      <dgm:t>
        <a:bodyPr/>
        <a:lstStyle/>
        <a:p>
          <a:endParaRPr lang="en-IN"/>
        </a:p>
      </dgm:t>
    </dgm:pt>
    <dgm:pt modelId="{A5507A4E-39BB-41E6-A5B5-9798C4445F45}" type="sibTrans" cxnId="{6C4D47B6-539F-424E-8C2A-E1E5D46E2103}">
      <dgm:prSet/>
      <dgm:spPr/>
      <dgm:t>
        <a:bodyPr/>
        <a:lstStyle/>
        <a:p>
          <a:endParaRPr lang="en-IN"/>
        </a:p>
      </dgm:t>
    </dgm:pt>
    <dgm:pt modelId="{3211A5D2-88D0-49EE-87D0-C7DD15924859}">
      <dgm:prSet phldrT="[Text]" custT="1"/>
      <dgm:spPr>
        <a:solidFill>
          <a:srgbClr val="FFC000"/>
        </a:solidFill>
      </dgm:spPr>
      <dgm:t>
        <a:bodyPr/>
        <a:lstStyle/>
        <a:p>
          <a:pPr algn="ctr">
            <a:buFont typeface="+mj-lt"/>
            <a:buAutoNum type="arabicPeriod"/>
          </a:pPr>
          <a:r>
            <a:rPr lang="en-IN" sz="3200" b="1" dirty="0"/>
            <a:t>Politics</a:t>
          </a:r>
        </a:p>
      </dgm:t>
    </dgm:pt>
    <dgm:pt modelId="{643788CF-A4A5-47BC-93E2-03582C9BB292}" type="parTrans" cxnId="{C385FD0C-BA55-4011-9282-E8D2F865645F}">
      <dgm:prSet/>
      <dgm:spPr/>
      <dgm:t>
        <a:bodyPr/>
        <a:lstStyle/>
        <a:p>
          <a:endParaRPr lang="en-IN"/>
        </a:p>
      </dgm:t>
    </dgm:pt>
    <dgm:pt modelId="{5D967CC7-61B4-4D27-8046-445BEF79B41D}" type="sibTrans" cxnId="{C385FD0C-BA55-4011-9282-E8D2F865645F}">
      <dgm:prSet/>
      <dgm:spPr/>
      <dgm:t>
        <a:bodyPr/>
        <a:lstStyle/>
        <a:p>
          <a:endParaRPr lang="en-IN"/>
        </a:p>
      </dgm:t>
    </dgm:pt>
    <dgm:pt modelId="{07EBD7F7-BF79-44B4-863A-996EF835C097}">
      <dgm:prSet phldrT="[Text]"/>
      <dgm:spPr>
        <a:solidFill>
          <a:srgbClr val="00B050">
            <a:alpha val="90000"/>
          </a:srgbClr>
        </a:solidFill>
      </dgm:spPr>
      <dgm:t>
        <a:bodyPr/>
        <a:lstStyle/>
        <a:p>
          <a:r>
            <a:rPr lang="en-IN" dirty="0"/>
            <a:t>State government has launched a chatbot for its Aaple Sarkar platform, which provides conversational access to information regarding public services managed.</a:t>
          </a:r>
        </a:p>
      </dgm:t>
    </dgm:pt>
    <dgm:pt modelId="{3035FC2A-FDB1-4BCF-80B3-3379BA5F9622}" type="parTrans" cxnId="{47603D4E-429D-4F52-862B-C7ACB8AB90DC}">
      <dgm:prSet/>
      <dgm:spPr/>
      <dgm:t>
        <a:bodyPr/>
        <a:lstStyle/>
        <a:p>
          <a:endParaRPr lang="en-IN"/>
        </a:p>
      </dgm:t>
    </dgm:pt>
    <dgm:pt modelId="{14C74B49-2542-4FE7-ABED-32A546DACF1D}" type="sibTrans" cxnId="{47603D4E-429D-4F52-862B-C7ACB8AB90DC}">
      <dgm:prSet/>
      <dgm:spPr/>
      <dgm:t>
        <a:bodyPr/>
        <a:lstStyle/>
        <a:p>
          <a:endParaRPr lang="en-IN"/>
        </a:p>
      </dgm:t>
    </dgm:pt>
    <dgm:pt modelId="{45119077-05EB-4B63-8931-97E1127708FD}">
      <dgm:prSet phldrT="[Text]" phldr="1"/>
      <dgm:spPr>
        <a:solidFill>
          <a:srgbClr val="00B050">
            <a:alpha val="90000"/>
          </a:srgbClr>
        </a:solidFill>
      </dgm:spPr>
      <dgm:t>
        <a:bodyPr/>
        <a:lstStyle/>
        <a:p>
          <a:endParaRPr lang="en-IN" dirty="0"/>
        </a:p>
      </dgm:t>
    </dgm:pt>
    <dgm:pt modelId="{C7DDE1B2-7B8E-47A7-801B-686B0A895DDE}" type="parTrans" cxnId="{2E07A34A-6E39-4CD1-90D3-6DCCE09B0305}">
      <dgm:prSet/>
      <dgm:spPr/>
      <dgm:t>
        <a:bodyPr/>
        <a:lstStyle/>
        <a:p>
          <a:endParaRPr lang="en-IN"/>
        </a:p>
      </dgm:t>
    </dgm:pt>
    <dgm:pt modelId="{EA68D2D6-8FF7-40A0-8FCB-A8B712D96B97}" type="sibTrans" cxnId="{2E07A34A-6E39-4CD1-90D3-6DCCE09B0305}">
      <dgm:prSet/>
      <dgm:spPr/>
      <dgm:t>
        <a:bodyPr/>
        <a:lstStyle/>
        <a:p>
          <a:endParaRPr lang="en-IN"/>
        </a:p>
      </dgm:t>
    </dgm:pt>
    <dgm:pt modelId="{FCC1672A-08C0-4862-9CC2-414D346076CC}" type="pres">
      <dgm:prSet presAssocID="{0DF459EE-333A-4769-B652-8856BAAFD7B5}" presName="Name0" presStyleCnt="0">
        <dgm:presLayoutVars>
          <dgm:dir/>
          <dgm:animLvl val="lvl"/>
          <dgm:resizeHandles val="exact"/>
        </dgm:presLayoutVars>
      </dgm:prSet>
      <dgm:spPr/>
    </dgm:pt>
    <dgm:pt modelId="{2ED4F450-2E10-4686-A350-5A513D70A490}" type="pres">
      <dgm:prSet presAssocID="{BCF2BD7D-56C8-41B4-A1B2-33E105731A04}" presName="linNode" presStyleCnt="0"/>
      <dgm:spPr/>
    </dgm:pt>
    <dgm:pt modelId="{9E889C20-C0BE-48CA-BE34-BCF7B43FE5B6}" type="pres">
      <dgm:prSet presAssocID="{BCF2BD7D-56C8-41B4-A1B2-33E105731A04}" presName="parentText" presStyleLbl="node1" presStyleIdx="0" presStyleCnt="3" custScaleY="80040">
        <dgm:presLayoutVars>
          <dgm:chMax val="1"/>
          <dgm:bulletEnabled val="1"/>
        </dgm:presLayoutVars>
      </dgm:prSet>
      <dgm:spPr/>
    </dgm:pt>
    <dgm:pt modelId="{6C24CBBC-61FA-4137-A581-005D3C25A65A}" type="pres">
      <dgm:prSet presAssocID="{BCF2BD7D-56C8-41B4-A1B2-33E105731A04}" presName="descendantText" presStyleLbl="alignAccFollowNode1" presStyleIdx="0" presStyleCnt="3">
        <dgm:presLayoutVars>
          <dgm:bulletEnabled val="1"/>
        </dgm:presLayoutVars>
      </dgm:prSet>
      <dgm:spPr/>
    </dgm:pt>
    <dgm:pt modelId="{B1D0D921-8A0E-4956-81F4-A5DBDD5A0736}" type="pres">
      <dgm:prSet presAssocID="{FCE09F3C-6428-4E61-8A7F-70F5C52C8483}" presName="sp" presStyleCnt="0"/>
      <dgm:spPr/>
    </dgm:pt>
    <dgm:pt modelId="{315EA7CF-5ADF-4233-834B-47E10D738223}" type="pres">
      <dgm:prSet presAssocID="{4EA661DA-BD75-4CBC-B05D-DD07077E6B5C}" presName="linNode" presStyleCnt="0"/>
      <dgm:spPr/>
    </dgm:pt>
    <dgm:pt modelId="{5DDDA5C3-A7F4-4873-A366-C156CCADB878}" type="pres">
      <dgm:prSet presAssocID="{4EA661DA-BD75-4CBC-B05D-DD07077E6B5C}" presName="parentText" presStyleLbl="node1" presStyleIdx="1" presStyleCnt="3" custScaleY="79696">
        <dgm:presLayoutVars>
          <dgm:chMax val="1"/>
          <dgm:bulletEnabled val="1"/>
        </dgm:presLayoutVars>
      </dgm:prSet>
      <dgm:spPr/>
    </dgm:pt>
    <dgm:pt modelId="{388BD1CD-AFF7-4E54-9112-184CCD35F7CA}" type="pres">
      <dgm:prSet presAssocID="{4EA661DA-BD75-4CBC-B05D-DD07077E6B5C}" presName="descendantText" presStyleLbl="alignAccFollowNode1" presStyleIdx="1" presStyleCnt="3">
        <dgm:presLayoutVars>
          <dgm:bulletEnabled val="1"/>
        </dgm:presLayoutVars>
      </dgm:prSet>
      <dgm:spPr/>
    </dgm:pt>
    <dgm:pt modelId="{A292BD52-2B47-4C76-830A-A9E5331F5F3D}" type="pres">
      <dgm:prSet presAssocID="{F2CA8C82-4FD4-45CC-9BD9-D0F78D043944}" presName="sp" presStyleCnt="0"/>
      <dgm:spPr/>
    </dgm:pt>
    <dgm:pt modelId="{E18469A1-FCD0-46BD-87DA-DDE0EB11168B}" type="pres">
      <dgm:prSet presAssocID="{3211A5D2-88D0-49EE-87D0-C7DD15924859}" presName="linNode" presStyleCnt="0"/>
      <dgm:spPr/>
    </dgm:pt>
    <dgm:pt modelId="{FD7A5327-5C86-42DE-85AC-44248B0258E0}" type="pres">
      <dgm:prSet presAssocID="{3211A5D2-88D0-49EE-87D0-C7DD15924859}" presName="parentText" presStyleLbl="node1" presStyleIdx="2" presStyleCnt="3" custScaleY="81661">
        <dgm:presLayoutVars>
          <dgm:chMax val="1"/>
          <dgm:bulletEnabled val="1"/>
        </dgm:presLayoutVars>
      </dgm:prSet>
      <dgm:spPr/>
    </dgm:pt>
    <dgm:pt modelId="{15F34ED0-1E89-4B94-A8B2-BEBAE4A9E979}" type="pres">
      <dgm:prSet presAssocID="{3211A5D2-88D0-49EE-87D0-C7DD15924859}" presName="descendantText" presStyleLbl="alignAccFollowNode1" presStyleIdx="2" presStyleCnt="3">
        <dgm:presLayoutVars>
          <dgm:bulletEnabled val="1"/>
        </dgm:presLayoutVars>
      </dgm:prSet>
      <dgm:spPr/>
    </dgm:pt>
  </dgm:ptLst>
  <dgm:cxnLst>
    <dgm:cxn modelId="{C385FD0C-BA55-4011-9282-E8D2F865645F}" srcId="{0DF459EE-333A-4769-B652-8856BAAFD7B5}" destId="{3211A5D2-88D0-49EE-87D0-C7DD15924859}" srcOrd="2" destOrd="0" parTransId="{643788CF-A4A5-47BC-93E2-03582C9BB292}" sibTransId="{5D967CC7-61B4-4D27-8046-445BEF79B41D}"/>
    <dgm:cxn modelId="{8F91041D-0B8E-4236-8ED4-18A7CE1F4F4B}" type="presOf" srcId="{F382073A-DF72-4495-B073-BEF8711B5C97}" destId="{6C24CBBC-61FA-4137-A581-005D3C25A65A}" srcOrd="0" destOrd="0" presId="urn:microsoft.com/office/officeart/2005/8/layout/vList5"/>
    <dgm:cxn modelId="{FED79531-1348-479F-8AA9-BA266A900474}" type="presOf" srcId="{45119077-05EB-4B63-8931-97E1127708FD}" destId="{15F34ED0-1E89-4B94-A8B2-BEBAE4A9E979}" srcOrd="0" destOrd="1" presId="urn:microsoft.com/office/officeart/2005/8/layout/vList5"/>
    <dgm:cxn modelId="{662E1940-4132-4C22-AFEB-02B8DCFEAAAE}" type="presOf" srcId="{7E69CE7F-D100-4839-836C-6DE02A1A70CE}" destId="{388BD1CD-AFF7-4E54-9112-184CCD35F7CA}" srcOrd="0" destOrd="1" presId="urn:microsoft.com/office/officeart/2005/8/layout/vList5"/>
    <dgm:cxn modelId="{2E07A34A-6E39-4CD1-90D3-6DCCE09B0305}" srcId="{3211A5D2-88D0-49EE-87D0-C7DD15924859}" destId="{45119077-05EB-4B63-8931-97E1127708FD}" srcOrd="1" destOrd="0" parTransId="{C7DDE1B2-7B8E-47A7-801B-686B0A895DDE}" sibTransId="{EA68D2D6-8FF7-40A0-8FCB-A8B712D96B97}"/>
    <dgm:cxn modelId="{47603D4E-429D-4F52-862B-C7ACB8AB90DC}" srcId="{3211A5D2-88D0-49EE-87D0-C7DD15924859}" destId="{07EBD7F7-BF79-44B4-863A-996EF835C097}" srcOrd="0" destOrd="0" parTransId="{3035FC2A-FDB1-4BCF-80B3-3379BA5F9622}" sibTransId="{14C74B49-2542-4FE7-ABED-32A546DACF1D}"/>
    <dgm:cxn modelId="{CA94FA79-957C-46C4-BA56-78A57B11C8D4}" type="presOf" srcId="{07EBD7F7-BF79-44B4-863A-996EF835C097}" destId="{15F34ED0-1E89-4B94-A8B2-BEBAE4A9E979}" srcOrd="0" destOrd="0" presId="urn:microsoft.com/office/officeart/2005/8/layout/vList5"/>
    <dgm:cxn modelId="{103EA394-96BE-4F2B-9759-EE3147D2B7FC}" srcId="{4EA661DA-BD75-4CBC-B05D-DD07077E6B5C}" destId="{02000752-3CC2-4902-8F25-CB46819E193B}" srcOrd="0" destOrd="0" parTransId="{88674618-5404-4279-85D0-C7169B5309C7}" sibTransId="{E72C3EEF-DA77-4885-9BBB-2107AF895B91}"/>
    <dgm:cxn modelId="{BF1575A1-77EA-49C2-80E9-DAA93249C253}" type="presOf" srcId="{E31992C0-4F2E-4E0C-9355-4839D180FC97}" destId="{6C24CBBC-61FA-4137-A581-005D3C25A65A}" srcOrd="0" destOrd="1" presId="urn:microsoft.com/office/officeart/2005/8/layout/vList5"/>
    <dgm:cxn modelId="{09F02AA6-DEED-4112-8A02-1828EBBF4D74}" srcId="{0DF459EE-333A-4769-B652-8856BAAFD7B5}" destId="{BCF2BD7D-56C8-41B4-A1B2-33E105731A04}" srcOrd="0" destOrd="0" parTransId="{B29F7BF1-BA00-44B9-83E7-EA1B800F879E}" sibTransId="{FCE09F3C-6428-4E61-8A7F-70F5C52C8483}"/>
    <dgm:cxn modelId="{6F9AA6AE-0D26-4648-9D3D-718439E2818A}" type="presOf" srcId="{0DF459EE-333A-4769-B652-8856BAAFD7B5}" destId="{FCC1672A-08C0-4862-9CC2-414D346076CC}" srcOrd="0" destOrd="0" presId="urn:microsoft.com/office/officeart/2005/8/layout/vList5"/>
    <dgm:cxn modelId="{D2F1F3B3-5B07-4793-B3AC-8F458DFF3638}" srcId="{BCF2BD7D-56C8-41B4-A1B2-33E105731A04}" destId="{F382073A-DF72-4495-B073-BEF8711B5C97}" srcOrd="0" destOrd="0" parTransId="{EFD19C14-42CE-4536-A0F7-F38592EB1E7D}" sibTransId="{8C47878D-09B7-43EA-985B-64234A297E5C}"/>
    <dgm:cxn modelId="{6C4D47B6-539F-424E-8C2A-E1E5D46E2103}" srcId="{4EA661DA-BD75-4CBC-B05D-DD07077E6B5C}" destId="{7E69CE7F-D100-4839-836C-6DE02A1A70CE}" srcOrd="1" destOrd="0" parTransId="{AD4F241F-3E9D-4570-92F0-4AA147084490}" sibTransId="{A5507A4E-39BB-41E6-A5B5-9798C4445F45}"/>
    <dgm:cxn modelId="{9CA954CD-7FCC-4365-93A4-5D4BB33F97D0}" type="presOf" srcId="{02000752-3CC2-4902-8F25-CB46819E193B}" destId="{388BD1CD-AFF7-4E54-9112-184CCD35F7CA}" srcOrd="0" destOrd="0" presId="urn:microsoft.com/office/officeart/2005/8/layout/vList5"/>
    <dgm:cxn modelId="{F3BA7FDC-FB5A-4062-88F1-484D2AA6B6FF}" type="presOf" srcId="{BCF2BD7D-56C8-41B4-A1B2-33E105731A04}" destId="{9E889C20-C0BE-48CA-BE34-BCF7B43FE5B6}" srcOrd="0" destOrd="0" presId="urn:microsoft.com/office/officeart/2005/8/layout/vList5"/>
    <dgm:cxn modelId="{D600ACE0-32E1-41DA-A1B5-09D9480590D5}" srcId="{BCF2BD7D-56C8-41B4-A1B2-33E105731A04}" destId="{E31992C0-4F2E-4E0C-9355-4839D180FC97}" srcOrd="1" destOrd="0" parTransId="{24802824-0E6B-43F3-8DBD-A1F10D9C6316}" sibTransId="{D3923016-C215-4CA6-B646-6EE39ECC1AF4}"/>
    <dgm:cxn modelId="{635278E5-AE07-4852-9A2D-4D721BFF8B11}" type="presOf" srcId="{3211A5D2-88D0-49EE-87D0-C7DD15924859}" destId="{FD7A5327-5C86-42DE-85AC-44248B0258E0}" srcOrd="0" destOrd="0" presId="urn:microsoft.com/office/officeart/2005/8/layout/vList5"/>
    <dgm:cxn modelId="{9316F7F1-2C9E-46F5-8E43-E4666868F100}" type="presOf" srcId="{4EA661DA-BD75-4CBC-B05D-DD07077E6B5C}" destId="{5DDDA5C3-A7F4-4873-A366-C156CCADB878}" srcOrd="0" destOrd="0" presId="urn:microsoft.com/office/officeart/2005/8/layout/vList5"/>
    <dgm:cxn modelId="{5E4EC3F3-A7C2-4003-96B4-84B2923B8904}" srcId="{0DF459EE-333A-4769-B652-8856BAAFD7B5}" destId="{4EA661DA-BD75-4CBC-B05D-DD07077E6B5C}" srcOrd="1" destOrd="0" parTransId="{8C78B08B-3E89-438F-80B9-50C1FD625070}" sibTransId="{F2CA8C82-4FD4-45CC-9BD9-D0F78D043944}"/>
    <dgm:cxn modelId="{703DBCE5-CE31-4F79-8AAD-4C09AC7871C4}" type="presParOf" srcId="{FCC1672A-08C0-4862-9CC2-414D346076CC}" destId="{2ED4F450-2E10-4686-A350-5A513D70A490}" srcOrd="0" destOrd="0" presId="urn:microsoft.com/office/officeart/2005/8/layout/vList5"/>
    <dgm:cxn modelId="{6E79B086-383B-4753-A43E-785F0918DE10}" type="presParOf" srcId="{2ED4F450-2E10-4686-A350-5A513D70A490}" destId="{9E889C20-C0BE-48CA-BE34-BCF7B43FE5B6}" srcOrd="0" destOrd="0" presId="urn:microsoft.com/office/officeart/2005/8/layout/vList5"/>
    <dgm:cxn modelId="{E3DD8983-A7EB-4E15-8C98-1E0FC4D46647}" type="presParOf" srcId="{2ED4F450-2E10-4686-A350-5A513D70A490}" destId="{6C24CBBC-61FA-4137-A581-005D3C25A65A}" srcOrd="1" destOrd="0" presId="urn:microsoft.com/office/officeart/2005/8/layout/vList5"/>
    <dgm:cxn modelId="{1C70CD6B-850E-40A6-83C7-9C2D76F3EA22}" type="presParOf" srcId="{FCC1672A-08C0-4862-9CC2-414D346076CC}" destId="{B1D0D921-8A0E-4956-81F4-A5DBDD5A0736}" srcOrd="1" destOrd="0" presId="urn:microsoft.com/office/officeart/2005/8/layout/vList5"/>
    <dgm:cxn modelId="{1FC54EA6-81CF-4079-8F45-223DA27EE777}" type="presParOf" srcId="{FCC1672A-08C0-4862-9CC2-414D346076CC}" destId="{315EA7CF-5ADF-4233-834B-47E10D738223}" srcOrd="2" destOrd="0" presId="urn:microsoft.com/office/officeart/2005/8/layout/vList5"/>
    <dgm:cxn modelId="{8D70AC11-A487-4DB5-BA42-CF50B60ACB7B}" type="presParOf" srcId="{315EA7CF-5ADF-4233-834B-47E10D738223}" destId="{5DDDA5C3-A7F4-4873-A366-C156CCADB878}" srcOrd="0" destOrd="0" presId="urn:microsoft.com/office/officeart/2005/8/layout/vList5"/>
    <dgm:cxn modelId="{178AECA7-807B-4B13-948D-97544E78E8AD}" type="presParOf" srcId="{315EA7CF-5ADF-4233-834B-47E10D738223}" destId="{388BD1CD-AFF7-4E54-9112-184CCD35F7CA}" srcOrd="1" destOrd="0" presId="urn:microsoft.com/office/officeart/2005/8/layout/vList5"/>
    <dgm:cxn modelId="{1DAD9364-C37A-4687-9287-629317DB9027}" type="presParOf" srcId="{FCC1672A-08C0-4862-9CC2-414D346076CC}" destId="{A292BD52-2B47-4C76-830A-A9E5331F5F3D}" srcOrd="3" destOrd="0" presId="urn:microsoft.com/office/officeart/2005/8/layout/vList5"/>
    <dgm:cxn modelId="{52AB0E96-D4A3-4359-8F8B-51F1308FF441}" type="presParOf" srcId="{FCC1672A-08C0-4862-9CC2-414D346076CC}" destId="{E18469A1-FCD0-46BD-87DA-DDE0EB11168B}" srcOrd="4" destOrd="0" presId="urn:microsoft.com/office/officeart/2005/8/layout/vList5"/>
    <dgm:cxn modelId="{378D93CE-38FD-4EC2-9200-08F828CFC81E}" type="presParOf" srcId="{E18469A1-FCD0-46BD-87DA-DDE0EB11168B}" destId="{FD7A5327-5C86-42DE-85AC-44248B0258E0}" srcOrd="0" destOrd="0" presId="urn:microsoft.com/office/officeart/2005/8/layout/vList5"/>
    <dgm:cxn modelId="{6705D4A5-F7A8-4D72-9BCF-2B3FD1408830}" type="presParOf" srcId="{E18469A1-FCD0-46BD-87DA-DDE0EB11168B}" destId="{15F34ED0-1E89-4B94-A8B2-BEBAE4A9E97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741CB6-3813-4BAD-A258-95D506B3473A}" type="doc">
      <dgm:prSet loTypeId="urn:diagrams.loki3.com/VaryingWidthList" loCatId="list" qsTypeId="urn:microsoft.com/office/officeart/2005/8/quickstyle/3d2" qsCatId="3D" csTypeId="urn:microsoft.com/office/officeart/2005/8/colors/colorful4" csCatId="colorful" phldr="1"/>
      <dgm:spPr/>
      <dgm:t>
        <a:bodyPr/>
        <a:lstStyle/>
        <a:p>
          <a:endParaRPr lang="en-IN"/>
        </a:p>
      </dgm:t>
    </dgm:pt>
    <dgm:pt modelId="{77C9B6F8-BEFB-4BD5-AF93-865405DB552D}">
      <dgm:prSet/>
      <dgm:spPr/>
      <dgm:t>
        <a:bodyPr/>
        <a:lstStyle/>
        <a:p>
          <a:pPr algn="ctr"/>
          <a:r>
            <a:rPr lang="en-IN" dirty="0">
              <a:solidFill>
                <a:schemeClr val="tx1"/>
              </a:solidFill>
            </a:rPr>
            <a:t>Chatbots, like other AI tools, will be used to further enhance human capabilities and free humans to be more creative and innovative, spending more of their time on strategic rather than tactical activities.</a:t>
          </a:r>
        </a:p>
      </dgm:t>
    </dgm:pt>
    <dgm:pt modelId="{A67DBCB0-614B-4670-A7D3-6B453F9FCE44}" type="parTrans" cxnId="{6A173FC9-5060-4681-A3B2-CB3313C7DEB8}">
      <dgm:prSet/>
      <dgm:spPr/>
      <dgm:t>
        <a:bodyPr/>
        <a:lstStyle/>
        <a:p>
          <a:endParaRPr lang="en-IN"/>
        </a:p>
      </dgm:t>
    </dgm:pt>
    <dgm:pt modelId="{FBB27200-82CD-4FFE-8BE2-0351F54073EF}" type="sibTrans" cxnId="{6A173FC9-5060-4681-A3B2-CB3313C7DEB8}">
      <dgm:prSet/>
      <dgm:spPr/>
      <dgm:t>
        <a:bodyPr/>
        <a:lstStyle/>
        <a:p>
          <a:endParaRPr lang="en-IN"/>
        </a:p>
      </dgm:t>
    </dgm:pt>
    <dgm:pt modelId="{FEBF6F2A-1272-42DC-90DF-D1BB436AFDF7}">
      <dgm:prSet/>
      <dgm:spPr/>
      <dgm:t>
        <a:bodyPr/>
        <a:lstStyle/>
        <a:p>
          <a:r>
            <a:rPr lang="en-IN" dirty="0">
              <a:solidFill>
                <a:schemeClr val="tx1"/>
              </a:solidFill>
            </a:rPr>
            <a:t>Chatbots are increasingly present in businesses and often are used to automate tasks that do not require skill-based talents</a:t>
          </a:r>
        </a:p>
      </dgm:t>
    </dgm:pt>
    <dgm:pt modelId="{0F1DB8AE-E3AF-4C13-87E1-0E9DEE2772BA}" type="parTrans" cxnId="{A580C804-C4A6-4E33-8606-C0F92008015E}">
      <dgm:prSet/>
      <dgm:spPr/>
      <dgm:t>
        <a:bodyPr/>
        <a:lstStyle/>
        <a:p>
          <a:endParaRPr lang="en-IN"/>
        </a:p>
      </dgm:t>
    </dgm:pt>
    <dgm:pt modelId="{8B5A04FA-7596-4A8F-9F61-972916E36AD0}" type="sibTrans" cxnId="{A580C804-C4A6-4E33-8606-C0F92008015E}">
      <dgm:prSet/>
      <dgm:spPr/>
      <dgm:t>
        <a:bodyPr/>
        <a:lstStyle/>
        <a:p>
          <a:endParaRPr lang="en-IN"/>
        </a:p>
      </dgm:t>
    </dgm:pt>
    <dgm:pt modelId="{AE31B0EA-CE25-48CF-A91A-C8D391EB018C}">
      <dgm:prSet/>
      <dgm:spPr/>
      <dgm:t>
        <a:bodyPr/>
        <a:lstStyle/>
        <a:p>
          <a:r>
            <a:rPr lang="en-IN" dirty="0">
              <a:solidFill>
                <a:schemeClr val="tx1"/>
              </a:solidFill>
            </a:rPr>
            <a:t>Example: With customer service taking place via messaging apps as well as phone calls, there are growing numbers of use-cases where chatbot deployment gives organizations a clear return on investment.  But due to this call </a:t>
          </a:r>
          <a:r>
            <a:rPr lang="en-IN" dirty="0" err="1">
              <a:solidFill>
                <a:schemeClr val="tx1"/>
              </a:solidFill>
            </a:rPr>
            <a:t>center</a:t>
          </a:r>
          <a:r>
            <a:rPr lang="en-IN" dirty="0">
              <a:solidFill>
                <a:schemeClr val="tx1"/>
              </a:solidFill>
            </a:rPr>
            <a:t> workers may be particularly at risk from AI-driven chatbots.</a:t>
          </a:r>
        </a:p>
      </dgm:t>
    </dgm:pt>
    <dgm:pt modelId="{43ABA251-4C05-41EE-A8FE-A348AADC9300}" type="parTrans" cxnId="{15DD12E3-ECA3-44FC-B082-83AE53E3377F}">
      <dgm:prSet/>
      <dgm:spPr/>
      <dgm:t>
        <a:bodyPr/>
        <a:lstStyle/>
        <a:p>
          <a:endParaRPr lang="en-IN"/>
        </a:p>
      </dgm:t>
    </dgm:pt>
    <dgm:pt modelId="{CC13DAC0-2D27-4A39-8B4F-B8AE91D2C602}" type="sibTrans" cxnId="{15DD12E3-ECA3-44FC-B082-83AE53E3377F}">
      <dgm:prSet/>
      <dgm:spPr/>
      <dgm:t>
        <a:bodyPr/>
        <a:lstStyle/>
        <a:p>
          <a:endParaRPr lang="en-IN"/>
        </a:p>
      </dgm:t>
    </dgm:pt>
    <dgm:pt modelId="{8B5EAE75-296F-4D00-99BB-12D96E533D28}" type="pres">
      <dgm:prSet presAssocID="{F0741CB6-3813-4BAD-A258-95D506B3473A}" presName="Name0" presStyleCnt="0">
        <dgm:presLayoutVars>
          <dgm:resizeHandles/>
        </dgm:presLayoutVars>
      </dgm:prSet>
      <dgm:spPr/>
    </dgm:pt>
    <dgm:pt modelId="{A24BC118-EBC1-4E13-B394-AF9E399F37F6}" type="pres">
      <dgm:prSet presAssocID="{77C9B6F8-BEFB-4BD5-AF93-865405DB552D}" presName="text" presStyleLbl="node1" presStyleIdx="0" presStyleCnt="3" custScaleX="166914">
        <dgm:presLayoutVars>
          <dgm:bulletEnabled val="1"/>
        </dgm:presLayoutVars>
      </dgm:prSet>
      <dgm:spPr/>
    </dgm:pt>
    <dgm:pt modelId="{4E3D46E8-AD22-4E86-9E0E-B30DAF7DD490}" type="pres">
      <dgm:prSet presAssocID="{FBB27200-82CD-4FFE-8BE2-0351F54073EF}" presName="space" presStyleCnt="0"/>
      <dgm:spPr/>
    </dgm:pt>
    <dgm:pt modelId="{37AD644B-2F65-4807-AD9F-91B5302FCF56}" type="pres">
      <dgm:prSet presAssocID="{FEBF6F2A-1272-42DC-90DF-D1BB436AFDF7}" presName="text" presStyleLbl="node1" presStyleIdx="1" presStyleCnt="3" custScaleX="259644">
        <dgm:presLayoutVars>
          <dgm:bulletEnabled val="1"/>
        </dgm:presLayoutVars>
      </dgm:prSet>
      <dgm:spPr/>
    </dgm:pt>
    <dgm:pt modelId="{D1232BE2-74C1-4647-8DA4-83678AB6108D}" type="pres">
      <dgm:prSet presAssocID="{8B5A04FA-7596-4A8F-9F61-972916E36AD0}" presName="space" presStyleCnt="0"/>
      <dgm:spPr/>
    </dgm:pt>
    <dgm:pt modelId="{665F0799-4E57-47F7-9A8D-09B0B8CD709F}" type="pres">
      <dgm:prSet presAssocID="{AE31B0EA-CE25-48CF-A91A-C8D391EB018C}" presName="text" presStyleLbl="node1" presStyleIdx="2" presStyleCnt="3" custScaleX="116840">
        <dgm:presLayoutVars>
          <dgm:bulletEnabled val="1"/>
        </dgm:presLayoutVars>
      </dgm:prSet>
      <dgm:spPr/>
    </dgm:pt>
  </dgm:ptLst>
  <dgm:cxnLst>
    <dgm:cxn modelId="{A580C804-C4A6-4E33-8606-C0F92008015E}" srcId="{F0741CB6-3813-4BAD-A258-95D506B3473A}" destId="{FEBF6F2A-1272-42DC-90DF-D1BB436AFDF7}" srcOrd="1" destOrd="0" parTransId="{0F1DB8AE-E3AF-4C13-87E1-0E9DEE2772BA}" sibTransId="{8B5A04FA-7596-4A8F-9F61-972916E36AD0}"/>
    <dgm:cxn modelId="{9D51FC19-6160-4D92-A90B-DBF92A545211}" type="presOf" srcId="{77C9B6F8-BEFB-4BD5-AF93-865405DB552D}" destId="{A24BC118-EBC1-4E13-B394-AF9E399F37F6}" srcOrd="0" destOrd="0" presId="urn:diagrams.loki3.com/VaryingWidthList"/>
    <dgm:cxn modelId="{7E255045-4FDF-43E8-8D80-7754A46816F6}" type="presOf" srcId="{AE31B0EA-CE25-48CF-A91A-C8D391EB018C}" destId="{665F0799-4E57-47F7-9A8D-09B0B8CD709F}" srcOrd="0" destOrd="0" presId="urn:diagrams.loki3.com/VaryingWidthList"/>
    <dgm:cxn modelId="{6A173FC9-5060-4681-A3B2-CB3313C7DEB8}" srcId="{F0741CB6-3813-4BAD-A258-95D506B3473A}" destId="{77C9B6F8-BEFB-4BD5-AF93-865405DB552D}" srcOrd="0" destOrd="0" parTransId="{A67DBCB0-614B-4670-A7D3-6B453F9FCE44}" sibTransId="{FBB27200-82CD-4FFE-8BE2-0351F54073EF}"/>
    <dgm:cxn modelId="{15DD12E3-ECA3-44FC-B082-83AE53E3377F}" srcId="{F0741CB6-3813-4BAD-A258-95D506B3473A}" destId="{AE31B0EA-CE25-48CF-A91A-C8D391EB018C}" srcOrd="2" destOrd="0" parTransId="{43ABA251-4C05-41EE-A8FE-A348AADC9300}" sibTransId="{CC13DAC0-2D27-4A39-8B4F-B8AE91D2C602}"/>
    <dgm:cxn modelId="{394DFDE6-7E55-4F14-BF1A-EE96AC5CF7C6}" type="presOf" srcId="{FEBF6F2A-1272-42DC-90DF-D1BB436AFDF7}" destId="{37AD644B-2F65-4807-AD9F-91B5302FCF56}" srcOrd="0" destOrd="0" presId="urn:diagrams.loki3.com/VaryingWidthList"/>
    <dgm:cxn modelId="{6605B9F3-510A-4653-9CB4-B81E26AEDD71}" type="presOf" srcId="{F0741CB6-3813-4BAD-A258-95D506B3473A}" destId="{8B5EAE75-296F-4D00-99BB-12D96E533D28}" srcOrd="0" destOrd="0" presId="urn:diagrams.loki3.com/VaryingWidthList"/>
    <dgm:cxn modelId="{530722C6-423C-40FD-A2A0-B3E05AD1CE8D}" type="presParOf" srcId="{8B5EAE75-296F-4D00-99BB-12D96E533D28}" destId="{A24BC118-EBC1-4E13-B394-AF9E399F37F6}" srcOrd="0" destOrd="0" presId="urn:diagrams.loki3.com/VaryingWidthList"/>
    <dgm:cxn modelId="{5C3B5988-540F-480B-B8E8-D3A6AC556AA7}" type="presParOf" srcId="{8B5EAE75-296F-4D00-99BB-12D96E533D28}" destId="{4E3D46E8-AD22-4E86-9E0E-B30DAF7DD490}" srcOrd="1" destOrd="0" presId="urn:diagrams.loki3.com/VaryingWidthList"/>
    <dgm:cxn modelId="{4376D451-CBC9-42D6-8007-A8D9CCDE3760}" type="presParOf" srcId="{8B5EAE75-296F-4D00-99BB-12D96E533D28}" destId="{37AD644B-2F65-4807-AD9F-91B5302FCF56}" srcOrd="2" destOrd="0" presId="urn:diagrams.loki3.com/VaryingWidthList"/>
    <dgm:cxn modelId="{16269EC2-2159-4713-BD72-EF32466847C7}" type="presParOf" srcId="{8B5EAE75-296F-4D00-99BB-12D96E533D28}" destId="{D1232BE2-74C1-4647-8DA4-83678AB6108D}" srcOrd="3" destOrd="0" presId="urn:diagrams.loki3.com/VaryingWidthList"/>
    <dgm:cxn modelId="{49A234AA-AFBB-4150-BFBD-E6F1CD51F98B}" type="presParOf" srcId="{8B5EAE75-296F-4D00-99BB-12D96E533D28}" destId="{665F0799-4E57-47F7-9A8D-09B0B8CD709F}"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656A6D-E1DB-434C-A776-C8C7C5D8A0FC}" type="doc">
      <dgm:prSet loTypeId="urn:microsoft.com/office/officeart/2005/8/layout/vList2" loCatId="list" qsTypeId="urn:microsoft.com/office/officeart/2005/8/quickstyle/3d2" qsCatId="3D" csTypeId="urn:microsoft.com/office/officeart/2005/8/colors/colorful4" csCatId="colorful"/>
      <dgm:spPr/>
      <dgm:t>
        <a:bodyPr/>
        <a:lstStyle/>
        <a:p>
          <a:endParaRPr lang="en-IN"/>
        </a:p>
      </dgm:t>
    </dgm:pt>
    <dgm:pt modelId="{EB938746-D4CE-4F1F-9A0E-220ACAE9777D}">
      <dgm:prSet/>
      <dgm:spPr/>
      <dgm:t>
        <a:bodyPr/>
        <a:lstStyle/>
        <a:p>
          <a:r>
            <a:rPr lang="en-US"/>
            <a:t>They help you get to know customers</a:t>
          </a:r>
          <a:endParaRPr lang="en-IN"/>
        </a:p>
      </dgm:t>
    </dgm:pt>
    <dgm:pt modelId="{3F1DD079-6E27-4F37-BCEB-12365A4EDFAB}" type="parTrans" cxnId="{7FA29918-EB0D-4B8C-8941-FFF6A9AB6739}">
      <dgm:prSet/>
      <dgm:spPr/>
      <dgm:t>
        <a:bodyPr/>
        <a:lstStyle/>
        <a:p>
          <a:endParaRPr lang="en-IN"/>
        </a:p>
      </dgm:t>
    </dgm:pt>
    <dgm:pt modelId="{FFC64F26-3FCA-421F-9DE9-5BB245F1011B}" type="sibTrans" cxnId="{7FA29918-EB0D-4B8C-8941-FFF6A9AB6739}">
      <dgm:prSet/>
      <dgm:spPr/>
      <dgm:t>
        <a:bodyPr/>
        <a:lstStyle/>
        <a:p>
          <a:endParaRPr lang="en-IN"/>
        </a:p>
      </dgm:t>
    </dgm:pt>
    <dgm:pt modelId="{CE2FF2E0-5CA5-4C3B-AABB-9DDA479C0264}">
      <dgm:prSet/>
      <dgm:spPr/>
      <dgm:t>
        <a:bodyPr/>
        <a:lstStyle/>
        <a:p>
          <a:r>
            <a:rPr lang="en-IN"/>
            <a:t>They're a selling machine, they can </a:t>
          </a:r>
          <a:r>
            <a:rPr lang="en-US"/>
            <a:t>promote new products and send proactive notifications.</a:t>
          </a:r>
          <a:endParaRPr lang="en-IN"/>
        </a:p>
      </dgm:t>
    </dgm:pt>
    <dgm:pt modelId="{BADE40CA-4D86-499A-A20E-70080C21E24E}" type="parTrans" cxnId="{0F6ACB7B-29FC-4B51-BFE8-63B267CB3970}">
      <dgm:prSet/>
      <dgm:spPr/>
      <dgm:t>
        <a:bodyPr/>
        <a:lstStyle/>
        <a:p>
          <a:endParaRPr lang="en-IN"/>
        </a:p>
      </dgm:t>
    </dgm:pt>
    <dgm:pt modelId="{2CDA5589-E19F-40F8-A5E4-9F7E74EE094E}" type="sibTrans" cxnId="{0F6ACB7B-29FC-4B51-BFE8-63B267CB3970}">
      <dgm:prSet/>
      <dgm:spPr/>
      <dgm:t>
        <a:bodyPr/>
        <a:lstStyle/>
        <a:p>
          <a:endParaRPr lang="en-IN"/>
        </a:p>
      </dgm:t>
    </dgm:pt>
    <dgm:pt modelId="{78008A68-6EDC-47D9-8888-85925B66C16C}">
      <dgm:prSet/>
      <dgm:spPr/>
      <dgm:t>
        <a:bodyPr/>
        <a:lstStyle/>
        <a:p>
          <a:r>
            <a:rPr lang="en-US"/>
            <a:t>One of the greatest advantages is that Chatbots are available 24/7 to help customers. </a:t>
          </a:r>
          <a:r>
            <a:rPr lang="en-IN"/>
            <a:t> </a:t>
          </a:r>
        </a:p>
      </dgm:t>
    </dgm:pt>
    <dgm:pt modelId="{9424C0B8-D9DA-4720-87DF-6DF6C7C09064}" type="parTrans" cxnId="{9CF8B31B-45C9-4ED7-9BBB-8910E7BA0E5C}">
      <dgm:prSet/>
      <dgm:spPr/>
      <dgm:t>
        <a:bodyPr/>
        <a:lstStyle/>
        <a:p>
          <a:endParaRPr lang="en-IN"/>
        </a:p>
      </dgm:t>
    </dgm:pt>
    <dgm:pt modelId="{E7972BFA-A2CA-46FC-B444-44B9E25E20E7}" type="sibTrans" cxnId="{9CF8B31B-45C9-4ED7-9BBB-8910E7BA0E5C}">
      <dgm:prSet/>
      <dgm:spPr/>
      <dgm:t>
        <a:bodyPr/>
        <a:lstStyle/>
        <a:p>
          <a:endParaRPr lang="en-IN"/>
        </a:p>
      </dgm:t>
    </dgm:pt>
    <dgm:pt modelId="{7DC9DBB8-1437-4F70-BA54-A2CB78E5C65F}">
      <dgm:prSet/>
      <dgm:spPr/>
      <dgm:t>
        <a:bodyPr/>
        <a:lstStyle/>
        <a:p>
          <a:r>
            <a:rPr lang="en-IN"/>
            <a:t>Chatbots can provide long term financial saving.</a:t>
          </a:r>
        </a:p>
      </dgm:t>
    </dgm:pt>
    <dgm:pt modelId="{8F7443A2-4F97-4284-A59D-218F20549D6F}" type="parTrans" cxnId="{86E3D46E-8D4F-4C58-918F-B36BE68A9001}">
      <dgm:prSet/>
      <dgm:spPr/>
      <dgm:t>
        <a:bodyPr/>
        <a:lstStyle/>
        <a:p>
          <a:endParaRPr lang="en-IN"/>
        </a:p>
      </dgm:t>
    </dgm:pt>
    <dgm:pt modelId="{99A93F29-AD3E-4BAA-AA98-0F7DC5C79C74}" type="sibTrans" cxnId="{86E3D46E-8D4F-4C58-918F-B36BE68A9001}">
      <dgm:prSet/>
      <dgm:spPr/>
      <dgm:t>
        <a:bodyPr/>
        <a:lstStyle/>
        <a:p>
          <a:endParaRPr lang="en-IN"/>
        </a:p>
      </dgm:t>
    </dgm:pt>
    <dgm:pt modelId="{6365C2E6-6616-4EB1-8E24-038F9FD445AB}" type="pres">
      <dgm:prSet presAssocID="{5B656A6D-E1DB-434C-A776-C8C7C5D8A0FC}" presName="linear" presStyleCnt="0">
        <dgm:presLayoutVars>
          <dgm:animLvl val="lvl"/>
          <dgm:resizeHandles val="exact"/>
        </dgm:presLayoutVars>
      </dgm:prSet>
      <dgm:spPr/>
    </dgm:pt>
    <dgm:pt modelId="{63117AE9-E378-4021-97A9-8E83BDF4D5AE}" type="pres">
      <dgm:prSet presAssocID="{EB938746-D4CE-4F1F-9A0E-220ACAE9777D}" presName="parentText" presStyleLbl="node1" presStyleIdx="0" presStyleCnt="4">
        <dgm:presLayoutVars>
          <dgm:chMax val="0"/>
          <dgm:bulletEnabled val="1"/>
        </dgm:presLayoutVars>
      </dgm:prSet>
      <dgm:spPr/>
    </dgm:pt>
    <dgm:pt modelId="{F9FCA89D-554A-464C-9C02-DAD16BD632E6}" type="pres">
      <dgm:prSet presAssocID="{FFC64F26-3FCA-421F-9DE9-5BB245F1011B}" presName="spacer" presStyleCnt="0"/>
      <dgm:spPr/>
    </dgm:pt>
    <dgm:pt modelId="{62C138A1-4605-44E3-8DD4-4D1495570238}" type="pres">
      <dgm:prSet presAssocID="{CE2FF2E0-5CA5-4C3B-AABB-9DDA479C0264}" presName="parentText" presStyleLbl="node1" presStyleIdx="1" presStyleCnt="4">
        <dgm:presLayoutVars>
          <dgm:chMax val="0"/>
          <dgm:bulletEnabled val="1"/>
        </dgm:presLayoutVars>
      </dgm:prSet>
      <dgm:spPr/>
    </dgm:pt>
    <dgm:pt modelId="{62887E97-D3D3-4BA2-8293-7444F580F2FC}" type="pres">
      <dgm:prSet presAssocID="{2CDA5589-E19F-40F8-A5E4-9F7E74EE094E}" presName="spacer" presStyleCnt="0"/>
      <dgm:spPr/>
    </dgm:pt>
    <dgm:pt modelId="{3B14B1E5-0B69-431D-B1EF-BEC6DB481E48}" type="pres">
      <dgm:prSet presAssocID="{78008A68-6EDC-47D9-8888-85925B66C16C}" presName="parentText" presStyleLbl="node1" presStyleIdx="2" presStyleCnt="4">
        <dgm:presLayoutVars>
          <dgm:chMax val="0"/>
          <dgm:bulletEnabled val="1"/>
        </dgm:presLayoutVars>
      </dgm:prSet>
      <dgm:spPr/>
    </dgm:pt>
    <dgm:pt modelId="{7CAC8C79-A002-4DC5-898F-8FDF5335411B}" type="pres">
      <dgm:prSet presAssocID="{E7972BFA-A2CA-46FC-B444-44B9E25E20E7}" presName="spacer" presStyleCnt="0"/>
      <dgm:spPr/>
    </dgm:pt>
    <dgm:pt modelId="{008C26B6-4C78-46FF-9C94-C29A85D3FD6A}" type="pres">
      <dgm:prSet presAssocID="{7DC9DBB8-1437-4F70-BA54-A2CB78E5C65F}" presName="parentText" presStyleLbl="node1" presStyleIdx="3" presStyleCnt="4">
        <dgm:presLayoutVars>
          <dgm:chMax val="0"/>
          <dgm:bulletEnabled val="1"/>
        </dgm:presLayoutVars>
      </dgm:prSet>
      <dgm:spPr/>
    </dgm:pt>
  </dgm:ptLst>
  <dgm:cxnLst>
    <dgm:cxn modelId="{7FA29918-EB0D-4B8C-8941-FFF6A9AB6739}" srcId="{5B656A6D-E1DB-434C-A776-C8C7C5D8A0FC}" destId="{EB938746-D4CE-4F1F-9A0E-220ACAE9777D}" srcOrd="0" destOrd="0" parTransId="{3F1DD079-6E27-4F37-BCEB-12365A4EDFAB}" sibTransId="{FFC64F26-3FCA-421F-9DE9-5BB245F1011B}"/>
    <dgm:cxn modelId="{9CF8B31B-45C9-4ED7-9BBB-8910E7BA0E5C}" srcId="{5B656A6D-E1DB-434C-A776-C8C7C5D8A0FC}" destId="{78008A68-6EDC-47D9-8888-85925B66C16C}" srcOrd="2" destOrd="0" parTransId="{9424C0B8-D9DA-4720-87DF-6DF6C7C09064}" sibTransId="{E7972BFA-A2CA-46FC-B444-44B9E25E20E7}"/>
    <dgm:cxn modelId="{E6B30742-AD3A-4680-B8AC-EB8FBC3B86D5}" type="presOf" srcId="{5B656A6D-E1DB-434C-A776-C8C7C5D8A0FC}" destId="{6365C2E6-6616-4EB1-8E24-038F9FD445AB}" srcOrd="0" destOrd="0" presId="urn:microsoft.com/office/officeart/2005/8/layout/vList2"/>
    <dgm:cxn modelId="{5132A763-39D9-49B7-937D-5E06C94D95E4}" type="presOf" srcId="{EB938746-D4CE-4F1F-9A0E-220ACAE9777D}" destId="{63117AE9-E378-4021-97A9-8E83BDF4D5AE}" srcOrd="0" destOrd="0" presId="urn:microsoft.com/office/officeart/2005/8/layout/vList2"/>
    <dgm:cxn modelId="{86E3D46E-8D4F-4C58-918F-B36BE68A9001}" srcId="{5B656A6D-E1DB-434C-A776-C8C7C5D8A0FC}" destId="{7DC9DBB8-1437-4F70-BA54-A2CB78E5C65F}" srcOrd="3" destOrd="0" parTransId="{8F7443A2-4F97-4284-A59D-218F20549D6F}" sibTransId="{99A93F29-AD3E-4BAA-AA98-0F7DC5C79C74}"/>
    <dgm:cxn modelId="{0F6ACB7B-29FC-4B51-BFE8-63B267CB3970}" srcId="{5B656A6D-E1DB-434C-A776-C8C7C5D8A0FC}" destId="{CE2FF2E0-5CA5-4C3B-AABB-9DDA479C0264}" srcOrd="1" destOrd="0" parTransId="{BADE40CA-4D86-499A-A20E-70080C21E24E}" sibTransId="{2CDA5589-E19F-40F8-A5E4-9F7E74EE094E}"/>
    <dgm:cxn modelId="{807777AA-33AF-4CD8-AD41-1949E943DA6B}" type="presOf" srcId="{78008A68-6EDC-47D9-8888-85925B66C16C}" destId="{3B14B1E5-0B69-431D-B1EF-BEC6DB481E48}" srcOrd="0" destOrd="0" presId="urn:microsoft.com/office/officeart/2005/8/layout/vList2"/>
    <dgm:cxn modelId="{DF6B4EB5-F03F-4FC1-AC11-3C7DE4450177}" type="presOf" srcId="{7DC9DBB8-1437-4F70-BA54-A2CB78E5C65F}" destId="{008C26B6-4C78-46FF-9C94-C29A85D3FD6A}" srcOrd="0" destOrd="0" presId="urn:microsoft.com/office/officeart/2005/8/layout/vList2"/>
    <dgm:cxn modelId="{A32E1CFC-9A92-4692-ACC8-B7B4C83055C6}" type="presOf" srcId="{CE2FF2E0-5CA5-4C3B-AABB-9DDA479C0264}" destId="{62C138A1-4605-44E3-8DD4-4D1495570238}" srcOrd="0" destOrd="0" presId="urn:microsoft.com/office/officeart/2005/8/layout/vList2"/>
    <dgm:cxn modelId="{E40127FF-1494-4A6F-ADAB-377E05C6A5FF}" type="presParOf" srcId="{6365C2E6-6616-4EB1-8E24-038F9FD445AB}" destId="{63117AE9-E378-4021-97A9-8E83BDF4D5AE}" srcOrd="0" destOrd="0" presId="urn:microsoft.com/office/officeart/2005/8/layout/vList2"/>
    <dgm:cxn modelId="{56B268A1-043D-4AD3-85D3-BB3F6CF8F827}" type="presParOf" srcId="{6365C2E6-6616-4EB1-8E24-038F9FD445AB}" destId="{F9FCA89D-554A-464C-9C02-DAD16BD632E6}" srcOrd="1" destOrd="0" presId="urn:microsoft.com/office/officeart/2005/8/layout/vList2"/>
    <dgm:cxn modelId="{E848703E-D906-4C41-8F41-7BBA860B4694}" type="presParOf" srcId="{6365C2E6-6616-4EB1-8E24-038F9FD445AB}" destId="{62C138A1-4605-44E3-8DD4-4D1495570238}" srcOrd="2" destOrd="0" presId="urn:microsoft.com/office/officeart/2005/8/layout/vList2"/>
    <dgm:cxn modelId="{6212E231-7997-436B-9A51-2DCCA36E6DF2}" type="presParOf" srcId="{6365C2E6-6616-4EB1-8E24-038F9FD445AB}" destId="{62887E97-D3D3-4BA2-8293-7444F580F2FC}" srcOrd="3" destOrd="0" presId="urn:microsoft.com/office/officeart/2005/8/layout/vList2"/>
    <dgm:cxn modelId="{E928A6E2-51C8-473F-A348-2EA94F0DDBC9}" type="presParOf" srcId="{6365C2E6-6616-4EB1-8E24-038F9FD445AB}" destId="{3B14B1E5-0B69-431D-B1EF-BEC6DB481E48}" srcOrd="4" destOrd="0" presId="urn:microsoft.com/office/officeart/2005/8/layout/vList2"/>
    <dgm:cxn modelId="{CCC4A4ED-E167-4FC1-AB79-AB22B30A2B2C}" type="presParOf" srcId="{6365C2E6-6616-4EB1-8E24-038F9FD445AB}" destId="{7CAC8C79-A002-4DC5-898F-8FDF5335411B}" srcOrd="5" destOrd="0" presId="urn:microsoft.com/office/officeart/2005/8/layout/vList2"/>
    <dgm:cxn modelId="{8FB11069-AE7D-4CD5-8C45-2FA9C49C856C}" type="presParOf" srcId="{6365C2E6-6616-4EB1-8E24-038F9FD445AB}" destId="{008C26B6-4C78-46FF-9C94-C29A85D3FD6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C00A56-45E8-4AA1-B6A0-FDCEEAE4D3C0}" type="doc">
      <dgm:prSet loTypeId="urn:diagrams.loki3.com/VaryingWidthList" loCatId="list" qsTypeId="urn:microsoft.com/office/officeart/2005/8/quickstyle/3d1" qsCatId="3D" csTypeId="urn:microsoft.com/office/officeart/2005/8/colors/colorful3" csCatId="colorful" phldr="1"/>
      <dgm:spPr/>
      <dgm:t>
        <a:bodyPr/>
        <a:lstStyle/>
        <a:p>
          <a:endParaRPr lang="en-IN"/>
        </a:p>
      </dgm:t>
    </dgm:pt>
    <dgm:pt modelId="{67481500-A155-42E1-A87E-68B3DF46E868}">
      <dgm:prSet custT="1"/>
      <dgm:spPr/>
      <dgm:t>
        <a:bodyPr/>
        <a:lstStyle/>
        <a:p>
          <a:pPr algn="l"/>
          <a:r>
            <a:rPr lang="en-IN" sz="2000" b="1" dirty="0"/>
            <a:t>Basic assistance</a:t>
          </a:r>
          <a:r>
            <a:rPr lang="en-IN" sz="2000" dirty="0"/>
            <a:t>: Probably, the biggest drawback that chatbot suffers is that it cannot handle complex queries or hold conversations with humans—it can handle only basic questions. </a:t>
          </a:r>
        </a:p>
      </dgm:t>
    </dgm:pt>
    <dgm:pt modelId="{209B876F-7873-4EE6-A3C7-A48C6648615E}" type="parTrans" cxnId="{5E773E33-5D83-4F19-A908-FD243A97CACC}">
      <dgm:prSet/>
      <dgm:spPr/>
      <dgm:t>
        <a:bodyPr/>
        <a:lstStyle/>
        <a:p>
          <a:endParaRPr lang="en-IN"/>
        </a:p>
      </dgm:t>
    </dgm:pt>
    <dgm:pt modelId="{7C3806CC-173B-4553-B0F3-E3376397D15F}" type="sibTrans" cxnId="{5E773E33-5D83-4F19-A908-FD243A97CACC}">
      <dgm:prSet/>
      <dgm:spPr/>
      <dgm:t>
        <a:bodyPr/>
        <a:lstStyle/>
        <a:p>
          <a:endParaRPr lang="en-IN"/>
        </a:p>
      </dgm:t>
    </dgm:pt>
    <dgm:pt modelId="{84D9A3CC-D727-4335-A615-B5DDD7B71ECA}">
      <dgm:prSet custT="1"/>
      <dgm:spPr/>
      <dgm:t>
        <a:bodyPr/>
        <a:lstStyle/>
        <a:p>
          <a:pPr algn="l"/>
          <a:r>
            <a:rPr lang="en-IN" sz="2000" b="1" dirty="0"/>
            <a:t>Lack of human context</a:t>
          </a:r>
          <a:r>
            <a:rPr lang="en-IN" sz="2000" dirty="0"/>
            <a:t>: Bots can respond to humans only to an extent they have been trained. </a:t>
          </a:r>
        </a:p>
      </dgm:t>
    </dgm:pt>
    <dgm:pt modelId="{982BC164-8DF6-4810-9F79-C1F2CFEBDB40}" type="parTrans" cxnId="{4C5269CE-7BA8-4822-9C4B-55CD345D2884}">
      <dgm:prSet/>
      <dgm:spPr/>
      <dgm:t>
        <a:bodyPr/>
        <a:lstStyle/>
        <a:p>
          <a:endParaRPr lang="en-IN"/>
        </a:p>
      </dgm:t>
    </dgm:pt>
    <dgm:pt modelId="{80598BBC-DF5A-4CAE-8AEB-144914E166C6}" type="sibTrans" cxnId="{4C5269CE-7BA8-4822-9C4B-55CD345D2884}">
      <dgm:prSet/>
      <dgm:spPr/>
      <dgm:t>
        <a:bodyPr/>
        <a:lstStyle/>
        <a:p>
          <a:endParaRPr lang="en-IN"/>
        </a:p>
      </dgm:t>
    </dgm:pt>
    <dgm:pt modelId="{FA1A2B2C-479E-47BF-B96E-830886E83BCF}">
      <dgm:prSet custT="1"/>
      <dgm:spPr/>
      <dgm:t>
        <a:bodyPr/>
        <a:lstStyle/>
        <a:p>
          <a:pPr algn="l"/>
          <a:r>
            <a:rPr lang="en-IN" sz="2000" b="1" dirty="0"/>
            <a:t>High installation costs</a:t>
          </a:r>
          <a:r>
            <a:rPr lang="en-IN" sz="2000" dirty="0"/>
            <a:t>: Although bots can be available 24/7 to handle a large volume of queries simultaneously, deploying them is a costly proposition. </a:t>
          </a:r>
        </a:p>
      </dgm:t>
    </dgm:pt>
    <dgm:pt modelId="{67C59F8F-0E85-4566-B25D-649654D8339D}" type="parTrans" cxnId="{AF4F07CD-6CD6-4AF5-B8C6-553E836DB910}">
      <dgm:prSet/>
      <dgm:spPr/>
      <dgm:t>
        <a:bodyPr/>
        <a:lstStyle/>
        <a:p>
          <a:endParaRPr lang="en-IN"/>
        </a:p>
      </dgm:t>
    </dgm:pt>
    <dgm:pt modelId="{64AD116D-7F7C-44BA-8116-78E5ED460A8F}" type="sibTrans" cxnId="{AF4F07CD-6CD6-4AF5-B8C6-553E836DB910}">
      <dgm:prSet/>
      <dgm:spPr/>
      <dgm:t>
        <a:bodyPr/>
        <a:lstStyle/>
        <a:p>
          <a:endParaRPr lang="en-IN"/>
        </a:p>
      </dgm:t>
    </dgm:pt>
    <dgm:pt modelId="{0622D08D-A8A6-4035-9343-7A54DB3E6C20}">
      <dgm:prSet custT="1"/>
      <dgm:spPr/>
      <dgm:t>
        <a:bodyPr/>
        <a:lstStyle/>
        <a:p>
          <a:pPr algn="l"/>
          <a:r>
            <a:rPr lang="en-IN" sz="2000" b="1" dirty="0"/>
            <a:t>Repetition</a:t>
          </a:r>
          <a:r>
            <a:rPr lang="en-IN" sz="2000" dirty="0"/>
            <a:t>: Machines are trained to provide standard answers to customer queries. In a situation when a customer does not find the answer satisfactory and rephrases the question, the machine still provides the same answer.</a:t>
          </a:r>
        </a:p>
      </dgm:t>
    </dgm:pt>
    <dgm:pt modelId="{464CC4C0-FF52-4F61-93DF-F8F3451DEF8B}" type="parTrans" cxnId="{36AB5632-B7CA-445D-8F2D-4CA0D4409E14}">
      <dgm:prSet/>
      <dgm:spPr/>
      <dgm:t>
        <a:bodyPr/>
        <a:lstStyle/>
        <a:p>
          <a:endParaRPr lang="en-IN"/>
        </a:p>
      </dgm:t>
    </dgm:pt>
    <dgm:pt modelId="{73CC0B1A-E351-4570-A49B-330D3C1198B4}" type="sibTrans" cxnId="{36AB5632-B7CA-445D-8F2D-4CA0D4409E14}">
      <dgm:prSet/>
      <dgm:spPr/>
      <dgm:t>
        <a:bodyPr/>
        <a:lstStyle/>
        <a:p>
          <a:endParaRPr lang="en-IN"/>
        </a:p>
      </dgm:t>
    </dgm:pt>
    <dgm:pt modelId="{EFA3ABBD-E197-40CF-9869-CC2683FD04DE}">
      <dgm:prSet custT="1"/>
      <dgm:spPr/>
      <dgm:t>
        <a:bodyPr/>
        <a:lstStyle/>
        <a:p>
          <a:pPr algn="l"/>
          <a:r>
            <a:rPr lang="en-IN" sz="2000" b="1" dirty="0"/>
            <a:t>No empathy</a:t>
          </a:r>
          <a:r>
            <a:rPr lang="en-IN" sz="2000" dirty="0"/>
            <a:t>: Machines lack emotions so they cannot empathize with a customer who may be feeling low, angry, or frustrated. Live, human customer agents can understand and relate to the sentiment of the customer.</a:t>
          </a:r>
        </a:p>
      </dgm:t>
    </dgm:pt>
    <dgm:pt modelId="{7D2BD8EC-77F7-41F7-946E-B567D2FC5C3F}" type="parTrans" cxnId="{22021CB0-0F95-4F78-85C1-18CD55B18208}">
      <dgm:prSet/>
      <dgm:spPr/>
      <dgm:t>
        <a:bodyPr/>
        <a:lstStyle/>
        <a:p>
          <a:endParaRPr lang="en-IN"/>
        </a:p>
      </dgm:t>
    </dgm:pt>
    <dgm:pt modelId="{9AFBB727-D913-4B20-BD5A-87D625C0BD59}" type="sibTrans" cxnId="{22021CB0-0F95-4F78-85C1-18CD55B18208}">
      <dgm:prSet/>
      <dgm:spPr/>
      <dgm:t>
        <a:bodyPr/>
        <a:lstStyle/>
        <a:p>
          <a:endParaRPr lang="en-IN"/>
        </a:p>
      </dgm:t>
    </dgm:pt>
    <dgm:pt modelId="{BCAC23A0-E3A2-41CF-B6A4-B34016ADFCE7}" type="pres">
      <dgm:prSet presAssocID="{7CC00A56-45E8-4AA1-B6A0-FDCEEAE4D3C0}" presName="Name0" presStyleCnt="0">
        <dgm:presLayoutVars>
          <dgm:resizeHandles/>
        </dgm:presLayoutVars>
      </dgm:prSet>
      <dgm:spPr/>
    </dgm:pt>
    <dgm:pt modelId="{194BD319-5092-4A65-A798-E91F44CDC01D}" type="pres">
      <dgm:prSet presAssocID="{67481500-A155-42E1-A87E-68B3DF46E868}" presName="text" presStyleLbl="node1" presStyleIdx="0" presStyleCnt="5" custScaleX="224692">
        <dgm:presLayoutVars>
          <dgm:bulletEnabled val="1"/>
        </dgm:presLayoutVars>
      </dgm:prSet>
      <dgm:spPr/>
    </dgm:pt>
    <dgm:pt modelId="{9CF78F4B-9E5C-405C-B857-4B13A7E78C5F}" type="pres">
      <dgm:prSet presAssocID="{7C3806CC-173B-4553-B0F3-E3376397D15F}" presName="space" presStyleCnt="0"/>
      <dgm:spPr/>
    </dgm:pt>
    <dgm:pt modelId="{C0502A24-1FBA-4412-B029-98F4736AB30C}" type="pres">
      <dgm:prSet presAssocID="{84D9A3CC-D727-4335-A615-B5DDD7B71ECA}" presName="text" presStyleLbl="node1" presStyleIdx="1" presStyleCnt="5" custScaleX="424873">
        <dgm:presLayoutVars>
          <dgm:bulletEnabled val="1"/>
        </dgm:presLayoutVars>
      </dgm:prSet>
      <dgm:spPr/>
    </dgm:pt>
    <dgm:pt modelId="{41803A49-C67F-454D-91A0-0D2EA0EFD5FD}" type="pres">
      <dgm:prSet presAssocID="{80598BBC-DF5A-4CAE-8AEB-144914E166C6}" presName="space" presStyleCnt="0"/>
      <dgm:spPr/>
    </dgm:pt>
    <dgm:pt modelId="{54A2E0A3-D9CE-456D-8F8A-A019B5EC1F11}" type="pres">
      <dgm:prSet presAssocID="{FA1A2B2C-479E-47BF-B96E-830886E83BCF}" presName="text" presStyleLbl="node1" presStyleIdx="2" presStyleCnt="5" custScaleX="259644" custLinFactNeighborX="2961" custLinFactNeighborY="43463">
        <dgm:presLayoutVars>
          <dgm:bulletEnabled val="1"/>
        </dgm:presLayoutVars>
      </dgm:prSet>
      <dgm:spPr/>
    </dgm:pt>
    <dgm:pt modelId="{3D0E2F4E-E4C3-483C-88B8-BEC023A3270D}" type="pres">
      <dgm:prSet presAssocID="{64AD116D-7F7C-44BA-8116-78E5ED460A8F}" presName="space" presStyleCnt="0"/>
      <dgm:spPr/>
    </dgm:pt>
    <dgm:pt modelId="{C1C36498-BE4F-497C-A1F8-FDC22A0E9A93}" type="pres">
      <dgm:prSet presAssocID="{0622D08D-A8A6-4035-9343-7A54DB3E6C20}" presName="text" presStyleLbl="node1" presStyleIdx="3" presStyleCnt="5" custScaleX="171824">
        <dgm:presLayoutVars>
          <dgm:bulletEnabled val="1"/>
        </dgm:presLayoutVars>
      </dgm:prSet>
      <dgm:spPr/>
    </dgm:pt>
    <dgm:pt modelId="{92CF3B7B-CA9A-48D7-8C63-C9BF4FE44492}" type="pres">
      <dgm:prSet presAssocID="{73CC0B1A-E351-4570-A49B-330D3C1198B4}" presName="space" presStyleCnt="0"/>
      <dgm:spPr/>
    </dgm:pt>
    <dgm:pt modelId="{A18439B0-D09C-4736-8C9D-D3AB8987EBC7}" type="pres">
      <dgm:prSet presAssocID="{EFA3ABBD-E197-40CF-9869-CC2683FD04DE}" presName="text" presStyleLbl="node1" presStyleIdx="4" presStyleCnt="5" custScaleX="153737">
        <dgm:presLayoutVars>
          <dgm:bulletEnabled val="1"/>
        </dgm:presLayoutVars>
      </dgm:prSet>
      <dgm:spPr/>
    </dgm:pt>
  </dgm:ptLst>
  <dgm:cxnLst>
    <dgm:cxn modelId="{5588910F-F5C3-4E4F-B79F-F51CDDD3B058}" type="presOf" srcId="{7CC00A56-45E8-4AA1-B6A0-FDCEEAE4D3C0}" destId="{BCAC23A0-E3A2-41CF-B6A4-B34016ADFCE7}" srcOrd="0" destOrd="0" presId="urn:diagrams.loki3.com/VaryingWidthList"/>
    <dgm:cxn modelId="{383DBB1E-1348-406D-8746-14413CEA05FA}" type="presOf" srcId="{FA1A2B2C-479E-47BF-B96E-830886E83BCF}" destId="{54A2E0A3-D9CE-456D-8F8A-A019B5EC1F11}" srcOrd="0" destOrd="0" presId="urn:diagrams.loki3.com/VaryingWidthList"/>
    <dgm:cxn modelId="{36AB5632-B7CA-445D-8F2D-4CA0D4409E14}" srcId="{7CC00A56-45E8-4AA1-B6A0-FDCEEAE4D3C0}" destId="{0622D08D-A8A6-4035-9343-7A54DB3E6C20}" srcOrd="3" destOrd="0" parTransId="{464CC4C0-FF52-4F61-93DF-F8F3451DEF8B}" sibTransId="{73CC0B1A-E351-4570-A49B-330D3C1198B4}"/>
    <dgm:cxn modelId="{5E773E33-5D83-4F19-A908-FD243A97CACC}" srcId="{7CC00A56-45E8-4AA1-B6A0-FDCEEAE4D3C0}" destId="{67481500-A155-42E1-A87E-68B3DF46E868}" srcOrd="0" destOrd="0" parTransId="{209B876F-7873-4EE6-A3C7-A48C6648615E}" sibTransId="{7C3806CC-173B-4553-B0F3-E3376397D15F}"/>
    <dgm:cxn modelId="{5B91E972-B2E8-4DC2-A21F-2D5A52BA45E4}" type="presOf" srcId="{84D9A3CC-D727-4335-A615-B5DDD7B71ECA}" destId="{C0502A24-1FBA-4412-B029-98F4736AB30C}" srcOrd="0" destOrd="0" presId="urn:diagrams.loki3.com/VaryingWidthList"/>
    <dgm:cxn modelId="{94A9329B-7580-4DBE-B800-6CAB1004D710}" type="presOf" srcId="{EFA3ABBD-E197-40CF-9869-CC2683FD04DE}" destId="{A18439B0-D09C-4736-8C9D-D3AB8987EBC7}" srcOrd="0" destOrd="0" presId="urn:diagrams.loki3.com/VaryingWidthList"/>
    <dgm:cxn modelId="{22021CB0-0F95-4F78-85C1-18CD55B18208}" srcId="{7CC00A56-45E8-4AA1-B6A0-FDCEEAE4D3C0}" destId="{EFA3ABBD-E197-40CF-9869-CC2683FD04DE}" srcOrd="4" destOrd="0" parTransId="{7D2BD8EC-77F7-41F7-946E-B567D2FC5C3F}" sibTransId="{9AFBB727-D913-4B20-BD5A-87D625C0BD59}"/>
    <dgm:cxn modelId="{6127F7BA-2535-4509-85B2-CA9B44326D55}" type="presOf" srcId="{0622D08D-A8A6-4035-9343-7A54DB3E6C20}" destId="{C1C36498-BE4F-497C-A1F8-FDC22A0E9A93}" srcOrd="0" destOrd="0" presId="urn:diagrams.loki3.com/VaryingWidthList"/>
    <dgm:cxn modelId="{AF4F07CD-6CD6-4AF5-B8C6-553E836DB910}" srcId="{7CC00A56-45E8-4AA1-B6A0-FDCEEAE4D3C0}" destId="{FA1A2B2C-479E-47BF-B96E-830886E83BCF}" srcOrd="2" destOrd="0" parTransId="{67C59F8F-0E85-4566-B25D-649654D8339D}" sibTransId="{64AD116D-7F7C-44BA-8116-78E5ED460A8F}"/>
    <dgm:cxn modelId="{4C5269CE-7BA8-4822-9C4B-55CD345D2884}" srcId="{7CC00A56-45E8-4AA1-B6A0-FDCEEAE4D3C0}" destId="{84D9A3CC-D727-4335-A615-B5DDD7B71ECA}" srcOrd="1" destOrd="0" parTransId="{982BC164-8DF6-4810-9F79-C1F2CFEBDB40}" sibTransId="{80598BBC-DF5A-4CAE-8AEB-144914E166C6}"/>
    <dgm:cxn modelId="{EE9ADADC-4661-4829-B7B0-F883AE6FD8CF}" type="presOf" srcId="{67481500-A155-42E1-A87E-68B3DF46E868}" destId="{194BD319-5092-4A65-A798-E91F44CDC01D}" srcOrd="0" destOrd="0" presId="urn:diagrams.loki3.com/VaryingWidthList"/>
    <dgm:cxn modelId="{353EBB84-12E1-46DB-A4A0-70675F93F7E3}" type="presParOf" srcId="{BCAC23A0-E3A2-41CF-B6A4-B34016ADFCE7}" destId="{194BD319-5092-4A65-A798-E91F44CDC01D}" srcOrd="0" destOrd="0" presId="urn:diagrams.loki3.com/VaryingWidthList"/>
    <dgm:cxn modelId="{ABF97A81-1F78-4301-B0FA-4B9C9DD35187}" type="presParOf" srcId="{BCAC23A0-E3A2-41CF-B6A4-B34016ADFCE7}" destId="{9CF78F4B-9E5C-405C-B857-4B13A7E78C5F}" srcOrd="1" destOrd="0" presId="urn:diagrams.loki3.com/VaryingWidthList"/>
    <dgm:cxn modelId="{379AF0AA-918E-4B6A-86C7-8395B0F65641}" type="presParOf" srcId="{BCAC23A0-E3A2-41CF-B6A4-B34016ADFCE7}" destId="{C0502A24-1FBA-4412-B029-98F4736AB30C}" srcOrd="2" destOrd="0" presId="urn:diagrams.loki3.com/VaryingWidthList"/>
    <dgm:cxn modelId="{4F4E35B7-D117-4C38-816E-DFB4B6794748}" type="presParOf" srcId="{BCAC23A0-E3A2-41CF-B6A4-B34016ADFCE7}" destId="{41803A49-C67F-454D-91A0-0D2EA0EFD5FD}" srcOrd="3" destOrd="0" presId="urn:diagrams.loki3.com/VaryingWidthList"/>
    <dgm:cxn modelId="{F49D8726-6566-432C-B5FF-37E1B8895303}" type="presParOf" srcId="{BCAC23A0-E3A2-41CF-B6A4-B34016ADFCE7}" destId="{54A2E0A3-D9CE-456D-8F8A-A019B5EC1F11}" srcOrd="4" destOrd="0" presId="urn:diagrams.loki3.com/VaryingWidthList"/>
    <dgm:cxn modelId="{A4116A2C-182C-410C-BFDF-DDA7122BB803}" type="presParOf" srcId="{BCAC23A0-E3A2-41CF-B6A4-B34016ADFCE7}" destId="{3D0E2F4E-E4C3-483C-88B8-BEC023A3270D}" srcOrd="5" destOrd="0" presId="urn:diagrams.loki3.com/VaryingWidthList"/>
    <dgm:cxn modelId="{A2819827-C35E-4A59-991C-3074ED5B37CE}" type="presParOf" srcId="{BCAC23A0-E3A2-41CF-B6A4-B34016ADFCE7}" destId="{C1C36498-BE4F-497C-A1F8-FDC22A0E9A93}" srcOrd="6" destOrd="0" presId="urn:diagrams.loki3.com/VaryingWidthList"/>
    <dgm:cxn modelId="{2929058A-A0AA-4654-A061-2644B0943499}" type="presParOf" srcId="{BCAC23A0-E3A2-41CF-B6A4-B34016ADFCE7}" destId="{92CF3B7B-CA9A-48D7-8C63-C9BF4FE44492}" srcOrd="7" destOrd="0" presId="urn:diagrams.loki3.com/VaryingWidthList"/>
    <dgm:cxn modelId="{04BCB100-8EF5-4478-A08C-5CF6B5191F36}" type="presParOf" srcId="{BCAC23A0-E3A2-41CF-B6A4-B34016ADFCE7}" destId="{A18439B0-D09C-4736-8C9D-D3AB8987EBC7}"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9AFEEE-3BA8-4E63-BB5E-0A112BBE1043}"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IN"/>
        </a:p>
      </dgm:t>
    </dgm:pt>
    <dgm:pt modelId="{07DF51B5-C59B-40FF-8926-77538A599A14}">
      <dgm:prSet custT="1"/>
      <dgm:spPr>
        <a:solidFill>
          <a:schemeClr val="accent2">
            <a:lumMod val="75000"/>
          </a:schemeClr>
        </a:solidFill>
      </dgm:spPr>
      <dgm:t>
        <a:bodyPr/>
        <a:lstStyle/>
        <a:p>
          <a:r>
            <a:rPr lang="en-IN" sz="2800" dirty="0"/>
            <a:t>Language which will be used for creating chatbot will be </a:t>
          </a:r>
          <a:r>
            <a:rPr lang="en-IN" sz="2800" u="sng" dirty="0"/>
            <a:t>Python</a:t>
          </a:r>
          <a:r>
            <a:rPr lang="en-IN" sz="2800" dirty="0"/>
            <a:t>.</a:t>
          </a:r>
        </a:p>
      </dgm:t>
    </dgm:pt>
    <dgm:pt modelId="{9B9F64E1-A96F-450B-9E90-23A969AA67FB}" type="parTrans" cxnId="{D5B74CA8-6898-49B0-97D4-805C5D9FAB10}">
      <dgm:prSet/>
      <dgm:spPr/>
      <dgm:t>
        <a:bodyPr/>
        <a:lstStyle/>
        <a:p>
          <a:endParaRPr lang="en-IN"/>
        </a:p>
      </dgm:t>
    </dgm:pt>
    <dgm:pt modelId="{1DA6B3C2-7306-4862-BFB4-885341E1BC4A}" type="sibTrans" cxnId="{D5B74CA8-6898-49B0-97D4-805C5D9FAB10}">
      <dgm:prSet/>
      <dgm:spPr/>
      <dgm:t>
        <a:bodyPr/>
        <a:lstStyle/>
        <a:p>
          <a:endParaRPr lang="en-IN"/>
        </a:p>
      </dgm:t>
    </dgm:pt>
    <dgm:pt modelId="{BB8CD718-BA1A-4A6E-8FDB-9259DB6A2A44}">
      <dgm:prSet custT="1"/>
      <dgm:spPr>
        <a:solidFill>
          <a:schemeClr val="tx2">
            <a:lumMod val="75000"/>
          </a:schemeClr>
        </a:solidFill>
      </dgm:spPr>
      <dgm:t>
        <a:bodyPr/>
        <a:lstStyle/>
        <a:p>
          <a:r>
            <a:rPr lang="en-IN" sz="2800" dirty="0"/>
            <a:t>We will be using </a:t>
          </a:r>
          <a:r>
            <a:rPr lang="en-IN" sz="2800" u="sng" dirty="0"/>
            <a:t>VS code </a:t>
          </a:r>
          <a:r>
            <a:rPr lang="en-IN" sz="2800" dirty="0"/>
            <a:t>as a platform to write python code.</a:t>
          </a:r>
        </a:p>
      </dgm:t>
    </dgm:pt>
    <dgm:pt modelId="{DAA6630A-EDC8-446E-A131-0F01106D8589}" type="parTrans" cxnId="{1FF08F0F-27BF-42F0-98C9-AF988EF52CCD}">
      <dgm:prSet/>
      <dgm:spPr/>
      <dgm:t>
        <a:bodyPr/>
        <a:lstStyle/>
        <a:p>
          <a:endParaRPr lang="en-IN"/>
        </a:p>
      </dgm:t>
    </dgm:pt>
    <dgm:pt modelId="{8679AF7E-A414-4B67-BF41-C0824250A8BE}" type="sibTrans" cxnId="{1FF08F0F-27BF-42F0-98C9-AF988EF52CCD}">
      <dgm:prSet/>
      <dgm:spPr/>
      <dgm:t>
        <a:bodyPr/>
        <a:lstStyle/>
        <a:p>
          <a:endParaRPr lang="en-IN"/>
        </a:p>
      </dgm:t>
    </dgm:pt>
    <dgm:pt modelId="{1EBAF005-EA5D-4AD6-9E05-D5E8FB8D0165}">
      <dgm:prSet custT="1"/>
      <dgm:spPr>
        <a:solidFill>
          <a:schemeClr val="bg1">
            <a:lumMod val="65000"/>
          </a:schemeClr>
        </a:solidFill>
      </dgm:spPr>
      <dgm:t>
        <a:bodyPr/>
        <a:lstStyle/>
        <a:p>
          <a:r>
            <a:rPr lang="en-IN" sz="2800" dirty="0"/>
            <a:t>We will be using modules such as:-</a:t>
          </a:r>
          <a:r>
            <a:rPr lang="en-IN" sz="2800" u="sng" dirty="0"/>
            <a:t>random, </a:t>
          </a:r>
          <a:r>
            <a:rPr lang="en-IN" sz="2800" u="sng" dirty="0" err="1"/>
            <a:t>numpy</a:t>
          </a:r>
          <a:r>
            <a:rPr lang="en-IN" sz="2800" u="sng" dirty="0"/>
            <a:t>, json, </a:t>
          </a:r>
          <a:r>
            <a:rPr lang="en-IN" sz="2800" u="sng" dirty="0" err="1"/>
            <a:t>nltk</a:t>
          </a:r>
          <a:r>
            <a:rPr lang="en-IN" sz="2800" u="sng"/>
            <a:t>, etc</a:t>
          </a:r>
          <a:r>
            <a:rPr lang="en-IN" sz="2800"/>
            <a:t>.</a:t>
          </a:r>
          <a:endParaRPr lang="en-IN" sz="2800" dirty="0"/>
        </a:p>
      </dgm:t>
    </dgm:pt>
    <dgm:pt modelId="{F02F70DF-AA00-47F9-81A6-E487D082D3E3}" type="parTrans" cxnId="{E7D71534-0194-48CB-94F4-197EB5E827FC}">
      <dgm:prSet/>
      <dgm:spPr/>
      <dgm:t>
        <a:bodyPr/>
        <a:lstStyle/>
        <a:p>
          <a:endParaRPr lang="en-IN"/>
        </a:p>
      </dgm:t>
    </dgm:pt>
    <dgm:pt modelId="{52B1F8FC-F8F9-4A30-876B-ADE57B3A21B3}" type="sibTrans" cxnId="{E7D71534-0194-48CB-94F4-197EB5E827FC}">
      <dgm:prSet/>
      <dgm:spPr/>
      <dgm:t>
        <a:bodyPr/>
        <a:lstStyle/>
        <a:p>
          <a:endParaRPr lang="en-IN"/>
        </a:p>
      </dgm:t>
    </dgm:pt>
    <dgm:pt modelId="{1971F31E-9A3C-4AD5-82F0-80A83DA54AC4}" type="pres">
      <dgm:prSet presAssocID="{399AFEEE-3BA8-4E63-BB5E-0A112BBE1043}" presName="linear" presStyleCnt="0">
        <dgm:presLayoutVars>
          <dgm:animLvl val="lvl"/>
          <dgm:resizeHandles val="exact"/>
        </dgm:presLayoutVars>
      </dgm:prSet>
      <dgm:spPr/>
    </dgm:pt>
    <dgm:pt modelId="{01604F23-38AF-473B-AC8D-882FD665956A}" type="pres">
      <dgm:prSet presAssocID="{07DF51B5-C59B-40FF-8926-77538A599A14}" presName="parentText" presStyleLbl="node1" presStyleIdx="0" presStyleCnt="3">
        <dgm:presLayoutVars>
          <dgm:chMax val="0"/>
          <dgm:bulletEnabled val="1"/>
        </dgm:presLayoutVars>
      </dgm:prSet>
      <dgm:spPr/>
    </dgm:pt>
    <dgm:pt modelId="{D3BE209D-BFE8-4CB2-A6CF-570D877F14EB}" type="pres">
      <dgm:prSet presAssocID="{1DA6B3C2-7306-4862-BFB4-885341E1BC4A}" presName="spacer" presStyleCnt="0"/>
      <dgm:spPr/>
    </dgm:pt>
    <dgm:pt modelId="{E357DB13-5DA4-4CB0-8D9A-0833DEDD7E23}" type="pres">
      <dgm:prSet presAssocID="{BB8CD718-BA1A-4A6E-8FDB-9259DB6A2A44}" presName="parentText" presStyleLbl="node1" presStyleIdx="1" presStyleCnt="3">
        <dgm:presLayoutVars>
          <dgm:chMax val="0"/>
          <dgm:bulletEnabled val="1"/>
        </dgm:presLayoutVars>
      </dgm:prSet>
      <dgm:spPr/>
    </dgm:pt>
    <dgm:pt modelId="{10BB3A37-E691-47E1-8CA1-2FF6772E751D}" type="pres">
      <dgm:prSet presAssocID="{8679AF7E-A414-4B67-BF41-C0824250A8BE}" presName="spacer" presStyleCnt="0"/>
      <dgm:spPr/>
    </dgm:pt>
    <dgm:pt modelId="{446BC892-A066-4142-AD21-71C731FE3735}" type="pres">
      <dgm:prSet presAssocID="{1EBAF005-EA5D-4AD6-9E05-D5E8FB8D0165}" presName="parentText" presStyleLbl="node1" presStyleIdx="2" presStyleCnt="3">
        <dgm:presLayoutVars>
          <dgm:chMax val="0"/>
          <dgm:bulletEnabled val="1"/>
        </dgm:presLayoutVars>
      </dgm:prSet>
      <dgm:spPr/>
    </dgm:pt>
  </dgm:ptLst>
  <dgm:cxnLst>
    <dgm:cxn modelId="{1FF08F0F-27BF-42F0-98C9-AF988EF52CCD}" srcId="{399AFEEE-3BA8-4E63-BB5E-0A112BBE1043}" destId="{BB8CD718-BA1A-4A6E-8FDB-9259DB6A2A44}" srcOrd="1" destOrd="0" parTransId="{DAA6630A-EDC8-446E-A131-0F01106D8589}" sibTransId="{8679AF7E-A414-4B67-BF41-C0824250A8BE}"/>
    <dgm:cxn modelId="{E7D71534-0194-48CB-94F4-197EB5E827FC}" srcId="{399AFEEE-3BA8-4E63-BB5E-0A112BBE1043}" destId="{1EBAF005-EA5D-4AD6-9E05-D5E8FB8D0165}" srcOrd="2" destOrd="0" parTransId="{F02F70DF-AA00-47F9-81A6-E487D082D3E3}" sibTransId="{52B1F8FC-F8F9-4A30-876B-ADE57B3A21B3}"/>
    <dgm:cxn modelId="{D934EE63-17F0-41E0-9BDC-0DD692C8908E}" type="presOf" srcId="{07DF51B5-C59B-40FF-8926-77538A599A14}" destId="{01604F23-38AF-473B-AC8D-882FD665956A}" srcOrd="0" destOrd="0" presId="urn:microsoft.com/office/officeart/2005/8/layout/vList2"/>
    <dgm:cxn modelId="{61E0E185-C5C9-4D8B-80F4-F5C76DF933D5}" type="presOf" srcId="{1EBAF005-EA5D-4AD6-9E05-D5E8FB8D0165}" destId="{446BC892-A066-4142-AD21-71C731FE3735}" srcOrd="0" destOrd="0" presId="urn:microsoft.com/office/officeart/2005/8/layout/vList2"/>
    <dgm:cxn modelId="{D5B74CA8-6898-49B0-97D4-805C5D9FAB10}" srcId="{399AFEEE-3BA8-4E63-BB5E-0A112BBE1043}" destId="{07DF51B5-C59B-40FF-8926-77538A599A14}" srcOrd="0" destOrd="0" parTransId="{9B9F64E1-A96F-450B-9E90-23A969AA67FB}" sibTransId="{1DA6B3C2-7306-4862-BFB4-885341E1BC4A}"/>
    <dgm:cxn modelId="{B3AD5EB6-0ECB-4703-B7ED-5D38CDAC95AC}" type="presOf" srcId="{399AFEEE-3BA8-4E63-BB5E-0A112BBE1043}" destId="{1971F31E-9A3C-4AD5-82F0-80A83DA54AC4}" srcOrd="0" destOrd="0" presId="urn:microsoft.com/office/officeart/2005/8/layout/vList2"/>
    <dgm:cxn modelId="{3E02A2F4-76CA-428F-82A6-16FD6DBD9DB7}" type="presOf" srcId="{BB8CD718-BA1A-4A6E-8FDB-9259DB6A2A44}" destId="{E357DB13-5DA4-4CB0-8D9A-0833DEDD7E23}" srcOrd="0" destOrd="0" presId="urn:microsoft.com/office/officeart/2005/8/layout/vList2"/>
    <dgm:cxn modelId="{38098996-586B-45C2-95DE-F96C595D8D40}" type="presParOf" srcId="{1971F31E-9A3C-4AD5-82F0-80A83DA54AC4}" destId="{01604F23-38AF-473B-AC8D-882FD665956A}" srcOrd="0" destOrd="0" presId="urn:microsoft.com/office/officeart/2005/8/layout/vList2"/>
    <dgm:cxn modelId="{E56EB756-8118-41BA-A559-39986F888150}" type="presParOf" srcId="{1971F31E-9A3C-4AD5-82F0-80A83DA54AC4}" destId="{D3BE209D-BFE8-4CB2-A6CF-570D877F14EB}" srcOrd="1" destOrd="0" presId="urn:microsoft.com/office/officeart/2005/8/layout/vList2"/>
    <dgm:cxn modelId="{4A1F99B4-7948-4226-8C57-F3A31FB6B160}" type="presParOf" srcId="{1971F31E-9A3C-4AD5-82F0-80A83DA54AC4}" destId="{E357DB13-5DA4-4CB0-8D9A-0833DEDD7E23}" srcOrd="2" destOrd="0" presId="urn:microsoft.com/office/officeart/2005/8/layout/vList2"/>
    <dgm:cxn modelId="{3C046D29-0AF5-4A28-AA24-9C7193F23E38}" type="presParOf" srcId="{1971F31E-9A3C-4AD5-82F0-80A83DA54AC4}" destId="{10BB3A37-E691-47E1-8CA1-2FF6772E751D}" srcOrd="3" destOrd="0" presId="urn:microsoft.com/office/officeart/2005/8/layout/vList2"/>
    <dgm:cxn modelId="{534BF0FF-B798-4073-8576-D0FE61F90131}" type="presParOf" srcId="{1971F31E-9A3C-4AD5-82F0-80A83DA54AC4}" destId="{446BC892-A066-4142-AD21-71C731FE373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ECFE8D0-4A0A-4CA6-9323-B6C23356B85F}" type="doc">
      <dgm:prSet loTypeId="urn:diagrams.loki3.com/VaryingWidthList" loCatId="list" qsTypeId="urn:microsoft.com/office/officeart/2005/8/quickstyle/3d2" qsCatId="3D" csTypeId="urn:microsoft.com/office/officeart/2005/8/colors/colorful1" csCatId="colorful" phldr="1"/>
      <dgm:spPr/>
      <dgm:t>
        <a:bodyPr/>
        <a:lstStyle/>
        <a:p>
          <a:endParaRPr lang="en-IN"/>
        </a:p>
      </dgm:t>
    </dgm:pt>
    <dgm:pt modelId="{29F7FC70-0BE8-4663-A66B-E555F5464CE5}">
      <dgm:prSet/>
      <dgm:spPr/>
      <dgm:t>
        <a:bodyPr/>
        <a:lstStyle/>
        <a:p>
          <a:r>
            <a:rPr lang="en-IN" dirty="0"/>
            <a:t>Chatbot will be able to respond basic response. </a:t>
          </a:r>
          <a:r>
            <a:rPr lang="en-IN" dirty="0" err="1"/>
            <a:t>Eg</a:t>
          </a:r>
          <a:r>
            <a:rPr lang="en-IN" dirty="0"/>
            <a:t>: Hi, Hello, How are you?, Who are you?, etc.</a:t>
          </a:r>
        </a:p>
      </dgm:t>
    </dgm:pt>
    <dgm:pt modelId="{EBEB605F-BDC6-4CA6-BCAD-EAB1197B25C3}" type="parTrans" cxnId="{3DD0DF6E-372A-4335-942F-DD8ED1993FA6}">
      <dgm:prSet/>
      <dgm:spPr/>
      <dgm:t>
        <a:bodyPr/>
        <a:lstStyle/>
        <a:p>
          <a:endParaRPr lang="en-IN"/>
        </a:p>
      </dgm:t>
    </dgm:pt>
    <dgm:pt modelId="{243CD7E8-022F-427F-B0C1-DEE27D55833A}" type="sibTrans" cxnId="{3DD0DF6E-372A-4335-942F-DD8ED1993FA6}">
      <dgm:prSet/>
      <dgm:spPr/>
      <dgm:t>
        <a:bodyPr/>
        <a:lstStyle/>
        <a:p>
          <a:endParaRPr lang="en-IN"/>
        </a:p>
      </dgm:t>
    </dgm:pt>
    <dgm:pt modelId="{6A7D239D-C6F3-4BDE-8931-7765383CCCE6}">
      <dgm:prSet/>
      <dgm:spPr/>
      <dgm:t>
        <a:bodyPr/>
        <a:lstStyle/>
        <a:p>
          <a:r>
            <a:rPr lang="en-IN" dirty="0"/>
            <a:t>It will help user to open various tabs on google.</a:t>
          </a:r>
        </a:p>
      </dgm:t>
    </dgm:pt>
    <dgm:pt modelId="{8ED6926A-2326-40E2-BDB1-3519F69E74BC}" type="parTrans" cxnId="{CBD33668-BC5C-46AB-A149-2C98139B4D62}">
      <dgm:prSet/>
      <dgm:spPr/>
      <dgm:t>
        <a:bodyPr/>
        <a:lstStyle/>
        <a:p>
          <a:endParaRPr lang="en-IN"/>
        </a:p>
      </dgm:t>
    </dgm:pt>
    <dgm:pt modelId="{6DD6FBCD-5193-42DB-953C-905A501E3E76}" type="sibTrans" cxnId="{CBD33668-BC5C-46AB-A149-2C98139B4D62}">
      <dgm:prSet/>
      <dgm:spPr/>
      <dgm:t>
        <a:bodyPr/>
        <a:lstStyle/>
        <a:p>
          <a:endParaRPr lang="en-IN"/>
        </a:p>
      </dgm:t>
    </dgm:pt>
    <dgm:pt modelId="{CCC72049-C1A8-4389-BA17-5EF816BEA624}">
      <dgm:prSet/>
      <dgm:spPr/>
      <dgm:t>
        <a:bodyPr/>
        <a:lstStyle/>
        <a:p>
          <a:r>
            <a:rPr lang="en-IN" dirty="0"/>
            <a:t>Chatbot can also play music, open apps on users laptop/pc.</a:t>
          </a:r>
        </a:p>
      </dgm:t>
    </dgm:pt>
    <dgm:pt modelId="{8E7DDFC5-3E65-436B-9C86-6A13679C0337}" type="parTrans" cxnId="{089B60A4-1C9B-49DE-87E6-CE5D18352000}">
      <dgm:prSet/>
      <dgm:spPr/>
      <dgm:t>
        <a:bodyPr/>
        <a:lstStyle/>
        <a:p>
          <a:endParaRPr lang="en-IN"/>
        </a:p>
      </dgm:t>
    </dgm:pt>
    <dgm:pt modelId="{6FACFD8A-078F-46BC-9DEA-CC034BD71717}" type="sibTrans" cxnId="{089B60A4-1C9B-49DE-87E6-CE5D18352000}">
      <dgm:prSet/>
      <dgm:spPr/>
      <dgm:t>
        <a:bodyPr/>
        <a:lstStyle/>
        <a:p>
          <a:endParaRPr lang="en-IN"/>
        </a:p>
      </dgm:t>
    </dgm:pt>
    <dgm:pt modelId="{85D1D736-7983-47E2-8F42-134139003A3C}">
      <dgm:prSet/>
      <dgm:spPr/>
      <dgm:t>
        <a:bodyPr/>
        <a:lstStyle/>
        <a:p>
          <a:r>
            <a:rPr lang="en-IN" dirty="0"/>
            <a:t>Chatbot can be operated via audio and text</a:t>
          </a:r>
        </a:p>
      </dgm:t>
    </dgm:pt>
    <dgm:pt modelId="{2655E9AD-EC00-4CCC-A231-6CF9EB58A766}" type="parTrans" cxnId="{71F973E1-D93E-4F51-AD93-E7867650D938}">
      <dgm:prSet/>
      <dgm:spPr/>
      <dgm:t>
        <a:bodyPr/>
        <a:lstStyle/>
        <a:p>
          <a:endParaRPr lang="en-IN"/>
        </a:p>
      </dgm:t>
    </dgm:pt>
    <dgm:pt modelId="{283F8349-3C4D-4E5E-B14B-3D8F205744FD}" type="sibTrans" cxnId="{71F973E1-D93E-4F51-AD93-E7867650D938}">
      <dgm:prSet/>
      <dgm:spPr/>
      <dgm:t>
        <a:bodyPr/>
        <a:lstStyle/>
        <a:p>
          <a:endParaRPr lang="en-IN"/>
        </a:p>
      </dgm:t>
    </dgm:pt>
    <dgm:pt modelId="{34D72A58-5C41-429E-A550-881887D96846}" type="pres">
      <dgm:prSet presAssocID="{BECFE8D0-4A0A-4CA6-9323-B6C23356B85F}" presName="Name0" presStyleCnt="0">
        <dgm:presLayoutVars>
          <dgm:resizeHandles/>
        </dgm:presLayoutVars>
      </dgm:prSet>
      <dgm:spPr/>
    </dgm:pt>
    <dgm:pt modelId="{F14184A4-D944-4173-97AC-3B3B619257F8}" type="pres">
      <dgm:prSet presAssocID="{29F7FC70-0BE8-4663-A66B-E555F5464CE5}" presName="text" presStyleLbl="node1" presStyleIdx="0" presStyleCnt="4" custScaleX="166914">
        <dgm:presLayoutVars>
          <dgm:bulletEnabled val="1"/>
        </dgm:presLayoutVars>
      </dgm:prSet>
      <dgm:spPr/>
    </dgm:pt>
    <dgm:pt modelId="{C251F9A2-A60D-47AE-B09D-2C6F9CA4727F}" type="pres">
      <dgm:prSet presAssocID="{243CD7E8-022F-427F-B0C1-DEE27D55833A}" presName="space" presStyleCnt="0"/>
      <dgm:spPr/>
    </dgm:pt>
    <dgm:pt modelId="{9A6C992A-AB1E-4DB1-AE94-6DDFC640389B}" type="pres">
      <dgm:prSet presAssocID="{6A7D239D-C6F3-4BDE-8931-7765383CCCE6}" presName="text" presStyleLbl="node1" presStyleIdx="1" presStyleCnt="4" custScaleX="324556">
        <dgm:presLayoutVars>
          <dgm:bulletEnabled val="1"/>
        </dgm:presLayoutVars>
      </dgm:prSet>
      <dgm:spPr/>
    </dgm:pt>
    <dgm:pt modelId="{A3C9962F-B637-4E6D-A8B7-E489D3658DFF}" type="pres">
      <dgm:prSet presAssocID="{6DD6FBCD-5193-42DB-953C-905A501E3E76}" presName="space" presStyleCnt="0"/>
      <dgm:spPr/>
    </dgm:pt>
    <dgm:pt modelId="{F8404569-6F36-419E-8A07-41024E85B0E7}" type="pres">
      <dgm:prSet presAssocID="{CCC72049-C1A8-4389-BA17-5EF816BEA624}" presName="text" presStyleLbl="node1" presStyleIdx="2" presStyleCnt="4" custScaleX="259644">
        <dgm:presLayoutVars>
          <dgm:bulletEnabled val="1"/>
        </dgm:presLayoutVars>
      </dgm:prSet>
      <dgm:spPr/>
    </dgm:pt>
    <dgm:pt modelId="{8F0C89B9-4821-4FFA-B964-C6CAA4FDA5FA}" type="pres">
      <dgm:prSet presAssocID="{6FACFD8A-078F-46BC-9DEA-CC034BD71717}" presName="space" presStyleCnt="0"/>
      <dgm:spPr/>
    </dgm:pt>
    <dgm:pt modelId="{6C3F63BA-555D-45AE-8CDC-AB61E5F54501}" type="pres">
      <dgm:prSet presAssocID="{85D1D736-7983-47E2-8F42-134139003A3C}" presName="text" presStyleLbl="node1" presStyleIdx="3" presStyleCnt="4" custScaleX="315784">
        <dgm:presLayoutVars>
          <dgm:bulletEnabled val="1"/>
        </dgm:presLayoutVars>
      </dgm:prSet>
      <dgm:spPr/>
    </dgm:pt>
  </dgm:ptLst>
  <dgm:cxnLst>
    <dgm:cxn modelId="{602A5D2E-60AB-470D-BC82-6C8789A99D89}" type="presOf" srcId="{29F7FC70-0BE8-4663-A66B-E555F5464CE5}" destId="{F14184A4-D944-4173-97AC-3B3B619257F8}" srcOrd="0" destOrd="0" presId="urn:diagrams.loki3.com/VaryingWidthList"/>
    <dgm:cxn modelId="{CBD33668-BC5C-46AB-A149-2C98139B4D62}" srcId="{BECFE8D0-4A0A-4CA6-9323-B6C23356B85F}" destId="{6A7D239D-C6F3-4BDE-8931-7765383CCCE6}" srcOrd="1" destOrd="0" parTransId="{8ED6926A-2326-40E2-BDB1-3519F69E74BC}" sibTransId="{6DD6FBCD-5193-42DB-953C-905A501E3E76}"/>
    <dgm:cxn modelId="{77B29A48-7C20-480F-8F5E-BA598BAF275A}" type="presOf" srcId="{CCC72049-C1A8-4389-BA17-5EF816BEA624}" destId="{F8404569-6F36-419E-8A07-41024E85B0E7}" srcOrd="0" destOrd="0" presId="urn:diagrams.loki3.com/VaryingWidthList"/>
    <dgm:cxn modelId="{3DD0DF6E-372A-4335-942F-DD8ED1993FA6}" srcId="{BECFE8D0-4A0A-4CA6-9323-B6C23356B85F}" destId="{29F7FC70-0BE8-4663-A66B-E555F5464CE5}" srcOrd="0" destOrd="0" parTransId="{EBEB605F-BDC6-4CA6-BCAD-EAB1197B25C3}" sibTransId="{243CD7E8-022F-427F-B0C1-DEE27D55833A}"/>
    <dgm:cxn modelId="{73A93150-3612-41F9-A9A7-69152B54C35A}" type="presOf" srcId="{BECFE8D0-4A0A-4CA6-9323-B6C23356B85F}" destId="{34D72A58-5C41-429E-A550-881887D96846}" srcOrd="0" destOrd="0" presId="urn:diagrams.loki3.com/VaryingWidthList"/>
    <dgm:cxn modelId="{A8BDDA84-AD9A-4F78-976F-08B9F5EF2A5D}" type="presOf" srcId="{6A7D239D-C6F3-4BDE-8931-7765383CCCE6}" destId="{9A6C992A-AB1E-4DB1-AE94-6DDFC640389B}" srcOrd="0" destOrd="0" presId="urn:diagrams.loki3.com/VaryingWidthList"/>
    <dgm:cxn modelId="{089B60A4-1C9B-49DE-87E6-CE5D18352000}" srcId="{BECFE8D0-4A0A-4CA6-9323-B6C23356B85F}" destId="{CCC72049-C1A8-4389-BA17-5EF816BEA624}" srcOrd="2" destOrd="0" parTransId="{8E7DDFC5-3E65-436B-9C86-6A13679C0337}" sibTransId="{6FACFD8A-078F-46BC-9DEA-CC034BD71717}"/>
    <dgm:cxn modelId="{4DE1BBC6-9579-46B1-8205-E4EF06598C2F}" type="presOf" srcId="{85D1D736-7983-47E2-8F42-134139003A3C}" destId="{6C3F63BA-555D-45AE-8CDC-AB61E5F54501}" srcOrd="0" destOrd="0" presId="urn:diagrams.loki3.com/VaryingWidthList"/>
    <dgm:cxn modelId="{71F973E1-D93E-4F51-AD93-E7867650D938}" srcId="{BECFE8D0-4A0A-4CA6-9323-B6C23356B85F}" destId="{85D1D736-7983-47E2-8F42-134139003A3C}" srcOrd="3" destOrd="0" parTransId="{2655E9AD-EC00-4CCC-A231-6CF9EB58A766}" sibTransId="{283F8349-3C4D-4E5E-B14B-3D8F205744FD}"/>
    <dgm:cxn modelId="{4E69172E-A529-4E2A-A665-5026FB314DF5}" type="presParOf" srcId="{34D72A58-5C41-429E-A550-881887D96846}" destId="{F14184A4-D944-4173-97AC-3B3B619257F8}" srcOrd="0" destOrd="0" presId="urn:diagrams.loki3.com/VaryingWidthList"/>
    <dgm:cxn modelId="{0AA62612-DA87-45C0-BF1E-62C2DC140CE4}" type="presParOf" srcId="{34D72A58-5C41-429E-A550-881887D96846}" destId="{C251F9A2-A60D-47AE-B09D-2C6F9CA4727F}" srcOrd="1" destOrd="0" presId="urn:diagrams.loki3.com/VaryingWidthList"/>
    <dgm:cxn modelId="{332F39A2-F699-4936-924C-5679084D9CCF}" type="presParOf" srcId="{34D72A58-5C41-429E-A550-881887D96846}" destId="{9A6C992A-AB1E-4DB1-AE94-6DDFC640389B}" srcOrd="2" destOrd="0" presId="urn:diagrams.loki3.com/VaryingWidthList"/>
    <dgm:cxn modelId="{7589A446-439F-4C16-BE84-5D9AA0EC5D47}" type="presParOf" srcId="{34D72A58-5C41-429E-A550-881887D96846}" destId="{A3C9962F-B637-4E6D-A8B7-E489D3658DFF}" srcOrd="3" destOrd="0" presId="urn:diagrams.loki3.com/VaryingWidthList"/>
    <dgm:cxn modelId="{DA144930-9C22-4B9E-B257-9AC90BA96A08}" type="presParOf" srcId="{34D72A58-5C41-429E-A550-881887D96846}" destId="{F8404569-6F36-419E-8A07-41024E85B0E7}" srcOrd="4" destOrd="0" presId="urn:diagrams.loki3.com/VaryingWidthList"/>
    <dgm:cxn modelId="{4965D684-D270-4AC2-9547-399F0CC16F4F}" type="presParOf" srcId="{34D72A58-5C41-429E-A550-881887D96846}" destId="{8F0C89B9-4821-4FFA-B964-C6CAA4FDA5FA}" srcOrd="5" destOrd="0" presId="urn:diagrams.loki3.com/VaryingWidthList"/>
    <dgm:cxn modelId="{78B868F0-36C8-4012-BC41-C26FBF0AE35E}" type="presParOf" srcId="{34D72A58-5C41-429E-A550-881887D96846}" destId="{6C3F63BA-555D-45AE-8CDC-AB61E5F54501}" srcOrd="6"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2BA93-3B04-4D79-845E-BC59AF8E868F}">
      <dsp:nvSpPr>
        <dsp:cNvPr id="0" name=""/>
        <dsp:cNvSpPr/>
      </dsp:nvSpPr>
      <dsp:spPr>
        <a:xfrm>
          <a:off x="0" y="692"/>
          <a:ext cx="10515600" cy="1076857"/>
        </a:xfrm>
        <a:prstGeom prst="roundRect">
          <a:avLst/>
        </a:prstGeom>
        <a:solidFill>
          <a:schemeClr val="accent4">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A chatbot  is a </a:t>
          </a:r>
          <a:r>
            <a:rPr lang="en-IN" sz="2000" b="1" u="sng" kern="1200" dirty="0"/>
            <a:t>software</a:t>
          </a:r>
          <a:r>
            <a:rPr lang="en-IN" sz="2000" b="1" kern="1200" dirty="0"/>
            <a:t> application used to conduct an on-line chat </a:t>
          </a:r>
          <a:r>
            <a:rPr lang="en-IN" sz="2000" b="1" u="sng" kern="1200" dirty="0"/>
            <a:t>conversation</a:t>
          </a:r>
          <a:r>
            <a:rPr lang="en-IN" sz="2000" b="1" kern="1200" dirty="0"/>
            <a:t> via text or </a:t>
          </a:r>
          <a:r>
            <a:rPr lang="en-IN" sz="2000" b="1" u="sng" kern="1200" dirty="0"/>
            <a:t>text-to-speech</a:t>
          </a:r>
          <a:r>
            <a:rPr lang="en-IN" sz="2000" b="1" kern="1200" dirty="0"/>
            <a:t>, in lieu of providing direct contact with a live human agent.</a:t>
          </a:r>
        </a:p>
      </dsp:txBody>
      <dsp:txXfrm>
        <a:off x="52568" y="53260"/>
        <a:ext cx="10410464" cy="971721"/>
      </dsp:txXfrm>
    </dsp:sp>
    <dsp:sp modelId="{DE14BD94-E7FD-4823-9F74-10E2D3F44EFB}">
      <dsp:nvSpPr>
        <dsp:cNvPr id="0" name=""/>
        <dsp:cNvSpPr/>
      </dsp:nvSpPr>
      <dsp:spPr>
        <a:xfrm>
          <a:off x="0" y="1091724"/>
          <a:ext cx="10515600" cy="1076857"/>
        </a:xfrm>
        <a:prstGeom prst="roundRect">
          <a:avLst/>
        </a:prstGeom>
        <a:solidFill>
          <a:schemeClr val="accent6">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A chatbot is a type of software that can help customers by automating conversations and interact with them through messaging platforms .It is designed to convincingly simulate the way a human would behave as a conversational partner.</a:t>
          </a:r>
        </a:p>
      </dsp:txBody>
      <dsp:txXfrm>
        <a:off x="52568" y="1144292"/>
        <a:ext cx="10410464" cy="971721"/>
      </dsp:txXfrm>
    </dsp:sp>
    <dsp:sp modelId="{1CCB48A2-6582-4210-B272-55B7B67A65D8}">
      <dsp:nvSpPr>
        <dsp:cNvPr id="0" name=""/>
        <dsp:cNvSpPr/>
      </dsp:nvSpPr>
      <dsp:spPr>
        <a:xfrm>
          <a:off x="0" y="2182756"/>
          <a:ext cx="10515600" cy="1076857"/>
        </a:xfrm>
        <a:prstGeom prst="roundRect">
          <a:avLst/>
        </a:prstGeom>
        <a:solidFill>
          <a:schemeClr val="accent5">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Chatbots are used in </a:t>
          </a:r>
          <a:r>
            <a:rPr lang="en-IN" sz="2000" b="1" u="sng" kern="1200" dirty="0"/>
            <a:t>dialog system</a:t>
          </a:r>
          <a:r>
            <a:rPr lang="en-IN" sz="2000" b="1" kern="1200" dirty="0"/>
            <a:t> for various purposes including customer service, request routing, or information gathering. </a:t>
          </a:r>
        </a:p>
      </dsp:txBody>
      <dsp:txXfrm>
        <a:off x="52568" y="2235324"/>
        <a:ext cx="10410464" cy="971721"/>
      </dsp:txXfrm>
    </dsp:sp>
    <dsp:sp modelId="{6D194828-3CC2-47ED-8357-45651CFA55C7}">
      <dsp:nvSpPr>
        <dsp:cNvPr id="0" name=""/>
        <dsp:cNvSpPr/>
      </dsp:nvSpPr>
      <dsp:spPr>
        <a:xfrm>
          <a:off x="0" y="3273788"/>
          <a:ext cx="10515600" cy="1076857"/>
        </a:xfrm>
        <a:prstGeom prst="roundRect">
          <a:avLst/>
        </a:prstGeom>
        <a:solidFill>
          <a:schemeClr val="accent3">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Languages such as  Python, Java, Lisp, Ruby can be use to create a chatbot</a:t>
          </a:r>
          <a:r>
            <a:rPr lang="en-IN" sz="2000" kern="1200" dirty="0"/>
            <a:t>. </a:t>
          </a:r>
        </a:p>
      </dsp:txBody>
      <dsp:txXfrm>
        <a:off x="52568" y="3326356"/>
        <a:ext cx="10410464" cy="9717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4CBBC-61FA-4137-A581-005D3C25A65A}">
      <dsp:nvSpPr>
        <dsp:cNvPr id="0" name=""/>
        <dsp:cNvSpPr/>
      </dsp:nvSpPr>
      <dsp:spPr>
        <a:xfrm rot="5400000">
          <a:off x="6584901" y="-2797549"/>
          <a:ext cx="1131413" cy="6729984"/>
        </a:xfrm>
        <a:prstGeom prst="round2SameRect">
          <a:avLst/>
        </a:prstGeom>
        <a:solidFill>
          <a:srgbClr val="00B05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53340" rIns="106680" bIns="5334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Many high-tech banking organizations are looking to integrate automated AI-based solutions such as chatbots into their customer service in order to provide faster and cheaper assistance to their clients who are becoming increasingly comfortable with technology. </a:t>
          </a:r>
        </a:p>
        <a:p>
          <a:pPr marL="114300" lvl="1" indent="-114300" algn="l" defTabSz="577850">
            <a:lnSpc>
              <a:spcPct val="90000"/>
            </a:lnSpc>
            <a:spcBef>
              <a:spcPct val="0"/>
            </a:spcBef>
            <a:spcAft>
              <a:spcPct val="15000"/>
            </a:spcAft>
            <a:buChar char="•"/>
          </a:pPr>
          <a:endParaRPr lang="en-IN" sz="1300" kern="1200" dirty="0"/>
        </a:p>
      </dsp:txBody>
      <dsp:txXfrm rot="-5400000">
        <a:off x="3785616" y="56967"/>
        <a:ext cx="6674753" cy="1020951"/>
      </dsp:txXfrm>
    </dsp:sp>
    <dsp:sp modelId="{9E889C20-C0BE-48CA-BE34-BCF7B43FE5B6}">
      <dsp:nvSpPr>
        <dsp:cNvPr id="0" name=""/>
        <dsp:cNvSpPr/>
      </dsp:nvSpPr>
      <dsp:spPr>
        <a:xfrm>
          <a:off x="0" y="1453"/>
          <a:ext cx="3785616" cy="1131979"/>
        </a:xfrm>
        <a:prstGeom prst="roundRect">
          <a:avLst/>
        </a:prstGeom>
        <a:solidFill>
          <a:srgbClr val="FFC000"/>
        </a:solidFill>
        <a:ln>
          <a:solidFill>
            <a:srgbClr val="FFC000"/>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b="1" kern="1200" dirty="0"/>
            <a:t>Customer service</a:t>
          </a:r>
        </a:p>
      </dsp:txBody>
      <dsp:txXfrm>
        <a:off x="55259" y="56712"/>
        <a:ext cx="3675098" cy="1021461"/>
      </dsp:txXfrm>
    </dsp:sp>
    <dsp:sp modelId="{388BD1CD-AFF7-4E54-9112-184CCD35F7CA}">
      <dsp:nvSpPr>
        <dsp:cNvPr id="0" name=""/>
        <dsp:cNvSpPr/>
      </dsp:nvSpPr>
      <dsp:spPr>
        <a:xfrm rot="5400000">
          <a:off x="6584901" y="-1595139"/>
          <a:ext cx="1131413" cy="6729984"/>
        </a:xfrm>
        <a:prstGeom prst="round2SameRect">
          <a:avLst/>
        </a:prstGeom>
        <a:solidFill>
          <a:srgbClr val="00B05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Chatbots are also appearing in the healthcare industry .Chatbots can be most beneficial for scheduling doctor appointments, locating health clinics, or providing medication information.</a:t>
          </a:r>
        </a:p>
        <a:p>
          <a:pPr marL="171450" lvl="1" indent="-171450" algn="l" defTabSz="711200">
            <a:lnSpc>
              <a:spcPct val="90000"/>
            </a:lnSpc>
            <a:spcBef>
              <a:spcPct val="0"/>
            </a:spcBef>
            <a:spcAft>
              <a:spcPct val="15000"/>
            </a:spcAft>
            <a:buChar char="•"/>
          </a:pPr>
          <a:endParaRPr lang="en-IN" sz="1600" kern="1200"/>
        </a:p>
      </dsp:txBody>
      <dsp:txXfrm rot="-5400000">
        <a:off x="3785616" y="1259377"/>
        <a:ext cx="6674753" cy="1020951"/>
      </dsp:txXfrm>
    </dsp:sp>
    <dsp:sp modelId="{5DDDA5C3-A7F4-4873-A366-C156CCADB878}">
      <dsp:nvSpPr>
        <dsp:cNvPr id="0" name=""/>
        <dsp:cNvSpPr/>
      </dsp:nvSpPr>
      <dsp:spPr>
        <a:xfrm>
          <a:off x="0" y="1206295"/>
          <a:ext cx="3785616" cy="1127113"/>
        </a:xfrm>
        <a:prstGeom prst="roundRect">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b="1" kern="1200" dirty="0"/>
            <a:t>Healthcare</a:t>
          </a:r>
        </a:p>
      </dsp:txBody>
      <dsp:txXfrm>
        <a:off x="55021" y="1261316"/>
        <a:ext cx="3675574" cy="1017071"/>
      </dsp:txXfrm>
    </dsp:sp>
    <dsp:sp modelId="{15F34ED0-1E89-4B94-A8B2-BEBAE4A9E979}">
      <dsp:nvSpPr>
        <dsp:cNvPr id="0" name=""/>
        <dsp:cNvSpPr/>
      </dsp:nvSpPr>
      <dsp:spPr>
        <a:xfrm rot="5400000">
          <a:off x="6584901" y="-381267"/>
          <a:ext cx="1131413" cy="6729984"/>
        </a:xfrm>
        <a:prstGeom prst="round2SameRect">
          <a:avLst/>
        </a:prstGeom>
        <a:solidFill>
          <a:srgbClr val="00B05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State government has launched a chatbot for its Aaple Sarkar platform, which provides conversational access to information regarding public services managed.</a:t>
          </a:r>
        </a:p>
        <a:p>
          <a:pPr marL="171450" lvl="1" indent="-171450" algn="l" defTabSz="711200">
            <a:lnSpc>
              <a:spcPct val="90000"/>
            </a:lnSpc>
            <a:spcBef>
              <a:spcPct val="0"/>
            </a:spcBef>
            <a:spcAft>
              <a:spcPct val="15000"/>
            </a:spcAft>
            <a:buChar char="•"/>
          </a:pPr>
          <a:endParaRPr lang="en-IN" sz="1600" kern="1200" dirty="0"/>
        </a:p>
      </dsp:txBody>
      <dsp:txXfrm rot="-5400000">
        <a:off x="3785616" y="2473249"/>
        <a:ext cx="6674753" cy="1020951"/>
      </dsp:txXfrm>
    </dsp:sp>
    <dsp:sp modelId="{FD7A5327-5C86-42DE-85AC-44248B0258E0}">
      <dsp:nvSpPr>
        <dsp:cNvPr id="0" name=""/>
        <dsp:cNvSpPr/>
      </dsp:nvSpPr>
      <dsp:spPr>
        <a:xfrm>
          <a:off x="0" y="2406272"/>
          <a:ext cx="3785616" cy="1154904"/>
        </a:xfrm>
        <a:prstGeom prst="roundRect">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Font typeface="+mj-lt"/>
            <a:buNone/>
          </a:pPr>
          <a:r>
            <a:rPr lang="en-IN" sz="3200" b="1" kern="1200" dirty="0"/>
            <a:t>Politics</a:t>
          </a:r>
        </a:p>
      </dsp:txBody>
      <dsp:txXfrm>
        <a:off x="56378" y="2462650"/>
        <a:ext cx="3672860" cy="1042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BC118-EBC1-4E13-B394-AF9E399F37F6}">
      <dsp:nvSpPr>
        <dsp:cNvPr id="0" name=""/>
        <dsp:cNvSpPr/>
      </dsp:nvSpPr>
      <dsp:spPr>
        <a:xfrm>
          <a:off x="9" y="2124"/>
          <a:ext cx="10515581" cy="140228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Chatbots, like other AI tools, will be used to further enhance human capabilities and free humans to be more creative and innovative, spending more of their time on strategic rather than tactical activities.</a:t>
          </a:r>
        </a:p>
      </dsp:txBody>
      <dsp:txXfrm>
        <a:off x="9" y="2124"/>
        <a:ext cx="10515581" cy="1402286"/>
      </dsp:txXfrm>
    </dsp:sp>
    <dsp:sp modelId="{37AD644B-2F65-4807-AD9F-91B5302FCF56}">
      <dsp:nvSpPr>
        <dsp:cNvPr id="0" name=""/>
        <dsp:cNvSpPr/>
      </dsp:nvSpPr>
      <dsp:spPr>
        <a:xfrm>
          <a:off x="9" y="1474525"/>
          <a:ext cx="10515581" cy="1402286"/>
        </a:xfrm>
        <a:prstGeom prst="rect">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Chatbots are increasingly present in businesses and often are used to automate tasks that do not require skill-based talents</a:t>
          </a:r>
        </a:p>
      </dsp:txBody>
      <dsp:txXfrm>
        <a:off x="9" y="1474525"/>
        <a:ext cx="10515581" cy="1402286"/>
      </dsp:txXfrm>
    </dsp:sp>
    <dsp:sp modelId="{665F0799-4E57-47F7-9A8D-09B0B8CD709F}">
      <dsp:nvSpPr>
        <dsp:cNvPr id="0" name=""/>
        <dsp:cNvSpPr/>
      </dsp:nvSpPr>
      <dsp:spPr>
        <a:xfrm>
          <a:off x="0" y="2946926"/>
          <a:ext cx="10515600" cy="1402286"/>
        </a:xfrm>
        <a:prstGeom prst="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chemeClr val="tx1"/>
              </a:solidFill>
            </a:rPr>
            <a:t>Example: With customer service taking place via messaging apps as well as phone calls, there are growing numbers of use-cases where chatbot deployment gives organizations a clear return on investment.  But due to this call </a:t>
          </a:r>
          <a:r>
            <a:rPr lang="en-IN" sz="2300" kern="1200" dirty="0" err="1">
              <a:solidFill>
                <a:schemeClr val="tx1"/>
              </a:solidFill>
            </a:rPr>
            <a:t>center</a:t>
          </a:r>
          <a:r>
            <a:rPr lang="en-IN" sz="2300" kern="1200" dirty="0">
              <a:solidFill>
                <a:schemeClr val="tx1"/>
              </a:solidFill>
            </a:rPr>
            <a:t> workers may be particularly at risk from AI-driven chatbots.</a:t>
          </a:r>
        </a:p>
      </dsp:txBody>
      <dsp:txXfrm>
        <a:off x="0" y="2946926"/>
        <a:ext cx="10515600" cy="14022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17AE9-E378-4021-97A9-8E83BDF4D5AE}">
      <dsp:nvSpPr>
        <dsp:cNvPr id="0" name=""/>
        <dsp:cNvSpPr/>
      </dsp:nvSpPr>
      <dsp:spPr>
        <a:xfrm>
          <a:off x="0" y="81411"/>
          <a:ext cx="10515600" cy="993128"/>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They help you get to know customers</a:t>
          </a:r>
          <a:endParaRPr lang="en-IN" sz="2500" kern="1200"/>
        </a:p>
      </dsp:txBody>
      <dsp:txXfrm>
        <a:off x="48481" y="129892"/>
        <a:ext cx="10418638" cy="896166"/>
      </dsp:txXfrm>
    </dsp:sp>
    <dsp:sp modelId="{62C138A1-4605-44E3-8DD4-4D1495570238}">
      <dsp:nvSpPr>
        <dsp:cNvPr id="0" name=""/>
        <dsp:cNvSpPr/>
      </dsp:nvSpPr>
      <dsp:spPr>
        <a:xfrm>
          <a:off x="0" y="1146540"/>
          <a:ext cx="10515600" cy="993128"/>
        </a:xfrm>
        <a:prstGeom prst="roundRect">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They're a selling machine, they can </a:t>
          </a:r>
          <a:r>
            <a:rPr lang="en-US" sz="2500" kern="1200"/>
            <a:t>promote new products and send proactive notifications.</a:t>
          </a:r>
          <a:endParaRPr lang="en-IN" sz="2500" kern="1200"/>
        </a:p>
      </dsp:txBody>
      <dsp:txXfrm>
        <a:off x="48481" y="1195021"/>
        <a:ext cx="10418638" cy="896166"/>
      </dsp:txXfrm>
    </dsp:sp>
    <dsp:sp modelId="{3B14B1E5-0B69-431D-B1EF-BEC6DB481E48}">
      <dsp:nvSpPr>
        <dsp:cNvPr id="0" name=""/>
        <dsp:cNvSpPr/>
      </dsp:nvSpPr>
      <dsp:spPr>
        <a:xfrm>
          <a:off x="0" y="2211669"/>
          <a:ext cx="10515600" cy="993128"/>
        </a:xfrm>
        <a:prstGeom prst="roundRect">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One of the greatest advantages is that Chatbots are available 24/7 to help customers. </a:t>
          </a:r>
          <a:r>
            <a:rPr lang="en-IN" sz="2500" kern="1200"/>
            <a:t> </a:t>
          </a:r>
        </a:p>
      </dsp:txBody>
      <dsp:txXfrm>
        <a:off x="48481" y="2260150"/>
        <a:ext cx="10418638" cy="896166"/>
      </dsp:txXfrm>
    </dsp:sp>
    <dsp:sp modelId="{008C26B6-4C78-46FF-9C94-C29A85D3FD6A}">
      <dsp:nvSpPr>
        <dsp:cNvPr id="0" name=""/>
        <dsp:cNvSpPr/>
      </dsp:nvSpPr>
      <dsp:spPr>
        <a:xfrm>
          <a:off x="0" y="3276797"/>
          <a:ext cx="10515600" cy="993128"/>
        </a:xfrm>
        <a:prstGeom prst="round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Chatbots can provide long term financial saving.</a:t>
          </a:r>
        </a:p>
      </dsp:txBody>
      <dsp:txXfrm>
        <a:off x="48481" y="3325278"/>
        <a:ext cx="10418638" cy="8961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BD319-5092-4A65-A798-E91F44CDC01D}">
      <dsp:nvSpPr>
        <dsp:cNvPr id="0" name=""/>
        <dsp:cNvSpPr/>
      </dsp:nvSpPr>
      <dsp:spPr>
        <a:xfrm>
          <a:off x="0" y="3981"/>
          <a:ext cx="10515600" cy="82425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IN" sz="2000" b="1" kern="1200" dirty="0"/>
            <a:t>Basic assistance</a:t>
          </a:r>
          <a:r>
            <a:rPr lang="en-IN" sz="2000" kern="1200" dirty="0"/>
            <a:t>: Probably, the biggest drawback that chatbot suffers is that it cannot handle complex queries or hold conversations with humans—it can handle only basic questions. </a:t>
          </a:r>
        </a:p>
      </dsp:txBody>
      <dsp:txXfrm>
        <a:off x="0" y="3981"/>
        <a:ext cx="10515600" cy="824255"/>
      </dsp:txXfrm>
    </dsp:sp>
    <dsp:sp modelId="{C0502A24-1FBA-4412-B029-98F4736AB30C}">
      <dsp:nvSpPr>
        <dsp:cNvPr id="0" name=""/>
        <dsp:cNvSpPr/>
      </dsp:nvSpPr>
      <dsp:spPr>
        <a:xfrm>
          <a:off x="0" y="869450"/>
          <a:ext cx="10515600" cy="824255"/>
        </a:xfrm>
        <a:prstGeom prst="rect">
          <a:avLst/>
        </a:prstGeom>
        <a:gradFill rotWithShape="0">
          <a:gsLst>
            <a:gs pos="0">
              <a:schemeClr val="accent3">
                <a:hueOff val="677650"/>
                <a:satOff val="25000"/>
                <a:lumOff val="-3676"/>
                <a:alphaOff val="0"/>
                <a:satMod val="103000"/>
                <a:lumMod val="102000"/>
                <a:tint val="94000"/>
              </a:schemeClr>
            </a:gs>
            <a:gs pos="50000">
              <a:schemeClr val="accent3">
                <a:hueOff val="677650"/>
                <a:satOff val="25000"/>
                <a:lumOff val="-3676"/>
                <a:alphaOff val="0"/>
                <a:satMod val="110000"/>
                <a:lumMod val="100000"/>
                <a:shade val="100000"/>
              </a:schemeClr>
            </a:gs>
            <a:gs pos="100000">
              <a:schemeClr val="accent3">
                <a:hueOff val="677650"/>
                <a:satOff val="25000"/>
                <a:lumOff val="-367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IN" sz="2000" b="1" kern="1200" dirty="0"/>
            <a:t>Lack of human context</a:t>
          </a:r>
          <a:r>
            <a:rPr lang="en-IN" sz="2000" kern="1200" dirty="0"/>
            <a:t>: Bots can respond to humans only to an extent they have been trained. </a:t>
          </a:r>
        </a:p>
      </dsp:txBody>
      <dsp:txXfrm>
        <a:off x="0" y="869450"/>
        <a:ext cx="10515600" cy="824255"/>
      </dsp:txXfrm>
    </dsp:sp>
    <dsp:sp modelId="{54A2E0A3-D9CE-456D-8F8A-A019B5EC1F11}">
      <dsp:nvSpPr>
        <dsp:cNvPr id="0" name=""/>
        <dsp:cNvSpPr/>
      </dsp:nvSpPr>
      <dsp:spPr>
        <a:xfrm>
          <a:off x="0" y="1752831"/>
          <a:ext cx="10515600" cy="824255"/>
        </a:xfrm>
        <a:prstGeom prst="rect">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IN" sz="2000" b="1" kern="1200" dirty="0"/>
            <a:t>High installation costs</a:t>
          </a:r>
          <a:r>
            <a:rPr lang="en-IN" sz="2000" kern="1200" dirty="0"/>
            <a:t>: Although bots can be available 24/7 to handle a large volume of queries simultaneously, deploying them is a costly proposition. </a:t>
          </a:r>
        </a:p>
      </dsp:txBody>
      <dsp:txXfrm>
        <a:off x="0" y="1752831"/>
        <a:ext cx="10515600" cy="824255"/>
      </dsp:txXfrm>
    </dsp:sp>
    <dsp:sp modelId="{C1C36498-BE4F-497C-A1F8-FDC22A0E9A93}">
      <dsp:nvSpPr>
        <dsp:cNvPr id="0" name=""/>
        <dsp:cNvSpPr/>
      </dsp:nvSpPr>
      <dsp:spPr>
        <a:xfrm>
          <a:off x="0" y="2600387"/>
          <a:ext cx="10515600" cy="824255"/>
        </a:xfrm>
        <a:prstGeom prst="rect">
          <a:avLst/>
        </a:prstGeom>
        <a:gradFill rotWithShape="0">
          <a:gsLst>
            <a:gs pos="0">
              <a:schemeClr val="accent3">
                <a:hueOff val="2032949"/>
                <a:satOff val="75000"/>
                <a:lumOff val="-11029"/>
                <a:alphaOff val="0"/>
                <a:satMod val="103000"/>
                <a:lumMod val="102000"/>
                <a:tint val="94000"/>
              </a:schemeClr>
            </a:gs>
            <a:gs pos="50000">
              <a:schemeClr val="accent3">
                <a:hueOff val="2032949"/>
                <a:satOff val="75000"/>
                <a:lumOff val="-11029"/>
                <a:alphaOff val="0"/>
                <a:satMod val="110000"/>
                <a:lumMod val="100000"/>
                <a:shade val="100000"/>
              </a:schemeClr>
            </a:gs>
            <a:gs pos="100000">
              <a:schemeClr val="accent3">
                <a:hueOff val="2032949"/>
                <a:satOff val="75000"/>
                <a:lumOff val="-1102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IN" sz="2000" b="1" kern="1200" dirty="0"/>
            <a:t>Repetition</a:t>
          </a:r>
          <a:r>
            <a:rPr lang="en-IN" sz="2000" kern="1200" dirty="0"/>
            <a:t>: Machines are trained to provide standard answers to customer queries. In a situation when a customer does not find the answer satisfactory and rephrases the question, the machine still provides the same answer.</a:t>
          </a:r>
        </a:p>
      </dsp:txBody>
      <dsp:txXfrm>
        <a:off x="0" y="2600387"/>
        <a:ext cx="10515600" cy="824255"/>
      </dsp:txXfrm>
    </dsp:sp>
    <dsp:sp modelId="{A18439B0-D09C-4736-8C9D-D3AB8987EBC7}">
      <dsp:nvSpPr>
        <dsp:cNvPr id="0" name=""/>
        <dsp:cNvSpPr/>
      </dsp:nvSpPr>
      <dsp:spPr>
        <a:xfrm>
          <a:off x="0" y="3465855"/>
          <a:ext cx="10515600" cy="824255"/>
        </a:xfrm>
        <a:prstGeom prst="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IN" sz="2000" b="1" kern="1200" dirty="0"/>
            <a:t>No empathy</a:t>
          </a:r>
          <a:r>
            <a:rPr lang="en-IN" sz="2000" kern="1200" dirty="0"/>
            <a:t>: Machines lack emotions so they cannot empathize with a customer who may be feeling low, angry, or frustrated. Live, human customer agents can understand and relate to the sentiment of the customer.</a:t>
          </a:r>
        </a:p>
      </dsp:txBody>
      <dsp:txXfrm>
        <a:off x="0" y="3465855"/>
        <a:ext cx="10515600" cy="8242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04F23-38AF-473B-AC8D-882FD665956A}">
      <dsp:nvSpPr>
        <dsp:cNvPr id="0" name=""/>
        <dsp:cNvSpPr/>
      </dsp:nvSpPr>
      <dsp:spPr>
        <a:xfrm>
          <a:off x="0" y="163268"/>
          <a:ext cx="10515600" cy="1216800"/>
        </a:xfrm>
        <a:prstGeom prst="roundRect">
          <a:avLst/>
        </a:prstGeom>
        <a:solidFill>
          <a:schemeClr val="accent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Language which will be used for creating chatbot will be </a:t>
          </a:r>
          <a:r>
            <a:rPr lang="en-IN" sz="2800" u="sng" kern="1200" dirty="0"/>
            <a:t>Python</a:t>
          </a:r>
          <a:r>
            <a:rPr lang="en-IN" sz="2800" kern="1200" dirty="0"/>
            <a:t>.</a:t>
          </a:r>
        </a:p>
      </dsp:txBody>
      <dsp:txXfrm>
        <a:off x="59399" y="222667"/>
        <a:ext cx="10396802" cy="1098002"/>
      </dsp:txXfrm>
    </dsp:sp>
    <dsp:sp modelId="{E357DB13-5DA4-4CB0-8D9A-0833DEDD7E23}">
      <dsp:nvSpPr>
        <dsp:cNvPr id="0" name=""/>
        <dsp:cNvSpPr/>
      </dsp:nvSpPr>
      <dsp:spPr>
        <a:xfrm>
          <a:off x="0" y="1567269"/>
          <a:ext cx="10515600" cy="1216800"/>
        </a:xfrm>
        <a:prstGeom prst="roundRect">
          <a:avLst/>
        </a:prstGeom>
        <a:solidFill>
          <a:schemeClr val="tx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We will be using </a:t>
          </a:r>
          <a:r>
            <a:rPr lang="en-IN" sz="2800" u="sng" kern="1200" dirty="0"/>
            <a:t>VS code </a:t>
          </a:r>
          <a:r>
            <a:rPr lang="en-IN" sz="2800" kern="1200" dirty="0"/>
            <a:t>as a platform to write python code.</a:t>
          </a:r>
        </a:p>
      </dsp:txBody>
      <dsp:txXfrm>
        <a:off x="59399" y="1626668"/>
        <a:ext cx="10396802" cy="1098002"/>
      </dsp:txXfrm>
    </dsp:sp>
    <dsp:sp modelId="{446BC892-A066-4142-AD21-71C731FE3735}">
      <dsp:nvSpPr>
        <dsp:cNvPr id="0" name=""/>
        <dsp:cNvSpPr/>
      </dsp:nvSpPr>
      <dsp:spPr>
        <a:xfrm>
          <a:off x="0" y="2971269"/>
          <a:ext cx="10515600" cy="1216800"/>
        </a:xfrm>
        <a:prstGeom prst="roundRect">
          <a:avLst/>
        </a:prstGeom>
        <a:solidFill>
          <a:schemeClr val="bg1">
            <a:lumMod val="6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We will be using modules such as:-</a:t>
          </a:r>
          <a:r>
            <a:rPr lang="en-IN" sz="2800" u="sng" kern="1200" dirty="0"/>
            <a:t>random, </a:t>
          </a:r>
          <a:r>
            <a:rPr lang="en-IN" sz="2800" u="sng" kern="1200" dirty="0" err="1"/>
            <a:t>numpy</a:t>
          </a:r>
          <a:r>
            <a:rPr lang="en-IN" sz="2800" u="sng" kern="1200" dirty="0"/>
            <a:t>, json, </a:t>
          </a:r>
          <a:r>
            <a:rPr lang="en-IN" sz="2800" u="sng" kern="1200" dirty="0" err="1"/>
            <a:t>nltk</a:t>
          </a:r>
          <a:r>
            <a:rPr lang="en-IN" sz="2800" u="sng" kern="1200"/>
            <a:t>, etc</a:t>
          </a:r>
          <a:r>
            <a:rPr lang="en-IN" sz="2800" kern="1200"/>
            <a:t>.</a:t>
          </a:r>
          <a:endParaRPr lang="en-IN" sz="2800" kern="1200" dirty="0"/>
        </a:p>
      </dsp:txBody>
      <dsp:txXfrm>
        <a:off x="59399" y="3030668"/>
        <a:ext cx="10396802" cy="1098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184A4-D944-4173-97AC-3B3B619257F8}">
      <dsp:nvSpPr>
        <dsp:cNvPr id="0" name=""/>
        <dsp:cNvSpPr/>
      </dsp:nvSpPr>
      <dsp:spPr>
        <a:xfrm>
          <a:off x="0" y="2177"/>
          <a:ext cx="10515600" cy="104746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IN" sz="3100" kern="1200" dirty="0"/>
            <a:t>Chatbot will be able to respond basic response. </a:t>
          </a:r>
          <a:r>
            <a:rPr lang="en-IN" sz="3100" kern="1200" dirty="0" err="1"/>
            <a:t>Eg</a:t>
          </a:r>
          <a:r>
            <a:rPr lang="en-IN" sz="3100" kern="1200" dirty="0"/>
            <a:t>: Hi, Hello, How are you?, Who are you?, etc.</a:t>
          </a:r>
        </a:p>
      </dsp:txBody>
      <dsp:txXfrm>
        <a:off x="0" y="2177"/>
        <a:ext cx="10515600" cy="1047465"/>
      </dsp:txXfrm>
    </dsp:sp>
    <dsp:sp modelId="{9A6C992A-AB1E-4DB1-AE94-6DDFC640389B}">
      <dsp:nvSpPr>
        <dsp:cNvPr id="0" name=""/>
        <dsp:cNvSpPr/>
      </dsp:nvSpPr>
      <dsp:spPr>
        <a:xfrm>
          <a:off x="0" y="1102016"/>
          <a:ext cx="10515600" cy="104746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IN" sz="3100" kern="1200" dirty="0"/>
            <a:t>It will help user to open various tabs on google.</a:t>
          </a:r>
        </a:p>
      </dsp:txBody>
      <dsp:txXfrm>
        <a:off x="0" y="1102016"/>
        <a:ext cx="10515600" cy="1047465"/>
      </dsp:txXfrm>
    </dsp:sp>
    <dsp:sp modelId="{F8404569-6F36-419E-8A07-41024E85B0E7}">
      <dsp:nvSpPr>
        <dsp:cNvPr id="0" name=""/>
        <dsp:cNvSpPr/>
      </dsp:nvSpPr>
      <dsp:spPr>
        <a:xfrm>
          <a:off x="0" y="2201855"/>
          <a:ext cx="10515600" cy="104746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IN" sz="3100" kern="1200" dirty="0"/>
            <a:t>Chatbot can also play music, open apps on users laptop/pc.</a:t>
          </a:r>
        </a:p>
      </dsp:txBody>
      <dsp:txXfrm>
        <a:off x="0" y="2201855"/>
        <a:ext cx="10515600" cy="1047465"/>
      </dsp:txXfrm>
    </dsp:sp>
    <dsp:sp modelId="{6C3F63BA-555D-45AE-8CDC-AB61E5F54501}">
      <dsp:nvSpPr>
        <dsp:cNvPr id="0" name=""/>
        <dsp:cNvSpPr/>
      </dsp:nvSpPr>
      <dsp:spPr>
        <a:xfrm>
          <a:off x="0" y="3301694"/>
          <a:ext cx="10515600" cy="104746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IN" sz="3100" kern="1200" dirty="0"/>
            <a:t>Chatbot can be operated via audio and text</a:t>
          </a:r>
        </a:p>
      </dsp:txBody>
      <dsp:txXfrm>
        <a:off x="0" y="3301694"/>
        <a:ext cx="10515600" cy="10474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3E1A53-0771-484F-924A-8E6D34E9F068}"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290290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E1A53-0771-484F-924A-8E6D34E9F068}"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225353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E1A53-0771-484F-924A-8E6D34E9F068}"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498339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2E28-E000-41E0-A32D-27D92C2F8C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5FB5E5-7A88-436D-A43F-5112C697E7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62F134-8E46-44DC-A4F7-5209F3D2F332}"/>
              </a:ext>
            </a:extLst>
          </p:cNvPr>
          <p:cNvSpPr>
            <a:spLocks noGrp="1"/>
          </p:cNvSpPr>
          <p:nvPr>
            <p:ph type="dt" sz="half" idx="10"/>
          </p:nvPr>
        </p:nvSpPr>
        <p:spPr/>
        <p:txBody>
          <a:bodyPr/>
          <a:lstStyle/>
          <a:p>
            <a:fld id="{333E1A53-0771-484F-924A-8E6D34E9F068}" type="datetimeFigureOut">
              <a:rPr lang="en-IN" smtClean="0"/>
              <a:t>04-05-2022</a:t>
            </a:fld>
            <a:endParaRPr lang="en-IN"/>
          </a:p>
        </p:txBody>
      </p:sp>
      <p:sp>
        <p:nvSpPr>
          <p:cNvPr id="5" name="Footer Placeholder 4">
            <a:extLst>
              <a:ext uri="{FF2B5EF4-FFF2-40B4-BE49-F238E27FC236}">
                <a16:creationId xmlns:a16="http://schemas.microsoft.com/office/drawing/2014/main" id="{7A3B0922-28B9-4175-9B1B-7E2946503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427162-6846-4912-927B-31E3F314A70F}"/>
              </a:ext>
            </a:extLst>
          </p:cNvPr>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1779138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D4DB-EDBB-4B59-A2F5-E014399420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D3ACB7-27E1-4A89-B4DE-F0CD588881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E1C9C-7F2A-4F86-BF2F-FE5062F18AF3}"/>
              </a:ext>
            </a:extLst>
          </p:cNvPr>
          <p:cNvSpPr>
            <a:spLocks noGrp="1"/>
          </p:cNvSpPr>
          <p:nvPr>
            <p:ph type="dt" sz="half" idx="10"/>
          </p:nvPr>
        </p:nvSpPr>
        <p:spPr/>
        <p:txBody>
          <a:bodyPr/>
          <a:lstStyle/>
          <a:p>
            <a:fld id="{333E1A53-0771-484F-924A-8E6D34E9F068}" type="datetimeFigureOut">
              <a:rPr lang="en-IN" smtClean="0"/>
              <a:t>04-05-2022</a:t>
            </a:fld>
            <a:endParaRPr lang="en-IN"/>
          </a:p>
        </p:txBody>
      </p:sp>
      <p:sp>
        <p:nvSpPr>
          <p:cNvPr id="5" name="Footer Placeholder 4">
            <a:extLst>
              <a:ext uri="{FF2B5EF4-FFF2-40B4-BE49-F238E27FC236}">
                <a16:creationId xmlns:a16="http://schemas.microsoft.com/office/drawing/2014/main" id="{0A9029FB-3D75-4247-918E-ADF6C9D61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A2F922-A7D3-42A4-88FE-F7DE1F05525E}"/>
              </a:ext>
            </a:extLst>
          </p:cNvPr>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2495565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8200-05D7-4CE8-93FD-705FB963C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CB8171-168D-495E-A755-C88ED3E2B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3C86E-E25F-4EEA-9321-69F4CD2BC768}"/>
              </a:ext>
            </a:extLst>
          </p:cNvPr>
          <p:cNvSpPr>
            <a:spLocks noGrp="1"/>
          </p:cNvSpPr>
          <p:nvPr>
            <p:ph type="dt" sz="half" idx="10"/>
          </p:nvPr>
        </p:nvSpPr>
        <p:spPr/>
        <p:txBody>
          <a:bodyPr/>
          <a:lstStyle/>
          <a:p>
            <a:fld id="{333E1A53-0771-484F-924A-8E6D34E9F068}" type="datetimeFigureOut">
              <a:rPr lang="en-IN" smtClean="0"/>
              <a:t>04-05-2022</a:t>
            </a:fld>
            <a:endParaRPr lang="en-IN"/>
          </a:p>
        </p:txBody>
      </p:sp>
      <p:sp>
        <p:nvSpPr>
          <p:cNvPr id="5" name="Footer Placeholder 4">
            <a:extLst>
              <a:ext uri="{FF2B5EF4-FFF2-40B4-BE49-F238E27FC236}">
                <a16:creationId xmlns:a16="http://schemas.microsoft.com/office/drawing/2014/main" id="{C0E7F442-E909-45F2-8007-556BFEB42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95DCB-C2C3-475C-9219-9675CAE54861}"/>
              </a:ext>
            </a:extLst>
          </p:cNvPr>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2489641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AD32-6FF4-42EA-9EAE-52D86644AF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57E790-7D26-4FD2-A9AB-C979D57D5A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65B97A-5887-4D3A-9FE3-BB1069DE2F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615179-1B5D-439F-BD52-E8C276684861}"/>
              </a:ext>
            </a:extLst>
          </p:cNvPr>
          <p:cNvSpPr>
            <a:spLocks noGrp="1"/>
          </p:cNvSpPr>
          <p:nvPr>
            <p:ph type="dt" sz="half" idx="10"/>
          </p:nvPr>
        </p:nvSpPr>
        <p:spPr/>
        <p:txBody>
          <a:bodyPr/>
          <a:lstStyle/>
          <a:p>
            <a:fld id="{333E1A53-0771-484F-924A-8E6D34E9F068}" type="datetimeFigureOut">
              <a:rPr lang="en-IN" smtClean="0"/>
              <a:t>04-05-2022</a:t>
            </a:fld>
            <a:endParaRPr lang="en-IN"/>
          </a:p>
        </p:txBody>
      </p:sp>
      <p:sp>
        <p:nvSpPr>
          <p:cNvPr id="6" name="Footer Placeholder 5">
            <a:extLst>
              <a:ext uri="{FF2B5EF4-FFF2-40B4-BE49-F238E27FC236}">
                <a16:creationId xmlns:a16="http://schemas.microsoft.com/office/drawing/2014/main" id="{FB15A90A-5E64-4959-8909-556056085D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B6053E-B253-41AB-93ED-9B094CEF3DFC}"/>
              </a:ext>
            </a:extLst>
          </p:cNvPr>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2134856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B284-7121-4A60-B908-A4E6DCD468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33C2BC-D700-423F-A8A7-FB1A40FE5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809ED3-CC11-4BBD-9CAA-0C951971C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F0DF60-94FC-4DD8-93D5-B6D294283D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FABFAD-C612-4C6B-B708-F15DE03CE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BBF8F4-5F7D-4F5A-A41E-6B82F9436232}"/>
              </a:ext>
            </a:extLst>
          </p:cNvPr>
          <p:cNvSpPr>
            <a:spLocks noGrp="1"/>
          </p:cNvSpPr>
          <p:nvPr>
            <p:ph type="dt" sz="half" idx="10"/>
          </p:nvPr>
        </p:nvSpPr>
        <p:spPr/>
        <p:txBody>
          <a:bodyPr/>
          <a:lstStyle/>
          <a:p>
            <a:fld id="{333E1A53-0771-484F-924A-8E6D34E9F068}" type="datetimeFigureOut">
              <a:rPr lang="en-IN" smtClean="0"/>
              <a:t>04-05-2022</a:t>
            </a:fld>
            <a:endParaRPr lang="en-IN"/>
          </a:p>
        </p:txBody>
      </p:sp>
      <p:sp>
        <p:nvSpPr>
          <p:cNvPr id="8" name="Footer Placeholder 7">
            <a:extLst>
              <a:ext uri="{FF2B5EF4-FFF2-40B4-BE49-F238E27FC236}">
                <a16:creationId xmlns:a16="http://schemas.microsoft.com/office/drawing/2014/main" id="{FEB835F2-2F0E-4371-8F94-8C4A7346EC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72587B-FF66-454C-BF76-2B9B60C9599C}"/>
              </a:ext>
            </a:extLst>
          </p:cNvPr>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2127810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129A-D39C-439F-8EE5-E439D1F03E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290EF9-DD35-4049-8786-4EB19F32C910}"/>
              </a:ext>
            </a:extLst>
          </p:cNvPr>
          <p:cNvSpPr>
            <a:spLocks noGrp="1"/>
          </p:cNvSpPr>
          <p:nvPr>
            <p:ph type="dt" sz="half" idx="10"/>
          </p:nvPr>
        </p:nvSpPr>
        <p:spPr/>
        <p:txBody>
          <a:bodyPr/>
          <a:lstStyle/>
          <a:p>
            <a:fld id="{333E1A53-0771-484F-924A-8E6D34E9F068}" type="datetimeFigureOut">
              <a:rPr lang="en-IN" smtClean="0"/>
              <a:t>04-05-2022</a:t>
            </a:fld>
            <a:endParaRPr lang="en-IN"/>
          </a:p>
        </p:txBody>
      </p:sp>
      <p:sp>
        <p:nvSpPr>
          <p:cNvPr id="4" name="Footer Placeholder 3">
            <a:extLst>
              <a:ext uri="{FF2B5EF4-FFF2-40B4-BE49-F238E27FC236}">
                <a16:creationId xmlns:a16="http://schemas.microsoft.com/office/drawing/2014/main" id="{F0D42579-1827-4F45-B486-53CE9FA28C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D5849E-605B-4C37-8931-3677934D1E8C}"/>
              </a:ext>
            </a:extLst>
          </p:cNvPr>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1288164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021321-E165-4227-A5AA-5CB1D6D407C4}"/>
              </a:ext>
            </a:extLst>
          </p:cNvPr>
          <p:cNvSpPr>
            <a:spLocks noGrp="1"/>
          </p:cNvSpPr>
          <p:nvPr>
            <p:ph type="dt" sz="half" idx="10"/>
          </p:nvPr>
        </p:nvSpPr>
        <p:spPr/>
        <p:txBody>
          <a:bodyPr/>
          <a:lstStyle/>
          <a:p>
            <a:fld id="{333E1A53-0771-484F-924A-8E6D34E9F068}" type="datetimeFigureOut">
              <a:rPr lang="en-IN" smtClean="0"/>
              <a:t>04-05-2022</a:t>
            </a:fld>
            <a:endParaRPr lang="en-IN"/>
          </a:p>
        </p:txBody>
      </p:sp>
      <p:sp>
        <p:nvSpPr>
          <p:cNvPr id="3" name="Footer Placeholder 2">
            <a:extLst>
              <a:ext uri="{FF2B5EF4-FFF2-40B4-BE49-F238E27FC236}">
                <a16:creationId xmlns:a16="http://schemas.microsoft.com/office/drawing/2014/main" id="{99B62BC7-7FA9-488B-8ADF-58A0258D13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89C2DB-6D07-4695-987B-780934F824CE}"/>
              </a:ext>
            </a:extLst>
          </p:cNvPr>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4019981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B3C8-DB7A-475B-8362-2602FA29F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0A9E48-E10A-462F-8158-635905191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1B2C67-661B-409C-9F74-1747F306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FBB05-0D68-4D7E-9DE0-DE9ECCCEAC60}"/>
              </a:ext>
            </a:extLst>
          </p:cNvPr>
          <p:cNvSpPr>
            <a:spLocks noGrp="1"/>
          </p:cNvSpPr>
          <p:nvPr>
            <p:ph type="dt" sz="half" idx="10"/>
          </p:nvPr>
        </p:nvSpPr>
        <p:spPr/>
        <p:txBody>
          <a:bodyPr/>
          <a:lstStyle/>
          <a:p>
            <a:fld id="{333E1A53-0771-484F-924A-8E6D34E9F068}" type="datetimeFigureOut">
              <a:rPr lang="en-IN" smtClean="0"/>
              <a:t>04-05-2022</a:t>
            </a:fld>
            <a:endParaRPr lang="en-IN"/>
          </a:p>
        </p:txBody>
      </p:sp>
      <p:sp>
        <p:nvSpPr>
          <p:cNvPr id="6" name="Footer Placeholder 5">
            <a:extLst>
              <a:ext uri="{FF2B5EF4-FFF2-40B4-BE49-F238E27FC236}">
                <a16:creationId xmlns:a16="http://schemas.microsoft.com/office/drawing/2014/main" id="{44C54F0B-AF50-4EC2-9B9A-F5CD6C4F6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C6A459-ED91-4967-90D2-51B58F691B0B}"/>
              </a:ext>
            </a:extLst>
          </p:cNvPr>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355090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E1A53-0771-484F-924A-8E6D34E9F068}"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15159178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BEDA-8345-4425-A798-DB22CBA70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A1386-7D67-4967-A833-342A3E53C4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642EE8-2DAB-4786-9563-F2B76EA0A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A0792-929E-446C-A5A3-D74732EFA07F}"/>
              </a:ext>
            </a:extLst>
          </p:cNvPr>
          <p:cNvSpPr>
            <a:spLocks noGrp="1"/>
          </p:cNvSpPr>
          <p:nvPr>
            <p:ph type="dt" sz="half" idx="10"/>
          </p:nvPr>
        </p:nvSpPr>
        <p:spPr/>
        <p:txBody>
          <a:bodyPr/>
          <a:lstStyle/>
          <a:p>
            <a:fld id="{333E1A53-0771-484F-924A-8E6D34E9F068}" type="datetimeFigureOut">
              <a:rPr lang="en-IN" smtClean="0"/>
              <a:t>04-05-2022</a:t>
            </a:fld>
            <a:endParaRPr lang="en-IN"/>
          </a:p>
        </p:txBody>
      </p:sp>
      <p:sp>
        <p:nvSpPr>
          <p:cNvPr id="6" name="Footer Placeholder 5">
            <a:extLst>
              <a:ext uri="{FF2B5EF4-FFF2-40B4-BE49-F238E27FC236}">
                <a16:creationId xmlns:a16="http://schemas.microsoft.com/office/drawing/2014/main" id="{2C53E3EF-6CAD-4B9C-81A2-48C6747305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F7BBB-A348-4282-A16E-716C3C8374D9}"/>
              </a:ext>
            </a:extLst>
          </p:cNvPr>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4026224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F14A-1A82-4C2E-A9D5-E9F4620003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70B773-3AEC-49A3-A2C1-63FA01B6CE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67352-5391-4017-9CA2-E3BA4468956F}"/>
              </a:ext>
            </a:extLst>
          </p:cNvPr>
          <p:cNvSpPr>
            <a:spLocks noGrp="1"/>
          </p:cNvSpPr>
          <p:nvPr>
            <p:ph type="dt" sz="half" idx="10"/>
          </p:nvPr>
        </p:nvSpPr>
        <p:spPr/>
        <p:txBody>
          <a:bodyPr/>
          <a:lstStyle/>
          <a:p>
            <a:fld id="{333E1A53-0771-484F-924A-8E6D34E9F068}" type="datetimeFigureOut">
              <a:rPr lang="en-IN" smtClean="0"/>
              <a:t>04-05-2022</a:t>
            </a:fld>
            <a:endParaRPr lang="en-IN"/>
          </a:p>
        </p:txBody>
      </p:sp>
      <p:sp>
        <p:nvSpPr>
          <p:cNvPr id="5" name="Footer Placeholder 4">
            <a:extLst>
              <a:ext uri="{FF2B5EF4-FFF2-40B4-BE49-F238E27FC236}">
                <a16:creationId xmlns:a16="http://schemas.microsoft.com/office/drawing/2014/main" id="{56ACF653-740A-4183-99DE-03AED214E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AB3681-44F8-44E3-B4CD-2B7D74C13D60}"/>
              </a:ext>
            </a:extLst>
          </p:cNvPr>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1748367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4DB1D3-4301-4E2B-B99A-D4F0E46790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664C80-9FAA-414A-AB3E-AE98A52A4B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3ACEEB-AF10-4E66-95FE-C0FE63DA5D39}"/>
              </a:ext>
            </a:extLst>
          </p:cNvPr>
          <p:cNvSpPr>
            <a:spLocks noGrp="1"/>
          </p:cNvSpPr>
          <p:nvPr>
            <p:ph type="dt" sz="half" idx="10"/>
          </p:nvPr>
        </p:nvSpPr>
        <p:spPr/>
        <p:txBody>
          <a:bodyPr/>
          <a:lstStyle/>
          <a:p>
            <a:fld id="{333E1A53-0771-484F-924A-8E6D34E9F068}" type="datetimeFigureOut">
              <a:rPr lang="en-IN" smtClean="0"/>
              <a:t>04-05-2022</a:t>
            </a:fld>
            <a:endParaRPr lang="en-IN"/>
          </a:p>
        </p:txBody>
      </p:sp>
      <p:sp>
        <p:nvSpPr>
          <p:cNvPr id="5" name="Footer Placeholder 4">
            <a:extLst>
              <a:ext uri="{FF2B5EF4-FFF2-40B4-BE49-F238E27FC236}">
                <a16:creationId xmlns:a16="http://schemas.microsoft.com/office/drawing/2014/main" id="{1353D7DC-6A32-457A-B183-8B13C11FA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0080F3-3EE2-4312-A0F0-A1B85C59C2CA}"/>
              </a:ext>
            </a:extLst>
          </p:cNvPr>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241120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E1A53-0771-484F-924A-8E6D34E9F068}"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231146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3E1A53-0771-484F-924A-8E6D34E9F068}"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182840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3E1A53-0771-484F-924A-8E6D34E9F068}"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345731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3E1A53-0771-484F-924A-8E6D34E9F068}"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40807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E1A53-0771-484F-924A-8E6D34E9F068}"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257302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E1A53-0771-484F-924A-8E6D34E9F068}"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413687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E1A53-0771-484F-924A-8E6D34E9F068}"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8DC2B-D965-45F5-95AF-526DC27F91AB}" type="slidenum">
              <a:rPr lang="en-IN" smtClean="0"/>
              <a:t>‹#›</a:t>
            </a:fld>
            <a:endParaRPr lang="en-IN"/>
          </a:p>
        </p:txBody>
      </p:sp>
    </p:spTree>
    <p:extLst>
      <p:ext uri="{BB962C8B-B14F-4D97-AF65-F5344CB8AC3E}">
        <p14:creationId xmlns:p14="http://schemas.microsoft.com/office/powerpoint/2010/main" val="1661709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E1A53-0771-484F-924A-8E6D34E9F068}" type="datetimeFigureOut">
              <a:rPr lang="en-IN" smtClean="0"/>
              <a:t>04-05-2022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8DC2B-D965-45F5-95AF-526DC27F91AB}" type="slidenum">
              <a:rPr lang="en-IN" smtClean="0"/>
              <a:t>‹#›</a:t>
            </a:fld>
            <a:endParaRPr lang="en-IN"/>
          </a:p>
        </p:txBody>
      </p:sp>
    </p:spTree>
    <p:extLst>
      <p:ext uri="{BB962C8B-B14F-4D97-AF65-F5344CB8AC3E}">
        <p14:creationId xmlns:p14="http://schemas.microsoft.com/office/powerpoint/2010/main" val="26790361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0D0BA-FC69-42CA-86C3-11291A220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E79D72-9308-47DB-8D60-5FAA3ECF7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26177-78F0-45A2-9AD3-B0FBFF23B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E1A53-0771-484F-924A-8E6D34E9F068}" type="datetimeFigureOut">
              <a:rPr lang="en-IN" smtClean="0"/>
              <a:t>04-05-2022</a:t>
            </a:fld>
            <a:endParaRPr lang="en-IN"/>
          </a:p>
        </p:txBody>
      </p:sp>
      <p:sp>
        <p:nvSpPr>
          <p:cNvPr id="5" name="Footer Placeholder 4">
            <a:extLst>
              <a:ext uri="{FF2B5EF4-FFF2-40B4-BE49-F238E27FC236}">
                <a16:creationId xmlns:a16="http://schemas.microsoft.com/office/drawing/2014/main" id="{06ED33DD-B1A1-40FD-8B53-76158931B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535481-CEF8-42C8-9947-65CDA8F30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8DC2B-D965-45F5-95AF-526DC27F91AB}" type="slidenum">
              <a:rPr lang="en-IN" smtClean="0"/>
              <a:t>‹#›</a:t>
            </a:fld>
            <a:endParaRPr lang="en-IN"/>
          </a:p>
        </p:txBody>
      </p:sp>
    </p:spTree>
    <p:extLst>
      <p:ext uri="{BB962C8B-B14F-4D97-AF65-F5344CB8AC3E}">
        <p14:creationId xmlns:p14="http://schemas.microsoft.com/office/powerpoint/2010/main" val="22616481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CB3F6C-878F-4FDF-A7C8-F7095A225D89}"/>
              </a:ext>
            </a:extLst>
          </p:cNvPr>
          <p:cNvSpPr>
            <a:spLocks noGrp="1"/>
          </p:cNvSpPr>
          <p:nvPr>
            <p:ph type="ctrTitle"/>
          </p:nvPr>
        </p:nvSpPr>
        <p:spPr>
          <a:xfrm>
            <a:off x="2886765" y="1657350"/>
            <a:ext cx="6256747" cy="2381250"/>
          </a:xfrm>
        </p:spPr>
        <p:txBody>
          <a:bodyPr>
            <a:normAutofit/>
          </a:bodyPr>
          <a:lstStyle/>
          <a:p>
            <a:r>
              <a:rPr lang="en-US" sz="8000" dirty="0">
                <a:solidFill>
                  <a:schemeClr val="bg1"/>
                </a:solidFill>
                <a:latin typeface="Comic Sans MS" panose="030F0702030302020204" pitchFamily="66" charset="0"/>
              </a:rPr>
              <a:t>CHATBOT</a:t>
            </a:r>
            <a:endParaRPr lang="en-IN" sz="8000" dirty="0">
              <a:solidFill>
                <a:schemeClr val="bg1"/>
              </a:solidFill>
              <a:latin typeface="Comic Sans MS" panose="030F0702030302020204" pitchFamily="66" charset="0"/>
            </a:endParaRPr>
          </a:p>
        </p:txBody>
      </p:sp>
      <p:sp>
        <p:nvSpPr>
          <p:cNvPr id="3" name="Subtitle 2">
            <a:extLst>
              <a:ext uri="{FF2B5EF4-FFF2-40B4-BE49-F238E27FC236}">
                <a16:creationId xmlns:a16="http://schemas.microsoft.com/office/drawing/2014/main" id="{F4378565-7BE7-4BF2-8CF6-23E2374ED3F8}"/>
              </a:ext>
            </a:extLst>
          </p:cNvPr>
          <p:cNvSpPr>
            <a:spLocks noGrp="1"/>
          </p:cNvSpPr>
          <p:nvPr>
            <p:ph type="subTitle" idx="1"/>
          </p:nvPr>
        </p:nvSpPr>
        <p:spPr>
          <a:xfrm>
            <a:off x="7888942" y="4419600"/>
            <a:ext cx="1796796" cy="1802309"/>
          </a:xfrm>
        </p:spPr>
        <p:txBody>
          <a:bodyPr>
            <a:normAutofit fontScale="85000" lnSpcReduction="10000"/>
          </a:bodyPr>
          <a:lstStyle/>
          <a:p>
            <a:pPr marL="342900" indent="-342900" algn="l">
              <a:buFont typeface="Arial" panose="020B0604020202020204" pitchFamily="34" charset="0"/>
              <a:buChar char="•"/>
            </a:pPr>
            <a:r>
              <a:rPr lang="en-US" sz="2000" b="1" dirty="0">
                <a:solidFill>
                  <a:schemeClr val="bg1"/>
                </a:solidFill>
                <a:latin typeface="Arial Rounded MT Bold" panose="020F0704030504030204" pitchFamily="34" charset="0"/>
              </a:rPr>
              <a:t>Yashodhan </a:t>
            </a:r>
          </a:p>
          <a:p>
            <a:pPr marL="342900" indent="-342900" algn="l">
              <a:buFont typeface="Arial" panose="020B0604020202020204" pitchFamily="34" charset="0"/>
              <a:buChar char="•"/>
            </a:pPr>
            <a:r>
              <a:rPr lang="en-US" sz="2000" b="1" dirty="0">
                <a:solidFill>
                  <a:schemeClr val="bg1"/>
                </a:solidFill>
                <a:latin typeface="Arial Rounded MT Bold" panose="020F0704030504030204" pitchFamily="34" charset="0"/>
              </a:rPr>
              <a:t>Harsha</a:t>
            </a:r>
          </a:p>
          <a:p>
            <a:pPr marL="342900" indent="-342900" algn="l">
              <a:buFont typeface="Arial" panose="020B0604020202020204" pitchFamily="34" charset="0"/>
              <a:buChar char="•"/>
            </a:pPr>
            <a:r>
              <a:rPr lang="en-IN" sz="2000" b="1" dirty="0">
                <a:solidFill>
                  <a:schemeClr val="bg1"/>
                </a:solidFill>
                <a:latin typeface="Arial Rounded MT Bold" panose="020F0704030504030204" pitchFamily="34" charset="0"/>
              </a:rPr>
              <a:t>Ashutosh</a:t>
            </a:r>
          </a:p>
          <a:p>
            <a:pPr marL="342900" indent="-342900" algn="l">
              <a:buFont typeface="Arial" panose="020B0604020202020204" pitchFamily="34" charset="0"/>
              <a:buChar char="•"/>
            </a:pPr>
            <a:r>
              <a:rPr lang="en-IN" sz="2000" b="1" dirty="0">
                <a:solidFill>
                  <a:schemeClr val="bg1"/>
                </a:solidFill>
                <a:latin typeface="Arial Rounded MT Bold" panose="020F0704030504030204" pitchFamily="34" charset="0"/>
              </a:rPr>
              <a:t>Soham </a:t>
            </a:r>
          </a:p>
          <a:p>
            <a:pPr marL="342900" indent="-342900" algn="l">
              <a:buFont typeface="Arial" panose="020B0604020202020204" pitchFamily="34" charset="0"/>
              <a:buChar char="•"/>
            </a:pPr>
            <a:r>
              <a:rPr lang="en-IN" sz="2000" b="1" dirty="0">
                <a:solidFill>
                  <a:schemeClr val="bg1"/>
                </a:solidFill>
                <a:latin typeface="Arial Rounded MT Bold" panose="020F0704030504030204" pitchFamily="34" charset="0"/>
              </a:rPr>
              <a:t>Chinmay</a:t>
            </a:r>
          </a:p>
          <a:p>
            <a:pPr marL="342900" indent="-342900" algn="l">
              <a:buFont typeface="Arial" panose="020B0604020202020204" pitchFamily="34" charset="0"/>
              <a:buChar char="•"/>
            </a:pPr>
            <a:endParaRPr lang="en-IN" sz="2000" b="1" dirty="0">
              <a:solidFill>
                <a:schemeClr val="bg1"/>
              </a:solidFill>
              <a:latin typeface="Arial Rounded MT Bold" panose="020F0704030504030204" pitchFamily="34" charset="0"/>
            </a:endParaRPr>
          </a:p>
        </p:txBody>
      </p:sp>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7" name="Freeform: Shape 3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1002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otDmnd">
          <a:fgClr>
            <a:srgbClr val="FF000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3A98-8586-4981-9675-6458C0C61FA0}"/>
              </a:ext>
            </a:extLst>
          </p:cNvPr>
          <p:cNvSpPr>
            <a:spLocks noGrp="1"/>
          </p:cNvSpPr>
          <p:nvPr>
            <p:ph type="title"/>
          </p:nvPr>
        </p:nvSpPr>
        <p:spPr>
          <a:effectLst>
            <a:glow rad="139700">
              <a:schemeClr val="accent5">
                <a:satMod val="175000"/>
                <a:alpha val="40000"/>
              </a:schemeClr>
            </a:glow>
          </a:effectLst>
        </p:spPr>
        <p:txBody>
          <a:bodyPr/>
          <a:lstStyle/>
          <a:p>
            <a:r>
              <a:rPr lang="en-US" b="1" dirty="0">
                <a:effectLst>
                  <a:glow rad="139700">
                    <a:schemeClr val="bg2">
                      <a:lumMod val="75000"/>
                      <a:alpha val="40000"/>
                    </a:schemeClr>
                  </a:glow>
                </a:effectLst>
                <a:latin typeface="Arial Rounded MT Bold" panose="020F0704030504030204" pitchFamily="34" charset="0"/>
              </a:rPr>
              <a:t>WHAT IS A CHATBOT?</a:t>
            </a:r>
            <a:endParaRPr lang="en-IN" b="1" dirty="0">
              <a:effectLst>
                <a:glow rad="139700">
                  <a:schemeClr val="bg2">
                    <a:lumMod val="75000"/>
                    <a:alpha val="40000"/>
                  </a:schemeClr>
                </a:glow>
              </a:effectLst>
              <a:latin typeface="Arial Rounded MT Bold" panose="020F0704030504030204" pitchFamily="34" charset="0"/>
            </a:endParaRPr>
          </a:p>
        </p:txBody>
      </p:sp>
      <p:graphicFrame>
        <p:nvGraphicFramePr>
          <p:cNvPr id="6" name="Content Placeholder 5">
            <a:extLst>
              <a:ext uri="{FF2B5EF4-FFF2-40B4-BE49-F238E27FC236}">
                <a16:creationId xmlns:a16="http://schemas.microsoft.com/office/drawing/2014/main" id="{217E5FA5-B515-4FD7-999D-9B53E7493319}"/>
              </a:ext>
            </a:extLst>
          </p:cNvPr>
          <p:cNvGraphicFramePr>
            <a:graphicFrameLocks noGrp="1"/>
          </p:cNvGraphicFramePr>
          <p:nvPr>
            <p:ph idx="1"/>
            <p:extLst>
              <p:ext uri="{D42A27DB-BD31-4B8C-83A1-F6EECF244321}">
                <p14:modId xmlns:p14="http://schemas.microsoft.com/office/powerpoint/2010/main" val="34980784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732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divot">
          <a:fgClr>
            <a:srgbClr val="FFFF0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80CF-E7B0-481E-B3C1-18235F771A90}"/>
              </a:ext>
            </a:extLst>
          </p:cNvPr>
          <p:cNvSpPr>
            <a:spLocks noGrp="1"/>
          </p:cNvSpPr>
          <p:nvPr>
            <p:ph type="title"/>
          </p:nvPr>
        </p:nvSpPr>
        <p:spPr>
          <a:xfrm>
            <a:off x="838200" y="114114"/>
            <a:ext cx="10515600" cy="1325563"/>
          </a:xfrm>
          <a:effectLst>
            <a:glow rad="101600">
              <a:schemeClr val="bg2">
                <a:lumMod val="10000"/>
                <a:alpha val="40000"/>
              </a:schemeClr>
            </a:glow>
          </a:effectLst>
        </p:spPr>
        <p:txBody>
          <a:bodyPr/>
          <a:lstStyle/>
          <a:p>
            <a:r>
              <a:rPr lang="en-US" dirty="0">
                <a:effectLst>
                  <a:glow rad="139700">
                    <a:schemeClr val="bg2">
                      <a:lumMod val="75000"/>
                      <a:alpha val="40000"/>
                    </a:schemeClr>
                  </a:glow>
                </a:effectLst>
                <a:latin typeface="Arial Rounded MT Bold" panose="020F0704030504030204" pitchFamily="34" charset="0"/>
              </a:rPr>
              <a:t>USES OF A CHATBOT.</a:t>
            </a:r>
            <a:endParaRPr lang="en-IN" dirty="0">
              <a:effectLst>
                <a:glow rad="139700">
                  <a:schemeClr val="bg2">
                    <a:lumMod val="75000"/>
                    <a:alpha val="40000"/>
                  </a:schemeClr>
                </a:glow>
              </a:effectLst>
              <a:latin typeface="Arial Rounded MT Bold" panose="020F0704030504030204" pitchFamily="34" charset="0"/>
            </a:endParaRPr>
          </a:p>
        </p:txBody>
      </p:sp>
      <p:graphicFrame>
        <p:nvGraphicFramePr>
          <p:cNvPr id="4" name="Content Placeholder 3">
            <a:extLst>
              <a:ext uri="{FF2B5EF4-FFF2-40B4-BE49-F238E27FC236}">
                <a16:creationId xmlns:a16="http://schemas.microsoft.com/office/drawing/2014/main" id="{1B1F7C98-3975-42AF-8A07-F8381DDAA04B}"/>
              </a:ext>
            </a:extLst>
          </p:cNvPr>
          <p:cNvGraphicFramePr>
            <a:graphicFrameLocks noGrp="1"/>
          </p:cNvGraphicFramePr>
          <p:nvPr>
            <p:ph idx="1"/>
            <p:extLst>
              <p:ext uri="{D42A27DB-BD31-4B8C-83A1-F6EECF244321}">
                <p14:modId xmlns:p14="http://schemas.microsoft.com/office/powerpoint/2010/main" val="1027246159"/>
              </p:ext>
            </p:extLst>
          </p:nvPr>
        </p:nvGraphicFramePr>
        <p:xfrm>
          <a:off x="838200" y="1690689"/>
          <a:ext cx="10515600" cy="3562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7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otDmnd">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6370-CDF2-40B7-BB5F-2DA7CB8C3A03}"/>
              </a:ext>
            </a:extLst>
          </p:cNvPr>
          <p:cNvSpPr>
            <a:spLocks noGrp="1"/>
          </p:cNvSpPr>
          <p:nvPr>
            <p:ph type="title"/>
          </p:nvPr>
        </p:nvSpPr>
        <p:spPr/>
        <p:txBody>
          <a:bodyPr/>
          <a:lstStyle/>
          <a:p>
            <a:r>
              <a:rPr lang="en-IN" b="1" dirty="0">
                <a:effectLst>
                  <a:glow rad="139700">
                    <a:schemeClr val="bg2">
                      <a:lumMod val="75000"/>
                      <a:alpha val="40000"/>
                    </a:schemeClr>
                  </a:glow>
                </a:effectLst>
                <a:latin typeface="Arial Rounded MT Bold" panose="020F0704030504030204" pitchFamily="34" charset="0"/>
              </a:rPr>
              <a:t>Future of chatbots.</a:t>
            </a:r>
          </a:p>
        </p:txBody>
      </p:sp>
      <p:graphicFrame>
        <p:nvGraphicFramePr>
          <p:cNvPr id="4" name="Content Placeholder 3">
            <a:extLst>
              <a:ext uri="{FF2B5EF4-FFF2-40B4-BE49-F238E27FC236}">
                <a16:creationId xmlns:a16="http://schemas.microsoft.com/office/drawing/2014/main" id="{7BFC386A-F06B-482A-AE29-A70BFD8CFA52}"/>
              </a:ext>
            </a:extLst>
          </p:cNvPr>
          <p:cNvGraphicFramePr>
            <a:graphicFrameLocks noGrp="1"/>
          </p:cNvGraphicFramePr>
          <p:nvPr>
            <p:ph idx="1"/>
            <p:extLst>
              <p:ext uri="{D42A27DB-BD31-4B8C-83A1-F6EECF244321}">
                <p14:modId xmlns:p14="http://schemas.microsoft.com/office/powerpoint/2010/main" val="16987342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9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10">
          <a:fgClr>
            <a:srgbClr val="00B05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79AF-A457-4911-AD8F-3F3159F3A10A}"/>
              </a:ext>
            </a:extLst>
          </p:cNvPr>
          <p:cNvSpPr>
            <a:spLocks noGrp="1"/>
          </p:cNvSpPr>
          <p:nvPr>
            <p:ph type="title"/>
          </p:nvPr>
        </p:nvSpPr>
        <p:spPr/>
        <p:txBody>
          <a:bodyPr/>
          <a:lstStyle/>
          <a:p>
            <a:r>
              <a:rPr lang="en-US" b="1" dirty="0">
                <a:effectLst>
                  <a:glow rad="139700">
                    <a:schemeClr val="accent1">
                      <a:satMod val="175000"/>
                      <a:alpha val="40000"/>
                    </a:schemeClr>
                  </a:glow>
                </a:effectLst>
                <a:latin typeface="Arial Rounded MT Bold" panose="020F0704030504030204" pitchFamily="34" charset="0"/>
              </a:rPr>
              <a:t>Advantages of chatbot.</a:t>
            </a:r>
            <a:endParaRPr lang="en-IN" b="1" dirty="0">
              <a:effectLst>
                <a:glow rad="139700">
                  <a:schemeClr val="accent1">
                    <a:satMod val="175000"/>
                    <a:alpha val="40000"/>
                  </a:schemeClr>
                </a:glow>
              </a:effectLst>
              <a:latin typeface="Arial Rounded MT Bold" panose="020F0704030504030204" pitchFamily="34" charset="0"/>
            </a:endParaRPr>
          </a:p>
        </p:txBody>
      </p:sp>
      <p:graphicFrame>
        <p:nvGraphicFramePr>
          <p:cNvPr id="5" name="Content Placeholder 4">
            <a:extLst>
              <a:ext uri="{FF2B5EF4-FFF2-40B4-BE49-F238E27FC236}">
                <a16:creationId xmlns:a16="http://schemas.microsoft.com/office/drawing/2014/main" id="{C45DB6AC-62C1-4405-B810-2F40C9286945}"/>
              </a:ext>
            </a:extLst>
          </p:cNvPr>
          <p:cNvGraphicFramePr>
            <a:graphicFrameLocks noGrp="1"/>
          </p:cNvGraphicFramePr>
          <p:nvPr>
            <p:ph idx="1"/>
            <p:extLst>
              <p:ext uri="{D42A27DB-BD31-4B8C-83A1-F6EECF244321}">
                <p14:modId xmlns:p14="http://schemas.microsoft.com/office/powerpoint/2010/main" val="14304449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26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10">
          <a:fgClr>
            <a:srgbClr val="FFFF0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9026-6580-4B22-8BFB-2DC1D2EFE6CE}"/>
              </a:ext>
            </a:extLst>
          </p:cNvPr>
          <p:cNvSpPr>
            <a:spLocks noGrp="1"/>
          </p:cNvSpPr>
          <p:nvPr>
            <p:ph type="title"/>
          </p:nvPr>
        </p:nvSpPr>
        <p:spPr>
          <a:xfrm>
            <a:off x="838200" y="484094"/>
            <a:ext cx="10515600" cy="1271554"/>
          </a:xfrm>
        </p:spPr>
        <p:txBody>
          <a:bodyPr>
            <a:normAutofit fontScale="90000"/>
          </a:bodyPr>
          <a:lstStyle/>
          <a:p>
            <a:pPr algn="ctr"/>
            <a:r>
              <a:rPr lang="en-US" sz="4900" dirty="0">
                <a:effectLst>
                  <a:glow rad="139700">
                    <a:schemeClr val="bg2">
                      <a:lumMod val="75000"/>
                      <a:alpha val="40000"/>
                    </a:schemeClr>
                  </a:glow>
                </a:effectLst>
                <a:latin typeface="Arial Rounded MT Bold" panose="020F0704030504030204" pitchFamily="34" charset="0"/>
              </a:rPr>
              <a:t>Disadvantages in Chatbots</a:t>
            </a:r>
            <a:r>
              <a:rPr lang="en-US" dirty="0">
                <a:effectLst>
                  <a:glow rad="139700">
                    <a:schemeClr val="bg2">
                      <a:lumMod val="75000"/>
                      <a:alpha val="40000"/>
                    </a:schemeClr>
                  </a:glow>
                </a:effectLst>
              </a:rPr>
              <a:t>.</a:t>
            </a:r>
            <a:br>
              <a:rPr lang="en-US" dirty="0"/>
            </a:br>
            <a:br>
              <a:rPr lang="en-US" dirty="0"/>
            </a:br>
            <a:r>
              <a:rPr lang="en-IN" sz="2200" b="1" dirty="0">
                <a:solidFill>
                  <a:schemeClr val="accent1">
                    <a:lumMod val="50000"/>
                  </a:schemeClr>
                </a:solidFill>
                <a:effectLst>
                  <a:glow rad="63500">
                    <a:schemeClr val="tx2">
                      <a:lumMod val="40000"/>
                      <a:lumOff val="60000"/>
                      <a:alpha val="40000"/>
                    </a:schemeClr>
                  </a:glow>
                </a:effectLst>
                <a:latin typeface="Bahnschrift" panose="020B0502040204020203" pitchFamily="34" charset="0"/>
              </a:rPr>
              <a:t>There are several drawbacks in chatbots, which is causing obstruction to the adoption of conversational AI at scale. </a:t>
            </a:r>
            <a:br>
              <a:rPr lang="en-IN" sz="2200" b="1" dirty="0">
                <a:solidFill>
                  <a:schemeClr val="accent1">
                    <a:lumMod val="50000"/>
                  </a:schemeClr>
                </a:solidFill>
                <a:effectLst>
                  <a:glow rad="63500">
                    <a:schemeClr val="tx2">
                      <a:lumMod val="40000"/>
                      <a:lumOff val="60000"/>
                      <a:alpha val="40000"/>
                    </a:schemeClr>
                  </a:glow>
                </a:effectLst>
                <a:latin typeface="Bahnschrift" panose="020B0502040204020203" pitchFamily="34" charset="0"/>
              </a:rPr>
            </a:br>
            <a:endParaRPr lang="en-IN" sz="2200" b="1" dirty="0">
              <a:solidFill>
                <a:schemeClr val="accent1">
                  <a:lumMod val="50000"/>
                </a:schemeClr>
              </a:solidFill>
              <a:effectLst>
                <a:glow rad="63500">
                  <a:schemeClr val="tx2">
                    <a:lumMod val="40000"/>
                    <a:lumOff val="60000"/>
                    <a:alpha val="40000"/>
                  </a:schemeClr>
                </a:glow>
              </a:effectLst>
              <a:latin typeface="Bahnschrift" panose="020B0502040204020203" pitchFamily="34" charset="0"/>
            </a:endParaRPr>
          </a:p>
        </p:txBody>
      </p:sp>
      <p:graphicFrame>
        <p:nvGraphicFramePr>
          <p:cNvPr id="4" name="Content Placeholder 3">
            <a:extLst>
              <a:ext uri="{FF2B5EF4-FFF2-40B4-BE49-F238E27FC236}">
                <a16:creationId xmlns:a16="http://schemas.microsoft.com/office/drawing/2014/main" id="{906B51B7-4D9C-4CD2-AB2C-41F2E476FE1F}"/>
              </a:ext>
            </a:extLst>
          </p:cNvPr>
          <p:cNvGraphicFramePr>
            <a:graphicFrameLocks noGrp="1"/>
          </p:cNvGraphicFramePr>
          <p:nvPr>
            <p:ph idx="1"/>
            <p:extLst>
              <p:ext uri="{D42A27DB-BD31-4B8C-83A1-F6EECF244321}">
                <p14:modId xmlns:p14="http://schemas.microsoft.com/office/powerpoint/2010/main" val="3184604576"/>
              </p:ext>
            </p:extLst>
          </p:nvPr>
        </p:nvGraphicFramePr>
        <p:xfrm>
          <a:off x="838200" y="2169459"/>
          <a:ext cx="10515600" cy="4294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23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ashUpDiag">
          <a:fgClr>
            <a:schemeClr val="accent3">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BBAE-144C-4496-88FC-91B610BE200C}"/>
              </a:ext>
            </a:extLst>
          </p:cNvPr>
          <p:cNvSpPr>
            <a:spLocks noGrp="1"/>
          </p:cNvSpPr>
          <p:nvPr>
            <p:ph type="title"/>
          </p:nvPr>
        </p:nvSpPr>
        <p:spPr>
          <a:xfrm>
            <a:off x="712694" y="500062"/>
            <a:ext cx="10515600" cy="1325563"/>
          </a:xfrm>
        </p:spPr>
        <p:txBody>
          <a:bodyPr/>
          <a:lstStyle/>
          <a:p>
            <a:r>
              <a:rPr lang="en-US" b="1" dirty="0">
                <a:effectLst>
                  <a:glow rad="139700">
                    <a:schemeClr val="accent1">
                      <a:satMod val="175000"/>
                      <a:alpha val="40000"/>
                    </a:schemeClr>
                  </a:glow>
                </a:effectLst>
                <a:latin typeface="Arial Rounded MT Bold" panose="020F0704030504030204" pitchFamily="34" charset="0"/>
              </a:rPr>
              <a:t>Our Project</a:t>
            </a:r>
            <a:endParaRPr lang="en-IN" b="1" dirty="0">
              <a:effectLst>
                <a:glow rad="139700">
                  <a:schemeClr val="accent1">
                    <a:satMod val="175000"/>
                    <a:alpha val="40000"/>
                  </a:schemeClr>
                </a:glow>
              </a:effectLst>
              <a:latin typeface="Arial Rounded MT Bold" panose="020F0704030504030204" pitchFamily="34" charset="0"/>
            </a:endParaRPr>
          </a:p>
        </p:txBody>
      </p:sp>
      <p:graphicFrame>
        <p:nvGraphicFramePr>
          <p:cNvPr id="4" name="Content Placeholder 3">
            <a:extLst>
              <a:ext uri="{FF2B5EF4-FFF2-40B4-BE49-F238E27FC236}">
                <a16:creationId xmlns:a16="http://schemas.microsoft.com/office/drawing/2014/main" id="{878CFD81-4752-46E7-9300-8298F8C439A4}"/>
              </a:ext>
            </a:extLst>
          </p:cNvPr>
          <p:cNvGraphicFramePr>
            <a:graphicFrameLocks noGrp="1"/>
          </p:cNvGraphicFramePr>
          <p:nvPr>
            <p:ph idx="1"/>
            <p:extLst>
              <p:ext uri="{D42A27DB-BD31-4B8C-83A1-F6EECF244321}">
                <p14:modId xmlns:p14="http://schemas.microsoft.com/office/powerpoint/2010/main" val="12245417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56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smConfetti">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B82E-F0D2-4FA2-BE95-732929D722B6}"/>
              </a:ext>
            </a:extLst>
          </p:cNvPr>
          <p:cNvSpPr>
            <a:spLocks noGrp="1"/>
          </p:cNvSpPr>
          <p:nvPr>
            <p:ph type="title"/>
          </p:nvPr>
        </p:nvSpPr>
        <p:spPr>
          <a:xfrm>
            <a:off x="838200" y="338231"/>
            <a:ext cx="10515600" cy="1325563"/>
          </a:xfrm>
        </p:spPr>
        <p:txBody>
          <a:bodyPr/>
          <a:lstStyle/>
          <a:p>
            <a:r>
              <a:rPr lang="en-US" b="1" dirty="0">
                <a:effectLst>
                  <a:glow rad="139700">
                    <a:schemeClr val="accent1">
                      <a:lumMod val="60000"/>
                      <a:lumOff val="40000"/>
                      <a:alpha val="40000"/>
                    </a:schemeClr>
                  </a:glow>
                </a:effectLst>
                <a:latin typeface="Arial Rounded MT Bold" panose="020F0704030504030204" pitchFamily="34" charset="0"/>
              </a:rPr>
              <a:t>Project outcomes.</a:t>
            </a:r>
            <a:endParaRPr lang="en-IN" b="1" dirty="0">
              <a:effectLst>
                <a:glow rad="139700">
                  <a:schemeClr val="accent1">
                    <a:lumMod val="60000"/>
                    <a:lumOff val="40000"/>
                    <a:alpha val="40000"/>
                  </a:schemeClr>
                </a:glow>
              </a:effectLst>
              <a:latin typeface="Arial Rounded MT Bold" panose="020F0704030504030204" pitchFamily="34" charset="0"/>
            </a:endParaRPr>
          </a:p>
        </p:txBody>
      </p:sp>
      <p:graphicFrame>
        <p:nvGraphicFramePr>
          <p:cNvPr id="4" name="Content Placeholder 3">
            <a:extLst>
              <a:ext uri="{FF2B5EF4-FFF2-40B4-BE49-F238E27FC236}">
                <a16:creationId xmlns:a16="http://schemas.microsoft.com/office/drawing/2014/main" id="{50DFD26A-7497-4F44-B85F-88EDA2774279}"/>
              </a:ext>
            </a:extLst>
          </p:cNvPr>
          <p:cNvGraphicFramePr>
            <a:graphicFrameLocks noGrp="1"/>
          </p:cNvGraphicFramePr>
          <p:nvPr>
            <p:ph idx="1"/>
            <p:extLst>
              <p:ext uri="{D42A27DB-BD31-4B8C-83A1-F6EECF244321}">
                <p14:modId xmlns:p14="http://schemas.microsoft.com/office/powerpoint/2010/main" val="19735804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01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0EA4-AB73-4295-B8AF-2B2C3CD460BE}"/>
              </a:ext>
            </a:extLst>
          </p:cNvPr>
          <p:cNvSpPr>
            <a:spLocks noGrp="1"/>
          </p:cNvSpPr>
          <p:nvPr>
            <p:ph type="title"/>
          </p:nvPr>
        </p:nvSpPr>
        <p:spPr>
          <a:xfrm>
            <a:off x="838200" y="365125"/>
            <a:ext cx="10515600" cy="5811838"/>
          </a:xfrm>
        </p:spPr>
        <p:txBody>
          <a:bodyPr>
            <a:normAutofit/>
          </a:bodyPr>
          <a:lstStyle/>
          <a:p>
            <a:pPr algn="ctr"/>
            <a:r>
              <a:rPr lang="en-US" sz="6600" b="1" dirty="0">
                <a:latin typeface="Arial Rounded MT Bold" panose="020F0704030504030204" pitchFamily="34" charset="0"/>
              </a:rPr>
              <a:t>THANKYOU</a:t>
            </a:r>
            <a:endParaRPr lang="en-IN" sz="6600"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9F0801A-06DF-429A-81AC-3D7889A4FFD4}"/>
              </a:ext>
            </a:extLst>
          </p:cNvPr>
          <p:cNvSpPr>
            <a:spLocks noGrp="1"/>
          </p:cNvSpPr>
          <p:nvPr>
            <p:ph idx="1"/>
          </p:nvPr>
        </p:nvSpPr>
        <p:spPr>
          <a:xfrm flipV="1">
            <a:off x="838200" y="6176962"/>
            <a:ext cx="10515600" cy="863917"/>
          </a:xfrm>
        </p:spPr>
        <p:txBody>
          <a:bodyPr/>
          <a:lstStyle/>
          <a:p>
            <a:endParaRPr lang="en-IN" dirty="0"/>
          </a:p>
        </p:txBody>
      </p:sp>
    </p:spTree>
    <p:extLst>
      <p:ext uri="{BB962C8B-B14F-4D97-AF65-F5344CB8AC3E}">
        <p14:creationId xmlns:p14="http://schemas.microsoft.com/office/powerpoint/2010/main" val="156802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349</TotalTime>
  <Words>662</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Arial Rounded MT Bold</vt:lpstr>
      <vt:lpstr>Bahnschrift</vt:lpstr>
      <vt:lpstr>Calibri</vt:lpstr>
      <vt:lpstr>Calibri Light</vt:lpstr>
      <vt:lpstr>Comic Sans MS</vt:lpstr>
      <vt:lpstr>Office Theme</vt:lpstr>
      <vt:lpstr>1_Office Theme</vt:lpstr>
      <vt:lpstr>CHATBOT</vt:lpstr>
      <vt:lpstr>WHAT IS A CHATBOT?</vt:lpstr>
      <vt:lpstr>USES OF A CHATBOT.</vt:lpstr>
      <vt:lpstr>Future of chatbots.</vt:lpstr>
      <vt:lpstr>Advantages of chatbot.</vt:lpstr>
      <vt:lpstr>Disadvantages in Chatbots.  There are several drawbacks in chatbots, which is causing obstruction to the adoption of conversational AI at scale.  </vt:lpstr>
      <vt:lpstr>Our Project</vt:lpstr>
      <vt:lpstr>Project outcomes.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dc:creator>Dell</dc:creator>
  <cp:lastModifiedBy>Chinmay AHire</cp:lastModifiedBy>
  <cp:revision>33</cp:revision>
  <dcterms:created xsi:type="dcterms:W3CDTF">2022-04-28T14:58:40Z</dcterms:created>
  <dcterms:modified xsi:type="dcterms:W3CDTF">2022-05-04T10:28:20Z</dcterms:modified>
</cp:coreProperties>
</file>