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bdc48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bdc48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3b527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3b527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3b527d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3b527d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8bdc48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8bdc48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8bdc48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8bdc48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bdc48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bdc48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8bdc48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8bdc48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8bdc48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8bdc48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8bdc48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8bdc48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b82887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b82887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82887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82887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3b527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3b527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8bdc48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8bdc48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8bdc48c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8bdc48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8bdc48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8bdc48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8bdc48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8bdc48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88bdc48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88bdc48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8bdc48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8bdc48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8bdc48c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8bdc48c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8bdc48c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8bdc48c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8bdc48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8bdc48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8bdc48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8bdc48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8bdc48c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8bdc48c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609238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609238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8609238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8609238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8bdc48c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8bdc48c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7715c8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7715c8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8609238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8609238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8bdc48c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8bdc48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609238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609238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7715c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7715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8bdc48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8bdc48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8bdc48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8bdc48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8bdc48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8bdc48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yHH9B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Machine Learning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- Reinforcement Learning</a:t>
            </a:r>
            <a:endParaRPr sz="3600" u="sng">
              <a:solidFill>
                <a:srgbClr val="263238"/>
              </a:solid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800" y="1185863"/>
            <a:ext cx="43624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architecture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75" y="1724714"/>
            <a:ext cx="7717502" cy="1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525" y="613700"/>
            <a:ext cx="4505574" cy="39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Learning rate</a:t>
            </a:r>
            <a:endParaRPr sz="60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much to update model at each step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38" y="1199799"/>
            <a:ext cx="7862924" cy="30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Activation Functions</a:t>
            </a:r>
            <a:endParaRPr sz="60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non-linearity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514475"/>
            <a:ext cx="7239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activation function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ReLU as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to try test: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at the last layer of a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50" y="1028700"/>
            <a:ext cx="568642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2373625" y="105277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2297425" y="160651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2373625" y="216025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2373625" y="271399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373625" y="326773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2373625" y="382147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7050525" y="2247085"/>
            <a:ext cx="63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340675" y="2466375"/>
            <a:ext cx="1418100" cy="2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cover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Hyperparameters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Augmentation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Tune your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example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50" y="152400"/>
            <a:ext cx="6465920" cy="39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Optimizer</a:t>
            </a:r>
            <a:endParaRPr sz="6000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Converts your loss to a weight update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450" y="1023938"/>
            <a:ext cx="31908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743075"/>
            <a:ext cx="3905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optimizier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Adam as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to try test: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RMSprop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Adagrad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Regularizers</a:t>
            </a:r>
            <a:endParaRPr sz="6000"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Shape your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575" y="880640"/>
            <a:ext cx="4419599" cy="338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00" y="1265400"/>
            <a:ext cx="31527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keras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regularizers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model.add(Dense(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input_dim=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kernel_regularizer=regularizers.l2(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activity_regularizer=regularizers.l1(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model.add(Dropout(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regularizers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when overfitting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Use L2 over L1 in most cases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dropout with 50% as default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Warning</a:t>
            </a:r>
            <a:endParaRPr sz="60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not science and advise is more common practice than strict rule.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Initializers</a:t>
            </a:r>
            <a:endParaRPr sz="6000"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 weights of your network.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Zero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weights are the same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Neurons are deactivated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a long time to break the symmetry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weights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initializers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2351087" y="12909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tensors initialized to 0.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Ones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tensors initialized to 1.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tensors initialized to a constant value.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RandomNormal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tensors with a normal distribution.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RandomUniform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tensors with a uniform distribution.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TruncatedNormal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a truncated normal distribution.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VarianceScaling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capable of adapting its scale to the shape of weights.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Orthogonal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a random orthogonal matrix.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Initializer that generates the identity matrix.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lecun_uniform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LeCun uniform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glorot_normal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Glorot normal initializer, also called Xavier normal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glorot_uniform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Glorot uniform initializer, also called Xavier uniform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he_normal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He normal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lecun_normal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LeCun normal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he_uniform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He uniform variance scaling initializer.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initializers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initializes to glorot_uniform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RandomNormal is commonly used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He initializer as it is showing great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initialization can be left at default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model.add(Dense(</a:t>
            </a:r>
            <a:r>
              <a:rPr lang="en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kernel_initializer=</a:t>
            </a:r>
            <a:r>
              <a:rPr lang="en" sz="12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'random_uniform'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bias_initializer=</a:t>
            </a:r>
            <a:r>
              <a:rPr lang="en" sz="12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code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text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 next word predictor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aspects of the model we do not learn: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3550" y="1304850"/>
            <a:ext cx="83595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Network Architecture</a:t>
            </a:r>
            <a:endParaRPr sz="60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layers, size of layers,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capacity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free parameters you have in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parameters the more complex functions you can represent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big nets with big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Beware of overfitting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network has too many </a:t>
            </a:r>
            <a:r>
              <a:rPr lang="en"/>
              <a:t>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few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solved with regularizers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know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performance &lt; Train performance =&gt; Overfitting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network smaller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regularizer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per = Train perf &lt; Desired result =&gt; Underfitting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network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1155525"/>
            <a:ext cx="66865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