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E6D4-D230-4721-B397-2728F2FD44AB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DAAA-5B00-4A18-A907-3B8062120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57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E6D4-D230-4721-B397-2728F2FD44AB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DAAA-5B00-4A18-A907-3B8062120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80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E6D4-D230-4721-B397-2728F2FD44AB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DAAA-5B00-4A18-A907-3B8062120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47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E6D4-D230-4721-B397-2728F2FD44AB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DAAA-5B00-4A18-A907-3B8062120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99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E6D4-D230-4721-B397-2728F2FD44AB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DAAA-5B00-4A18-A907-3B8062120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24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E6D4-D230-4721-B397-2728F2FD44AB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DAAA-5B00-4A18-A907-3B8062120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60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E6D4-D230-4721-B397-2728F2FD44AB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DAAA-5B00-4A18-A907-3B8062120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41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E6D4-D230-4721-B397-2728F2FD44AB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DAAA-5B00-4A18-A907-3B8062120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83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E6D4-D230-4721-B397-2728F2FD44AB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DAAA-5B00-4A18-A907-3B8062120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91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E6D4-D230-4721-B397-2728F2FD44AB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DAAA-5B00-4A18-A907-3B8062120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90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E6D4-D230-4721-B397-2728F2FD44AB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DAAA-5B00-4A18-A907-3B8062120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76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0E6D4-D230-4721-B397-2728F2FD44AB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1DAAA-5B00-4A18-A907-3B8062120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83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Программирование </a:t>
            </a:r>
            <a:r>
              <a:rPr lang="ru-RU" dirty="0" err="1" smtClean="0"/>
              <a:t>Ардуино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672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Сервопривод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Подключить к аналоговому порту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Servo.h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Servo </a:t>
            </a:r>
            <a:r>
              <a:rPr lang="en-US" dirty="0" err="1" smtClean="0"/>
              <a:t>servo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servo.attach</a:t>
            </a:r>
            <a:r>
              <a:rPr lang="en-US" dirty="0" smtClean="0"/>
              <a:t>(</a:t>
            </a:r>
            <a:r>
              <a:rPr lang="ru-RU" dirty="0" err="1" smtClean="0"/>
              <a:t>порт_сервопривода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servo.write</a:t>
            </a:r>
            <a:r>
              <a:rPr lang="en-US" dirty="0" smtClean="0"/>
              <a:t>(</a:t>
            </a:r>
            <a:r>
              <a:rPr lang="ru-RU" dirty="0" err="1" smtClean="0"/>
              <a:t>угол_поворота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[0, 180]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046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Поворачивать сервопривод на 0 и 180 градусов</a:t>
            </a:r>
          </a:p>
          <a:p>
            <a:r>
              <a:rPr lang="ru-RU" dirty="0" smtClean="0"/>
              <a:t>Поворачивать сервопривод с помощью потенциометра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757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Команда для смены режима:</a:t>
            </a:r>
          </a:p>
          <a:p>
            <a:pPr lvl="1"/>
            <a:r>
              <a:rPr lang="en-US" dirty="0" err="1" smtClean="0"/>
              <a:t>pinMode</a:t>
            </a:r>
            <a:r>
              <a:rPr lang="en-US" dirty="0" smtClean="0"/>
              <a:t>(</a:t>
            </a:r>
            <a:r>
              <a:rPr lang="ru-RU" dirty="0" err="1" smtClean="0"/>
              <a:t>пин</a:t>
            </a:r>
            <a:r>
              <a:rPr lang="ru-RU" dirty="0" smtClean="0"/>
              <a:t>, режим)</a:t>
            </a:r>
            <a:r>
              <a:rPr lang="en-US" dirty="0" smtClean="0"/>
              <a:t>;</a:t>
            </a:r>
          </a:p>
          <a:p>
            <a:r>
              <a:rPr lang="ru-RU" dirty="0" smtClean="0"/>
              <a:t>Режимы работы:</a:t>
            </a:r>
          </a:p>
          <a:p>
            <a:pPr lvl="1"/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OUTPUT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67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pinMode</a:t>
            </a:r>
            <a:r>
              <a:rPr lang="en-US" dirty="0" smtClean="0"/>
              <a:t>(</a:t>
            </a:r>
            <a:r>
              <a:rPr lang="ru-RU" dirty="0" smtClean="0"/>
              <a:t>порт, режим)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ru-RU" dirty="0" smtClean="0"/>
              <a:t>порт, сигнал)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LOW</a:t>
            </a:r>
          </a:p>
          <a:p>
            <a:pPr lvl="1"/>
            <a:r>
              <a:rPr lang="en-US" dirty="0" smtClean="0"/>
              <a:t>HIGH</a:t>
            </a:r>
          </a:p>
          <a:p>
            <a:r>
              <a:rPr lang="en-US" dirty="0" smtClean="0"/>
              <a:t>delay(</a:t>
            </a:r>
            <a:r>
              <a:rPr lang="ru-RU" dirty="0" smtClean="0"/>
              <a:t>время</a:t>
            </a:r>
            <a:r>
              <a:rPr lang="en-US" dirty="0" smtClean="0"/>
              <a:t>_</a:t>
            </a:r>
            <a:r>
              <a:rPr lang="ru-RU" dirty="0" smtClean="0"/>
              <a:t>в</a:t>
            </a:r>
            <a:r>
              <a:rPr lang="en-US" dirty="0" smtClean="0"/>
              <a:t>_</a:t>
            </a:r>
            <a:r>
              <a:rPr lang="ru-RU" dirty="0" err="1" smtClean="0"/>
              <a:t>мс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871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void setup() {</a:t>
            </a:r>
          </a:p>
          <a:p>
            <a:pPr marL="0" indent="0">
              <a:buNone/>
            </a:pPr>
            <a:r>
              <a:rPr lang="en-US" dirty="0" smtClean="0"/>
              <a:t>  // put your setup code here, to run once: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(A0, OUTPUT);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(A0, HIGH);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loop() {</a:t>
            </a:r>
          </a:p>
          <a:p>
            <a:pPr marL="0" indent="0">
              <a:buNone/>
            </a:pPr>
            <a:r>
              <a:rPr lang="en-US" dirty="0" smtClean="0"/>
              <a:t>  // put your main code here, to run repeatedly: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862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Заставить мигать светодиод каждые 500мс</a:t>
            </a:r>
          </a:p>
          <a:p>
            <a:r>
              <a:rPr lang="ru-RU" dirty="0" smtClean="0"/>
              <a:t>Заставить поочередно мигать 2 светодиода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316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тип_переменной</a:t>
            </a:r>
            <a:r>
              <a:rPr lang="ru-RU" dirty="0" smtClean="0"/>
              <a:t> </a:t>
            </a:r>
            <a:r>
              <a:rPr lang="ru-RU" dirty="0" err="1" smtClean="0"/>
              <a:t>имя_переменной</a:t>
            </a:r>
            <a:r>
              <a:rPr lang="en-US" dirty="0" smtClean="0"/>
              <a:t>;</a:t>
            </a:r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;</a:t>
            </a: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= 9;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= 9;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 = </a:t>
            </a:r>
            <a:r>
              <a:rPr lang="en-US" dirty="0" err="1" smtClean="0"/>
              <a:t>var</a:t>
            </a:r>
            <a:r>
              <a:rPr lang="en-US" dirty="0" smtClean="0"/>
              <a:t> / 2;</a:t>
            </a:r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 = </a:t>
            </a:r>
            <a:r>
              <a:rPr lang="en-US" dirty="0" err="1" smtClean="0"/>
              <a:t>var</a:t>
            </a:r>
            <a:r>
              <a:rPr lang="en-US" dirty="0" smtClean="0"/>
              <a:t> + 2;</a:t>
            </a:r>
          </a:p>
        </p:txBody>
      </p:sp>
    </p:spTree>
    <p:extLst>
      <p:ext uri="{BB962C8B-B14F-4D97-AF65-F5344CB8AC3E}">
        <p14:creationId xmlns:p14="http://schemas.microsoft.com/office/powerpoint/2010/main" val="106707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Ещё команд</a:t>
            </a:r>
            <a:r>
              <a:rPr lang="ru-RU" dirty="0"/>
              <a:t>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analogWrite</a:t>
            </a:r>
            <a:r>
              <a:rPr lang="en-US" dirty="0" smtClean="0"/>
              <a:t>(</a:t>
            </a:r>
            <a:r>
              <a:rPr lang="ru-RU" dirty="0" smtClean="0"/>
              <a:t>порт, сила)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[0, 256)</a:t>
            </a:r>
            <a:endParaRPr lang="ru-RU" dirty="0" smtClean="0"/>
          </a:p>
          <a:p>
            <a:pPr lvl="1"/>
            <a:r>
              <a:rPr lang="en-US" dirty="0" smtClean="0"/>
              <a:t>~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8878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Ещё команд</a:t>
            </a:r>
            <a:r>
              <a:rPr lang="ru-RU" dirty="0"/>
              <a:t>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analogWrite</a:t>
            </a:r>
            <a:r>
              <a:rPr lang="en-US" dirty="0" smtClean="0"/>
              <a:t>(</a:t>
            </a:r>
            <a:r>
              <a:rPr lang="ru-RU" dirty="0" smtClean="0"/>
              <a:t>порт, сила)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[0, 256)</a:t>
            </a:r>
            <a:endParaRPr lang="ru-RU" dirty="0" smtClean="0"/>
          </a:p>
          <a:p>
            <a:pPr lvl="1"/>
            <a:r>
              <a:rPr lang="en-US" dirty="0" smtClean="0"/>
              <a:t>~</a:t>
            </a:r>
          </a:p>
          <a:p>
            <a:r>
              <a:rPr lang="en-US" dirty="0" err="1" smtClean="0"/>
              <a:t>analogRead</a:t>
            </a:r>
            <a:r>
              <a:rPr lang="en-US" dirty="0" smtClean="0"/>
              <a:t>(</a:t>
            </a:r>
            <a:r>
              <a:rPr lang="ru-RU" dirty="0" smtClean="0"/>
              <a:t>порт)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[0, 1024)</a:t>
            </a:r>
          </a:p>
          <a:p>
            <a:pPr lvl="1"/>
            <a:r>
              <a:rPr lang="ru-RU" dirty="0" smtClean="0"/>
              <a:t>Порты с </a:t>
            </a:r>
            <a:r>
              <a:rPr lang="en-US" dirty="0" smtClean="0"/>
              <a:t>A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Стр. 8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8484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Заставить гореть светодиод с силой 0, 50, 150, 250</a:t>
            </a:r>
          </a:p>
          <a:p>
            <a:r>
              <a:rPr lang="ru-RU" dirty="0" smtClean="0"/>
              <a:t>Изменять яркость светодиода с помощью потенциометра </a:t>
            </a:r>
          </a:p>
          <a:p>
            <a:r>
              <a:rPr lang="ru-RU" dirty="0" smtClean="0"/>
              <a:t>Поочередно мигать 2 светодиодами с яркостью выставленной с помощью светодиода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118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239</Words>
  <Application>Microsoft Office PowerPoint</Application>
  <PresentationFormat>Широкоэкранный</PresentationFormat>
  <Paragraphs>63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Программирование Ардуино</vt:lpstr>
      <vt:lpstr>Пины</vt:lpstr>
      <vt:lpstr>Команды</vt:lpstr>
      <vt:lpstr>Код</vt:lpstr>
      <vt:lpstr>Задачи</vt:lpstr>
      <vt:lpstr>Переменные</vt:lpstr>
      <vt:lpstr>Ещё команды</vt:lpstr>
      <vt:lpstr>Ещё команды</vt:lpstr>
      <vt:lpstr>Задания</vt:lpstr>
      <vt:lpstr>Сервопривод </vt:lpstr>
      <vt:lpstr>Задачи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Ahiru</dc:creator>
  <cp:lastModifiedBy>Ahiru</cp:lastModifiedBy>
  <cp:revision>4</cp:revision>
  <dcterms:created xsi:type="dcterms:W3CDTF">2024-12-12T17:39:56Z</dcterms:created>
  <dcterms:modified xsi:type="dcterms:W3CDTF">2024-12-12T18:07:55Z</dcterms:modified>
</cp:coreProperties>
</file>