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7" r:id="rId4"/>
    <p:sldId id="277" r:id="rId5"/>
    <p:sldId id="265" r:id="rId6"/>
    <p:sldId id="266" r:id="rId7"/>
    <p:sldId id="296" r:id="rId8"/>
    <p:sldId id="298" r:id="rId9"/>
    <p:sldId id="291" r:id="rId10"/>
    <p:sldId id="295" r:id="rId11"/>
    <p:sldId id="29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200"/>
    <a:srgbClr val="B9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07D8A9-940D-46B2-B9AA-583872BD065F}" v="51" dt="2023-11-27T16:28:13.0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en HIRVOAS" userId="8487cbe6-c6c9-47c0-bd11-1aa32fbd2609" providerId="ADAL" clId="{5507D8A9-940D-46B2-B9AA-583872BD065F}"/>
    <pc:docChg chg="undo redo custSel addSld delSld modSld">
      <pc:chgData name="Adrien HIRVOAS" userId="8487cbe6-c6c9-47c0-bd11-1aa32fbd2609" providerId="ADAL" clId="{5507D8A9-940D-46B2-B9AA-583872BD065F}" dt="2023-11-27T16:30:01.898" v="332"/>
      <pc:docMkLst>
        <pc:docMk/>
      </pc:docMkLst>
      <pc:sldChg chg="modSp mod">
        <pc:chgData name="Adrien HIRVOAS" userId="8487cbe6-c6c9-47c0-bd11-1aa32fbd2609" providerId="ADAL" clId="{5507D8A9-940D-46B2-B9AA-583872BD065F}" dt="2023-11-27T15:15:21.911" v="56" actId="20577"/>
        <pc:sldMkLst>
          <pc:docMk/>
          <pc:sldMk cId="757406701" sldId="262"/>
        </pc:sldMkLst>
        <pc:spChg chg="mod">
          <ac:chgData name="Adrien HIRVOAS" userId="8487cbe6-c6c9-47c0-bd11-1aa32fbd2609" providerId="ADAL" clId="{5507D8A9-940D-46B2-B9AA-583872BD065F}" dt="2023-11-27T15:15:13.986" v="55" actId="20577"/>
          <ac:spMkLst>
            <pc:docMk/>
            <pc:sldMk cId="757406701" sldId="262"/>
            <ac:spMk id="10" creationId="{F53CE50D-EEE1-E7D8-963E-95C715A904D0}"/>
          </ac:spMkLst>
        </pc:spChg>
        <pc:spChg chg="mod">
          <ac:chgData name="Adrien HIRVOAS" userId="8487cbe6-c6c9-47c0-bd11-1aa32fbd2609" providerId="ADAL" clId="{5507D8A9-940D-46B2-B9AA-583872BD065F}" dt="2023-11-27T15:15:21.911" v="56" actId="20577"/>
          <ac:spMkLst>
            <pc:docMk/>
            <pc:sldMk cId="757406701" sldId="262"/>
            <ac:spMk id="14" creationId="{EAE0FC09-A82A-4A6F-A83A-F988BAF9D345}"/>
          </ac:spMkLst>
        </pc:spChg>
      </pc:sldChg>
      <pc:sldChg chg="addSp delSp modSp mod">
        <pc:chgData name="Adrien HIRVOAS" userId="8487cbe6-c6c9-47c0-bd11-1aa32fbd2609" providerId="ADAL" clId="{5507D8A9-940D-46B2-B9AA-583872BD065F}" dt="2023-11-27T15:42:32.375" v="151" actId="1076"/>
        <pc:sldMkLst>
          <pc:docMk/>
          <pc:sldMk cId="3718202063" sldId="263"/>
        </pc:sldMkLst>
        <pc:spChg chg="add del">
          <ac:chgData name="Adrien HIRVOAS" userId="8487cbe6-c6c9-47c0-bd11-1aa32fbd2609" providerId="ADAL" clId="{5507D8A9-940D-46B2-B9AA-583872BD065F}" dt="2023-11-27T15:16:04.074" v="60" actId="22"/>
          <ac:spMkLst>
            <pc:docMk/>
            <pc:sldMk cId="3718202063" sldId="263"/>
            <ac:spMk id="7" creationId="{5E00E045-D35A-E31E-F0F6-1892034F9D28}"/>
          </ac:spMkLst>
        </pc:spChg>
        <pc:spChg chg="add del mod">
          <ac:chgData name="Adrien HIRVOAS" userId="8487cbe6-c6c9-47c0-bd11-1aa32fbd2609" providerId="ADAL" clId="{5507D8A9-940D-46B2-B9AA-583872BD065F}" dt="2023-11-27T15:40:58.120" v="100" actId="478"/>
          <ac:spMkLst>
            <pc:docMk/>
            <pc:sldMk cId="3718202063" sldId="263"/>
            <ac:spMk id="9" creationId="{C0A2DCA6-8F84-F200-25C4-F236AD602268}"/>
          </ac:spMkLst>
        </pc:spChg>
        <pc:spChg chg="add del">
          <ac:chgData name="Adrien HIRVOAS" userId="8487cbe6-c6c9-47c0-bd11-1aa32fbd2609" providerId="ADAL" clId="{5507D8A9-940D-46B2-B9AA-583872BD065F}" dt="2023-11-27T15:39:15.782" v="81" actId="22"/>
          <ac:spMkLst>
            <pc:docMk/>
            <pc:sldMk cId="3718202063" sldId="263"/>
            <ac:spMk id="13" creationId="{2DE28CCC-1ACD-B406-745F-BFF904EBF2B0}"/>
          </ac:spMkLst>
        </pc:spChg>
        <pc:spChg chg="add del">
          <ac:chgData name="Adrien HIRVOAS" userId="8487cbe6-c6c9-47c0-bd11-1aa32fbd2609" providerId="ADAL" clId="{5507D8A9-940D-46B2-B9AA-583872BD065F}" dt="2023-11-27T15:40:38.729" v="95" actId="22"/>
          <ac:spMkLst>
            <pc:docMk/>
            <pc:sldMk cId="3718202063" sldId="263"/>
            <ac:spMk id="18" creationId="{1E99B5CC-5D85-E63E-1FE0-5764DC024D16}"/>
          </ac:spMkLst>
        </pc:spChg>
        <pc:spChg chg="add mod">
          <ac:chgData name="Adrien HIRVOAS" userId="8487cbe6-c6c9-47c0-bd11-1aa32fbd2609" providerId="ADAL" clId="{5507D8A9-940D-46B2-B9AA-583872BD065F}" dt="2023-11-27T15:42:19.575" v="149" actId="1076"/>
          <ac:spMkLst>
            <pc:docMk/>
            <pc:sldMk cId="3718202063" sldId="263"/>
            <ac:spMk id="20" creationId="{5BD9EDC5-3481-3ED6-A681-4B60B8015079}"/>
          </ac:spMkLst>
        </pc:spChg>
        <pc:spChg chg="add mod">
          <ac:chgData name="Adrien HIRVOAS" userId="8487cbe6-c6c9-47c0-bd11-1aa32fbd2609" providerId="ADAL" clId="{5507D8A9-940D-46B2-B9AA-583872BD065F}" dt="2023-11-27T15:42:32.375" v="151" actId="1076"/>
          <ac:spMkLst>
            <pc:docMk/>
            <pc:sldMk cId="3718202063" sldId="263"/>
            <ac:spMk id="21" creationId="{216E47EA-433D-C555-B3F1-2D34645229DF}"/>
          </ac:spMkLst>
        </pc:spChg>
        <pc:spChg chg="add del mod">
          <ac:chgData name="Adrien HIRVOAS" userId="8487cbe6-c6c9-47c0-bd11-1aa32fbd2609" providerId="ADAL" clId="{5507D8A9-940D-46B2-B9AA-583872BD065F}" dt="2023-11-27T15:41:00.339" v="101" actId="478"/>
          <ac:spMkLst>
            <pc:docMk/>
            <pc:sldMk cId="3718202063" sldId="263"/>
            <ac:spMk id="23" creationId="{11A72ACD-7B34-B7B0-EAA1-9AD19ECB3A4B}"/>
          </ac:spMkLst>
        </pc:spChg>
        <pc:picChg chg="mod">
          <ac:chgData name="Adrien HIRVOAS" userId="8487cbe6-c6c9-47c0-bd11-1aa32fbd2609" providerId="ADAL" clId="{5507D8A9-940D-46B2-B9AA-583872BD065F}" dt="2023-11-27T15:41:18.158" v="130" actId="1036"/>
          <ac:picMkLst>
            <pc:docMk/>
            <pc:sldMk cId="3718202063" sldId="263"/>
            <ac:picMk id="6" creationId="{75FCFC69-D101-8952-7253-4332D97879CB}"/>
          </ac:picMkLst>
        </pc:picChg>
        <pc:picChg chg="add del mod">
          <ac:chgData name="Adrien HIRVOAS" userId="8487cbe6-c6c9-47c0-bd11-1aa32fbd2609" providerId="ADAL" clId="{5507D8A9-940D-46B2-B9AA-583872BD065F}" dt="2023-11-27T15:38:53.285" v="64" actId="478"/>
          <ac:picMkLst>
            <pc:docMk/>
            <pc:sldMk cId="3718202063" sldId="263"/>
            <ac:picMk id="10" creationId="{89110958-C4D0-59BE-6D48-3EA44A068277}"/>
          </ac:picMkLst>
        </pc:picChg>
        <pc:picChg chg="add mod">
          <ac:chgData name="Adrien HIRVOAS" userId="8487cbe6-c6c9-47c0-bd11-1aa32fbd2609" providerId="ADAL" clId="{5507D8A9-940D-46B2-B9AA-583872BD065F}" dt="2023-11-27T15:41:18.158" v="130" actId="1036"/>
          <ac:picMkLst>
            <pc:docMk/>
            <pc:sldMk cId="3718202063" sldId="263"/>
            <ac:picMk id="11" creationId="{22158E2C-6C9F-1FC9-CF2A-AB2419C1120D}"/>
          </ac:picMkLst>
        </pc:picChg>
        <pc:picChg chg="add del mod">
          <ac:chgData name="Adrien HIRVOAS" userId="8487cbe6-c6c9-47c0-bd11-1aa32fbd2609" providerId="ADAL" clId="{5507D8A9-940D-46B2-B9AA-583872BD065F}" dt="2023-11-27T15:40:31.618" v="89" actId="22"/>
          <ac:picMkLst>
            <pc:docMk/>
            <pc:sldMk cId="3718202063" sldId="263"/>
            <ac:picMk id="15" creationId="{09EC2783-E9E1-BC60-CA5D-498CF4DC028D}"/>
          </ac:picMkLst>
        </pc:picChg>
        <pc:picChg chg="add del mod">
          <ac:chgData name="Adrien HIRVOAS" userId="8487cbe6-c6c9-47c0-bd11-1aa32fbd2609" providerId="ADAL" clId="{5507D8A9-940D-46B2-B9AA-583872BD065F}" dt="2023-11-27T15:40:30.237" v="87"/>
          <ac:picMkLst>
            <pc:docMk/>
            <pc:sldMk cId="3718202063" sldId="263"/>
            <ac:picMk id="16" creationId="{0D2B46ED-EEE9-EDFB-0DF0-6BE0D1576C98}"/>
          </ac:picMkLst>
        </pc:picChg>
      </pc:sldChg>
      <pc:sldChg chg="modSp mod">
        <pc:chgData name="Adrien HIRVOAS" userId="8487cbe6-c6c9-47c0-bd11-1aa32fbd2609" providerId="ADAL" clId="{5507D8A9-940D-46B2-B9AA-583872BD065F}" dt="2023-11-27T15:07:04.358" v="40" actId="113"/>
        <pc:sldMkLst>
          <pc:docMk/>
          <pc:sldMk cId="2156914128" sldId="264"/>
        </pc:sldMkLst>
        <pc:spChg chg="mod">
          <ac:chgData name="Adrien HIRVOAS" userId="8487cbe6-c6c9-47c0-bd11-1aa32fbd2609" providerId="ADAL" clId="{5507D8A9-940D-46B2-B9AA-583872BD065F}" dt="2023-11-27T15:07:04.358" v="40" actId="113"/>
          <ac:spMkLst>
            <pc:docMk/>
            <pc:sldMk cId="2156914128" sldId="264"/>
            <ac:spMk id="3" creationId="{080E4293-25A5-64FD-22DB-28525E0BA448}"/>
          </ac:spMkLst>
        </pc:spChg>
        <pc:spChg chg="mod">
          <ac:chgData name="Adrien HIRVOAS" userId="8487cbe6-c6c9-47c0-bd11-1aa32fbd2609" providerId="ADAL" clId="{5507D8A9-940D-46B2-B9AA-583872BD065F}" dt="2023-11-27T15:06:23.680" v="35" actId="207"/>
          <ac:spMkLst>
            <pc:docMk/>
            <pc:sldMk cId="2156914128" sldId="264"/>
            <ac:spMk id="6" creationId="{8C980497-F2BE-1077-B151-4DC9FEA6A363}"/>
          </ac:spMkLst>
        </pc:spChg>
        <pc:picChg chg="mod">
          <ac:chgData name="Adrien HIRVOAS" userId="8487cbe6-c6c9-47c0-bd11-1aa32fbd2609" providerId="ADAL" clId="{5507D8A9-940D-46B2-B9AA-583872BD065F}" dt="2023-11-27T15:06:47.367" v="37" actId="29295"/>
          <ac:picMkLst>
            <pc:docMk/>
            <pc:sldMk cId="2156914128" sldId="264"/>
            <ac:picMk id="7" creationId="{6326A22D-DC35-928C-07B7-BB8E7AB46040}"/>
          </ac:picMkLst>
        </pc:picChg>
        <pc:picChg chg="mod">
          <ac:chgData name="Adrien HIRVOAS" userId="8487cbe6-c6c9-47c0-bd11-1aa32fbd2609" providerId="ADAL" clId="{5507D8A9-940D-46B2-B9AA-583872BD065F}" dt="2023-11-27T15:06:50.960" v="38" actId="29295"/>
          <ac:picMkLst>
            <pc:docMk/>
            <pc:sldMk cId="2156914128" sldId="264"/>
            <ac:picMk id="9" creationId="{11CD9236-6D58-F455-BDB6-B2EA6B000796}"/>
          </ac:picMkLst>
        </pc:picChg>
        <pc:picChg chg="mod">
          <ac:chgData name="Adrien HIRVOAS" userId="8487cbe6-c6c9-47c0-bd11-1aa32fbd2609" providerId="ADAL" clId="{5507D8A9-940D-46B2-B9AA-583872BD065F}" dt="2023-11-27T15:06:43.138" v="36" actId="29295"/>
          <ac:picMkLst>
            <pc:docMk/>
            <pc:sldMk cId="2156914128" sldId="264"/>
            <ac:picMk id="13" creationId="{A5CB22BA-D8D7-5894-37C4-E26C8D33B990}"/>
          </ac:picMkLst>
        </pc:picChg>
      </pc:sldChg>
      <pc:sldChg chg="modSp">
        <pc:chgData name="Adrien HIRVOAS" userId="8487cbe6-c6c9-47c0-bd11-1aa32fbd2609" providerId="ADAL" clId="{5507D8A9-940D-46B2-B9AA-583872BD065F}" dt="2023-11-27T16:26:18.582" v="236"/>
        <pc:sldMkLst>
          <pc:docMk/>
          <pc:sldMk cId="2555555423" sldId="267"/>
        </pc:sldMkLst>
        <pc:graphicFrameChg chg="mod">
          <ac:chgData name="Adrien HIRVOAS" userId="8487cbe6-c6c9-47c0-bd11-1aa32fbd2609" providerId="ADAL" clId="{5507D8A9-940D-46B2-B9AA-583872BD065F}" dt="2023-11-27T16:26:18.582" v="236"/>
          <ac:graphicFrameMkLst>
            <pc:docMk/>
            <pc:sldMk cId="2555555423" sldId="267"/>
            <ac:graphicFrameMk id="3" creationId="{3B5F468E-E75C-102B-2006-8F1BFDF6B82F}"/>
          </ac:graphicFrameMkLst>
        </pc:graphicFrameChg>
      </pc:sldChg>
      <pc:sldChg chg="modSp mod">
        <pc:chgData name="Adrien HIRVOAS" userId="8487cbe6-c6c9-47c0-bd11-1aa32fbd2609" providerId="ADAL" clId="{5507D8A9-940D-46B2-B9AA-583872BD065F}" dt="2023-11-27T15:53:52.734" v="235" actId="1076"/>
        <pc:sldMkLst>
          <pc:docMk/>
          <pc:sldMk cId="1464137637" sldId="268"/>
        </pc:sldMkLst>
        <pc:spChg chg="mod">
          <ac:chgData name="Adrien HIRVOAS" userId="8487cbe6-c6c9-47c0-bd11-1aa32fbd2609" providerId="ADAL" clId="{5507D8A9-940D-46B2-B9AA-583872BD065F}" dt="2023-11-27T15:53:52.734" v="235" actId="1076"/>
          <ac:spMkLst>
            <pc:docMk/>
            <pc:sldMk cId="1464137637" sldId="268"/>
            <ac:spMk id="8" creationId="{C74BAAA3-1626-AC20-7EDE-31A6E59CD8CE}"/>
          </ac:spMkLst>
        </pc:spChg>
        <pc:picChg chg="mod">
          <ac:chgData name="Adrien HIRVOAS" userId="8487cbe6-c6c9-47c0-bd11-1aa32fbd2609" providerId="ADAL" clId="{5507D8A9-940D-46B2-B9AA-583872BD065F}" dt="2023-11-27T15:53:49.858" v="233" actId="1076"/>
          <ac:picMkLst>
            <pc:docMk/>
            <pc:sldMk cId="1464137637" sldId="268"/>
            <ac:picMk id="7" creationId="{715A8D9B-E967-6D0D-6940-BA577B9F5417}"/>
          </ac:picMkLst>
        </pc:picChg>
      </pc:sldChg>
      <pc:sldChg chg="modSp add mod">
        <pc:chgData name="Adrien HIRVOAS" userId="8487cbe6-c6c9-47c0-bd11-1aa32fbd2609" providerId="ADAL" clId="{5507D8A9-940D-46B2-B9AA-583872BD065F}" dt="2023-11-27T15:08:22.956" v="50" actId="20577"/>
        <pc:sldMkLst>
          <pc:docMk/>
          <pc:sldMk cId="1409068952" sldId="274"/>
        </pc:sldMkLst>
        <pc:spChg chg="mod">
          <ac:chgData name="Adrien HIRVOAS" userId="8487cbe6-c6c9-47c0-bd11-1aa32fbd2609" providerId="ADAL" clId="{5507D8A9-940D-46B2-B9AA-583872BD065F}" dt="2023-11-27T15:08:22.956" v="50" actId="20577"/>
          <ac:spMkLst>
            <pc:docMk/>
            <pc:sldMk cId="1409068952" sldId="274"/>
            <ac:spMk id="2" creationId="{6406C6C1-9813-D523-6D1E-51565AB992B5}"/>
          </ac:spMkLst>
        </pc:spChg>
      </pc:sldChg>
      <pc:sldChg chg="del">
        <pc:chgData name="Adrien HIRVOAS" userId="8487cbe6-c6c9-47c0-bd11-1aa32fbd2609" providerId="ADAL" clId="{5507D8A9-940D-46B2-B9AA-583872BD065F}" dt="2023-11-27T15:07:46.762" v="41" actId="2696"/>
        <pc:sldMkLst>
          <pc:docMk/>
          <pc:sldMk cId="4085875045" sldId="274"/>
        </pc:sldMkLst>
      </pc:sldChg>
      <pc:sldChg chg="del">
        <pc:chgData name="Adrien HIRVOAS" userId="8487cbe6-c6c9-47c0-bd11-1aa32fbd2609" providerId="ADAL" clId="{5507D8A9-940D-46B2-B9AA-583872BD065F}" dt="2023-11-27T15:07:46.762" v="41" actId="2696"/>
        <pc:sldMkLst>
          <pc:docMk/>
          <pc:sldMk cId="2886664726" sldId="275"/>
        </pc:sldMkLst>
      </pc:sldChg>
      <pc:sldChg chg="modSp add mod">
        <pc:chgData name="Adrien HIRVOAS" userId="8487cbe6-c6c9-47c0-bd11-1aa32fbd2609" providerId="ADAL" clId="{5507D8A9-940D-46B2-B9AA-583872BD065F}" dt="2023-11-27T15:08:28.904" v="51"/>
        <pc:sldMkLst>
          <pc:docMk/>
          <pc:sldMk cId="2894140152" sldId="275"/>
        </pc:sldMkLst>
        <pc:spChg chg="mod">
          <ac:chgData name="Adrien HIRVOAS" userId="8487cbe6-c6c9-47c0-bd11-1aa32fbd2609" providerId="ADAL" clId="{5507D8A9-940D-46B2-B9AA-583872BD065F}" dt="2023-11-27T15:08:28.904" v="51"/>
          <ac:spMkLst>
            <pc:docMk/>
            <pc:sldMk cId="2894140152" sldId="275"/>
            <ac:spMk id="2" creationId="{6406C6C1-9813-D523-6D1E-51565AB992B5}"/>
          </ac:spMkLst>
        </pc:spChg>
      </pc:sldChg>
      <pc:sldChg chg="modSp add mod">
        <pc:chgData name="Adrien HIRVOAS" userId="8487cbe6-c6c9-47c0-bd11-1aa32fbd2609" providerId="ADAL" clId="{5507D8A9-940D-46B2-B9AA-583872BD065F}" dt="2023-11-27T15:08:31.433" v="52"/>
        <pc:sldMkLst>
          <pc:docMk/>
          <pc:sldMk cId="973832916" sldId="276"/>
        </pc:sldMkLst>
        <pc:spChg chg="mod">
          <ac:chgData name="Adrien HIRVOAS" userId="8487cbe6-c6c9-47c0-bd11-1aa32fbd2609" providerId="ADAL" clId="{5507D8A9-940D-46B2-B9AA-583872BD065F}" dt="2023-11-27T15:08:31.433" v="52"/>
          <ac:spMkLst>
            <pc:docMk/>
            <pc:sldMk cId="973832916" sldId="276"/>
            <ac:spMk id="2" creationId="{65BF998E-3A6F-2238-0560-F1D88D706EEE}"/>
          </ac:spMkLst>
        </pc:spChg>
      </pc:sldChg>
      <pc:sldChg chg="del">
        <pc:chgData name="Adrien HIRVOAS" userId="8487cbe6-c6c9-47c0-bd11-1aa32fbd2609" providerId="ADAL" clId="{5507D8A9-940D-46B2-B9AA-583872BD065F}" dt="2023-11-27T15:07:46.762" v="41" actId="2696"/>
        <pc:sldMkLst>
          <pc:docMk/>
          <pc:sldMk cId="3173955248" sldId="276"/>
        </pc:sldMkLst>
      </pc:sldChg>
      <pc:sldChg chg="modSp mod">
        <pc:chgData name="Adrien HIRVOAS" userId="8487cbe6-c6c9-47c0-bd11-1aa32fbd2609" providerId="ADAL" clId="{5507D8A9-940D-46B2-B9AA-583872BD065F}" dt="2023-11-27T15:05:34.198" v="33" actId="20577"/>
        <pc:sldMkLst>
          <pc:docMk/>
          <pc:sldMk cId="3436788916" sldId="277"/>
        </pc:sldMkLst>
        <pc:spChg chg="mod">
          <ac:chgData name="Adrien HIRVOAS" userId="8487cbe6-c6c9-47c0-bd11-1aa32fbd2609" providerId="ADAL" clId="{5507D8A9-940D-46B2-B9AA-583872BD065F}" dt="2023-11-27T15:05:34.198" v="33" actId="20577"/>
          <ac:spMkLst>
            <pc:docMk/>
            <pc:sldMk cId="3436788916" sldId="277"/>
            <ac:spMk id="3" creationId="{13EF49DE-E5EC-9DBA-DB37-2BD5DEB1399E}"/>
          </ac:spMkLst>
        </pc:spChg>
      </pc:sldChg>
      <pc:sldChg chg="modSp add mod">
        <pc:chgData name="Adrien HIRVOAS" userId="8487cbe6-c6c9-47c0-bd11-1aa32fbd2609" providerId="ADAL" clId="{5507D8A9-940D-46B2-B9AA-583872BD065F}" dt="2023-11-27T15:44:35.711" v="167" actId="20577"/>
        <pc:sldMkLst>
          <pc:docMk/>
          <pc:sldMk cId="2311246844" sldId="279"/>
        </pc:sldMkLst>
        <pc:spChg chg="mod">
          <ac:chgData name="Adrien HIRVOAS" userId="8487cbe6-c6c9-47c0-bd11-1aa32fbd2609" providerId="ADAL" clId="{5507D8A9-940D-46B2-B9AA-583872BD065F}" dt="2023-11-27T15:44:35.711" v="167" actId="20577"/>
          <ac:spMkLst>
            <pc:docMk/>
            <pc:sldMk cId="2311246844" sldId="279"/>
            <ac:spMk id="2" creationId="{71492B3F-5712-6F4E-7074-02F1332FA59E}"/>
          </ac:spMkLst>
        </pc:spChg>
        <pc:spChg chg="mod">
          <ac:chgData name="Adrien HIRVOAS" userId="8487cbe6-c6c9-47c0-bd11-1aa32fbd2609" providerId="ADAL" clId="{5507D8A9-940D-46B2-B9AA-583872BD065F}" dt="2023-11-27T15:44:31.829" v="162" actId="20577"/>
          <ac:spMkLst>
            <pc:docMk/>
            <pc:sldMk cId="2311246844" sldId="279"/>
            <ac:spMk id="3" creationId="{367C72A0-13D2-BBA0-C748-F468A4F07C43}"/>
          </ac:spMkLst>
        </pc:spChg>
        <pc:picChg chg="mod">
          <ac:chgData name="Adrien HIRVOAS" userId="8487cbe6-c6c9-47c0-bd11-1aa32fbd2609" providerId="ADAL" clId="{5507D8A9-940D-46B2-B9AA-583872BD065F}" dt="2023-11-27T15:44:23.661" v="157" actId="1076"/>
          <ac:picMkLst>
            <pc:docMk/>
            <pc:sldMk cId="2311246844" sldId="279"/>
            <ac:picMk id="9" creationId="{D251987B-C85B-8D63-DD31-8BF15D550285}"/>
          </ac:picMkLst>
        </pc:picChg>
      </pc:sldChg>
      <pc:sldChg chg="del">
        <pc:chgData name="Adrien HIRVOAS" userId="8487cbe6-c6c9-47c0-bd11-1aa32fbd2609" providerId="ADAL" clId="{5507D8A9-940D-46B2-B9AA-583872BD065F}" dt="2023-11-27T15:44:02.449" v="152" actId="2696"/>
        <pc:sldMkLst>
          <pc:docMk/>
          <pc:sldMk cId="3231348139" sldId="279"/>
        </pc:sldMkLst>
      </pc:sldChg>
      <pc:sldChg chg="modSp">
        <pc:chgData name="Adrien HIRVOAS" userId="8487cbe6-c6c9-47c0-bd11-1aa32fbd2609" providerId="ADAL" clId="{5507D8A9-940D-46B2-B9AA-583872BD065F}" dt="2023-11-27T16:26:25.292" v="237"/>
        <pc:sldMkLst>
          <pc:docMk/>
          <pc:sldMk cId="3362211000" sldId="288"/>
        </pc:sldMkLst>
        <pc:graphicFrameChg chg="mod">
          <ac:chgData name="Adrien HIRVOAS" userId="8487cbe6-c6c9-47c0-bd11-1aa32fbd2609" providerId="ADAL" clId="{5507D8A9-940D-46B2-B9AA-583872BD065F}" dt="2023-11-27T16:26:25.292" v="237"/>
          <ac:graphicFrameMkLst>
            <pc:docMk/>
            <pc:sldMk cId="3362211000" sldId="288"/>
            <ac:graphicFrameMk id="3" creationId="{3B5F468E-E75C-102B-2006-8F1BFDF6B82F}"/>
          </ac:graphicFrameMkLst>
        </pc:graphicFrameChg>
      </pc:sldChg>
      <pc:sldChg chg="modSp">
        <pc:chgData name="Adrien HIRVOAS" userId="8487cbe6-c6c9-47c0-bd11-1aa32fbd2609" providerId="ADAL" clId="{5507D8A9-940D-46B2-B9AA-583872BD065F}" dt="2023-11-27T16:26:30.606" v="238"/>
        <pc:sldMkLst>
          <pc:docMk/>
          <pc:sldMk cId="3954086410" sldId="289"/>
        </pc:sldMkLst>
        <pc:graphicFrameChg chg="mod">
          <ac:chgData name="Adrien HIRVOAS" userId="8487cbe6-c6c9-47c0-bd11-1aa32fbd2609" providerId="ADAL" clId="{5507D8A9-940D-46B2-B9AA-583872BD065F}" dt="2023-11-27T16:26:30.606" v="238"/>
          <ac:graphicFrameMkLst>
            <pc:docMk/>
            <pc:sldMk cId="3954086410" sldId="289"/>
            <ac:graphicFrameMk id="3" creationId="{3B5F468E-E75C-102B-2006-8F1BFDF6B82F}"/>
          </ac:graphicFrameMkLst>
        </pc:graphicFrameChg>
      </pc:sldChg>
      <pc:sldChg chg="modSp">
        <pc:chgData name="Adrien HIRVOAS" userId="8487cbe6-c6c9-47c0-bd11-1aa32fbd2609" providerId="ADAL" clId="{5507D8A9-940D-46B2-B9AA-583872BD065F}" dt="2023-11-27T16:26:35.576" v="239"/>
        <pc:sldMkLst>
          <pc:docMk/>
          <pc:sldMk cId="2710852648" sldId="290"/>
        </pc:sldMkLst>
        <pc:graphicFrameChg chg="mod">
          <ac:chgData name="Adrien HIRVOAS" userId="8487cbe6-c6c9-47c0-bd11-1aa32fbd2609" providerId="ADAL" clId="{5507D8A9-940D-46B2-B9AA-583872BD065F}" dt="2023-11-27T16:26:35.576" v="239"/>
          <ac:graphicFrameMkLst>
            <pc:docMk/>
            <pc:sldMk cId="2710852648" sldId="290"/>
            <ac:graphicFrameMk id="3" creationId="{3B5F468E-E75C-102B-2006-8F1BFDF6B82F}"/>
          </ac:graphicFrameMkLst>
        </pc:graphicFrameChg>
      </pc:sldChg>
      <pc:sldChg chg="modSp">
        <pc:chgData name="Adrien HIRVOAS" userId="8487cbe6-c6c9-47c0-bd11-1aa32fbd2609" providerId="ADAL" clId="{5507D8A9-940D-46B2-B9AA-583872BD065F}" dt="2023-11-27T15:49:29.382" v="207" actId="20577"/>
        <pc:sldMkLst>
          <pc:docMk/>
          <pc:sldMk cId="1972575960" sldId="291"/>
        </pc:sldMkLst>
        <pc:graphicFrameChg chg="mod">
          <ac:chgData name="Adrien HIRVOAS" userId="8487cbe6-c6c9-47c0-bd11-1aa32fbd2609" providerId="ADAL" clId="{5507D8A9-940D-46B2-B9AA-583872BD065F}" dt="2023-11-27T15:49:29.382" v="207" actId="20577"/>
          <ac:graphicFrameMkLst>
            <pc:docMk/>
            <pc:sldMk cId="1972575960" sldId="291"/>
            <ac:graphicFrameMk id="3" creationId="{3B5F468E-E75C-102B-2006-8F1BFDF6B82F}"/>
          </ac:graphicFrameMkLst>
        </pc:graphicFrameChg>
      </pc:sldChg>
      <pc:sldChg chg="modSp mod">
        <pc:chgData name="Adrien HIRVOAS" userId="8487cbe6-c6c9-47c0-bd11-1aa32fbd2609" providerId="ADAL" clId="{5507D8A9-940D-46B2-B9AA-583872BD065F}" dt="2023-11-27T15:05:55.619" v="34" actId="14100"/>
        <pc:sldMkLst>
          <pc:docMk/>
          <pc:sldMk cId="1824327967" sldId="292"/>
        </pc:sldMkLst>
        <pc:picChg chg="mod">
          <ac:chgData name="Adrien HIRVOAS" userId="8487cbe6-c6c9-47c0-bd11-1aa32fbd2609" providerId="ADAL" clId="{5507D8A9-940D-46B2-B9AA-583872BD065F}" dt="2023-11-27T15:05:55.619" v="34" actId="14100"/>
          <ac:picMkLst>
            <pc:docMk/>
            <pc:sldMk cId="1824327967" sldId="292"/>
            <ac:picMk id="6" creationId="{E1884087-4F46-8417-393D-F55F5FB3773D}"/>
          </ac:picMkLst>
        </pc:picChg>
      </pc:sldChg>
      <pc:sldChg chg="new del">
        <pc:chgData name="Adrien HIRVOAS" userId="8487cbe6-c6c9-47c0-bd11-1aa32fbd2609" providerId="ADAL" clId="{5507D8A9-940D-46B2-B9AA-583872BD065F}" dt="2023-11-27T15:08:06.880" v="42" actId="47"/>
        <pc:sldMkLst>
          <pc:docMk/>
          <pc:sldMk cId="515926123" sldId="293"/>
        </pc:sldMkLst>
      </pc:sldChg>
      <pc:sldChg chg="delSp modSp new mod">
        <pc:chgData name="Adrien HIRVOAS" userId="8487cbe6-c6c9-47c0-bd11-1aa32fbd2609" providerId="ADAL" clId="{5507D8A9-940D-46B2-B9AA-583872BD065F}" dt="2023-11-27T15:50:25.172" v="230"/>
        <pc:sldMkLst>
          <pc:docMk/>
          <pc:sldMk cId="2120006048" sldId="293"/>
        </pc:sldMkLst>
        <pc:spChg chg="mod">
          <ac:chgData name="Adrien HIRVOAS" userId="8487cbe6-c6c9-47c0-bd11-1aa32fbd2609" providerId="ADAL" clId="{5507D8A9-940D-46B2-B9AA-583872BD065F}" dt="2023-11-27T15:50:16.760" v="229" actId="12788"/>
          <ac:spMkLst>
            <pc:docMk/>
            <pc:sldMk cId="2120006048" sldId="293"/>
            <ac:spMk id="2" creationId="{2E9D3688-97E4-562E-1D10-2CF8B09F1CEB}"/>
          </ac:spMkLst>
        </pc:spChg>
        <pc:spChg chg="del">
          <ac:chgData name="Adrien HIRVOAS" userId="8487cbe6-c6c9-47c0-bd11-1aa32fbd2609" providerId="ADAL" clId="{5507D8A9-940D-46B2-B9AA-583872BD065F}" dt="2023-11-27T15:49:45.871" v="209" actId="478"/>
          <ac:spMkLst>
            <pc:docMk/>
            <pc:sldMk cId="2120006048" sldId="293"/>
            <ac:spMk id="3" creationId="{80C029F4-0728-6E6B-B877-86C8F6D8F012}"/>
          </ac:spMkLst>
        </pc:spChg>
        <pc:spChg chg="mod">
          <ac:chgData name="Adrien HIRVOAS" userId="8487cbe6-c6c9-47c0-bd11-1aa32fbd2609" providerId="ADAL" clId="{5507D8A9-940D-46B2-B9AA-583872BD065F}" dt="2023-11-27T15:50:25.172" v="230"/>
          <ac:spMkLst>
            <pc:docMk/>
            <pc:sldMk cId="2120006048" sldId="293"/>
            <ac:spMk id="4" creationId="{A95F759D-3ADC-2B85-2829-4C27B51342E0}"/>
          </ac:spMkLst>
        </pc:spChg>
      </pc:sldChg>
      <pc:sldChg chg="new del">
        <pc:chgData name="Adrien HIRVOAS" userId="8487cbe6-c6c9-47c0-bd11-1aa32fbd2609" providerId="ADAL" clId="{5507D8A9-940D-46B2-B9AA-583872BD065F}" dt="2023-11-27T15:08:13.281" v="45" actId="47"/>
        <pc:sldMkLst>
          <pc:docMk/>
          <pc:sldMk cId="2565029433" sldId="293"/>
        </pc:sldMkLst>
      </pc:sldChg>
      <pc:sldChg chg="addSp delSp modSp new mod modAnim">
        <pc:chgData name="Adrien HIRVOAS" userId="8487cbe6-c6c9-47c0-bd11-1aa32fbd2609" providerId="ADAL" clId="{5507D8A9-940D-46B2-B9AA-583872BD065F}" dt="2023-11-27T16:30:01.898" v="332"/>
        <pc:sldMkLst>
          <pc:docMk/>
          <pc:sldMk cId="284187264" sldId="294"/>
        </pc:sldMkLst>
        <pc:spChg chg="mod">
          <ac:chgData name="Adrien HIRVOAS" userId="8487cbe6-c6c9-47c0-bd11-1aa32fbd2609" providerId="ADAL" clId="{5507D8A9-940D-46B2-B9AA-583872BD065F}" dt="2023-11-27T16:30:01.898" v="332"/>
          <ac:spMkLst>
            <pc:docMk/>
            <pc:sldMk cId="284187264" sldId="294"/>
            <ac:spMk id="2" creationId="{5A91D9D1-87DD-0815-901A-BBD4E931EFB1}"/>
          </ac:spMkLst>
        </pc:spChg>
        <pc:spChg chg="del">
          <ac:chgData name="Adrien HIRVOAS" userId="8487cbe6-c6c9-47c0-bd11-1aa32fbd2609" providerId="ADAL" clId="{5507D8A9-940D-46B2-B9AA-583872BD065F}" dt="2023-11-27T16:28:09.098" v="241" actId="478"/>
          <ac:spMkLst>
            <pc:docMk/>
            <pc:sldMk cId="284187264" sldId="294"/>
            <ac:spMk id="3" creationId="{9A8F2FCF-9AB7-CD3D-7FBC-99C30497F356}"/>
          </ac:spMkLst>
        </pc:spChg>
        <pc:spChg chg="mod">
          <ac:chgData name="Adrien HIRVOAS" userId="8487cbe6-c6c9-47c0-bd11-1aa32fbd2609" providerId="ADAL" clId="{5507D8A9-940D-46B2-B9AA-583872BD065F}" dt="2023-11-27T16:29:39.158" v="331"/>
          <ac:spMkLst>
            <pc:docMk/>
            <pc:sldMk cId="284187264" sldId="294"/>
            <ac:spMk id="4" creationId="{FA7CFE39-D6F1-0837-8404-29B22FDA8201}"/>
          </ac:spMkLst>
        </pc:spChg>
        <pc:spChg chg="add mod">
          <ac:chgData name="Adrien HIRVOAS" userId="8487cbe6-c6c9-47c0-bd11-1aa32fbd2609" providerId="ADAL" clId="{5507D8A9-940D-46B2-B9AA-583872BD065F}" dt="2023-11-27T16:29:31.853" v="330" actId="1036"/>
          <ac:spMkLst>
            <pc:docMk/>
            <pc:sldMk cId="284187264" sldId="294"/>
            <ac:spMk id="7" creationId="{373FB32D-8A39-C544-6E61-93CBD41BC4A4}"/>
          </ac:spMkLst>
        </pc:spChg>
        <pc:spChg chg="add mod">
          <ac:chgData name="Adrien HIRVOAS" userId="8487cbe6-c6c9-47c0-bd11-1aa32fbd2609" providerId="ADAL" clId="{5507D8A9-940D-46B2-B9AA-583872BD065F}" dt="2023-11-27T16:29:31.853" v="330" actId="1036"/>
          <ac:spMkLst>
            <pc:docMk/>
            <pc:sldMk cId="284187264" sldId="294"/>
            <ac:spMk id="8" creationId="{FD62736D-B966-DCAA-CB9A-522E9AB0F1B5}"/>
          </ac:spMkLst>
        </pc:spChg>
        <pc:spChg chg="add mod">
          <ac:chgData name="Adrien HIRVOAS" userId="8487cbe6-c6c9-47c0-bd11-1aa32fbd2609" providerId="ADAL" clId="{5507D8A9-940D-46B2-B9AA-583872BD065F}" dt="2023-11-27T16:29:31.853" v="330" actId="1036"/>
          <ac:spMkLst>
            <pc:docMk/>
            <pc:sldMk cId="284187264" sldId="294"/>
            <ac:spMk id="9" creationId="{4E47B4B1-163A-3AD1-2D62-FEE5659578E5}"/>
          </ac:spMkLst>
        </pc:spChg>
        <pc:spChg chg="add mod">
          <ac:chgData name="Adrien HIRVOAS" userId="8487cbe6-c6c9-47c0-bd11-1aa32fbd2609" providerId="ADAL" clId="{5507D8A9-940D-46B2-B9AA-583872BD065F}" dt="2023-11-27T16:29:31.853" v="330" actId="1036"/>
          <ac:spMkLst>
            <pc:docMk/>
            <pc:sldMk cId="284187264" sldId="294"/>
            <ac:spMk id="10" creationId="{AAD60A0F-D02C-4890-D13D-A1B72F5CB553}"/>
          </ac:spMkLst>
        </pc:spChg>
        <pc:spChg chg="add mod">
          <ac:chgData name="Adrien HIRVOAS" userId="8487cbe6-c6c9-47c0-bd11-1aa32fbd2609" providerId="ADAL" clId="{5507D8A9-940D-46B2-B9AA-583872BD065F}" dt="2023-11-27T16:29:31.853" v="330" actId="1036"/>
          <ac:spMkLst>
            <pc:docMk/>
            <pc:sldMk cId="284187264" sldId="294"/>
            <ac:spMk id="11" creationId="{17F5ED09-B66C-A933-45B9-DB79D5C6168E}"/>
          </ac:spMkLst>
        </pc:spChg>
        <pc:spChg chg="add mod">
          <ac:chgData name="Adrien HIRVOAS" userId="8487cbe6-c6c9-47c0-bd11-1aa32fbd2609" providerId="ADAL" clId="{5507D8A9-940D-46B2-B9AA-583872BD065F}" dt="2023-11-27T16:29:31.853" v="330" actId="1036"/>
          <ac:spMkLst>
            <pc:docMk/>
            <pc:sldMk cId="284187264" sldId="294"/>
            <ac:spMk id="12" creationId="{F4E7E968-7859-A983-9BF4-D052A7769D29}"/>
          </ac:spMkLst>
        </pc:spChg>
        <pc:spChg chg="mod">
          <ac:chgData name="Adrien HIRVOAS" userId="8487cbe6-c6c9-47c0-bd11-1aa32fbd2609" providerId="ADAL" clId="{5507D8A9-940D-46B2-B9AA-583872BD065F}" dt="2023-11-27T16:28:13.036" v="242"/>
          <ac:spMkLst>
            <pc:docMk/>
            <pc:sldMk cId="284187264" sldId="294"/>
            <ac:spMk id="18" creationId="{0A587186-0082-00BC-F39D-FC12B5E38771}"/>
          </ac:spMkLst>
        </pc:spChg>
        <pc:spChg chg="mod">
          <ac:chgData name="Adrien HIRVOAS" userId="8487cbe6-c6c9-47c0-bd11-1aa32fbd2609" providerId="ADAL" clId="{5507D8A9-940D-46B2-B9AA-583872BD065F}" dt="2023-11-27T16:28:13.036" v="242"/>
          <ac:spMkLst>
            <pc:docMk/>
            <pc:sldMk cId="284187264" sldId="294"/>
            <ac:spMk id="19" creationId="{E60C1536-1C58-4413-F620-C4AEE5757BB6}"/>
          </ac:spMkLst>
        </pc:spChg>
        <pc:spChg chg="mod">
          <ac:chgData name="Adrien HIRVOAS" userId="8487cbe6-c6c9-47c0-bd11-1aa32fbd2609" providerId="ADAL" clId="{5507D8A9-940D-46B2-B9AA-583872BD065F}" dt="2023-11-27T16:28:13.036" v="242"/>
          <ac:spMkLst>
            <pc:docMk/>
            <pc:sldMk cId="284187264" sldId="294"/>
            <ac:spMk id="20" creationId="{F5DF62CD-4ABB-7046-C2EA-0BD198CBBCCE}"/>
          </ac:spMkLst>
        </pc:spChg>
        <pc:spChg chg="mod">
          <ac:chgData name="Adrien HIRVOAS" userId="8487cbe6-c6c9-47c0-bd11-1aa32fbd2609" providerId="ADAL" clId="{5507D8A9-940D-46B2-B9AA-583872BD065F}" dt="2023-11-27T16:28:13.036" v="242"/>
          <ac:spMkLst>
            <pc:docMk/>
            <pc:sldMk cId="284187264" sldId="294"/>
            <ac:spMk id="26" creationId="{7D41AE78-0006-88FB-53B7-594C400DE96C}"/>
          </ac:spMkLst>
        </pc:spChg>
        <pc:spChg chg="mod">
          <ac:chgData name="Adrien HIRVOAS" userId="8487cbe6-c6c9-47c0-bd11-1aa32fbd2609" providerId="ADAL" clId="{5507D8A9-940D-46B2-B9AA-583872BD065F}" dt="2023-11-27T16:28:13.036" v="242"/>
          <ac:spMkLst>
            <pc:docMk/>
            <pc:sldMk cId="284187264" sldId="294"/>
            <ac:spMk id="27" creationId="{C2F8789C-7B6F-4800-39A6-AC16DF22EB82}"/>
          </ac:spMkLst>
        </pc:spChg>
        <pc:spChg chg="add mod">
          <ac:chgData name="Adrien HIRVOAS" userId="8487cbe6-c6c9-47c0-bd11-1aa32fbd2609" providerId="ADAL" clId="{5507D8A9-940D-46B2-B9AA-583872BD065F}" dt="2023-11-27T16:29:31.853" v="330" actId="1036"/>
          <ac:spMkLst>
            <pc:docMk/>
            <pc:sldMk cId="284187264" sldId="294"/>
            <ac:spMk id="32" creationId="{4CA1F913-1741-3154-0DA8-3DAE6AAD6604}"/>
          </ac:spMkLst>
        </pc:spChg>
        <pc:spChg chg="add mod">
          <ac:chgData name="Adrien HIRVOAS" userId="8487cbe6-c6c9-47c0-bd11-1aa32fbd2609" providerId="ADAL" clId="{5507D8A9-940D-46B2-B9AA-583872BD065F}" dt="2023-11-27T16:29:31.853" v="330" actId="1036"/>
          <ac:spMkLst>
            <pc:docMk/>
            <pc:sldMk cId="284187264" sldId="294"/>
            <ac:spMk id="33" creationId="{97198169-FA74-1B2C-E926-6281A3A394AD}"/>
          </ac:spMkLst>
        </pc:spChg>
        <pc:spChg chg="add del">
          <ac:chgData name="Adrien HIRVOAS" userId="8487cbe6-c6c9-47c0-bd11-1aa32fbd2609" providerId="ADAL" clId="{5507D8A9-940D-46B2-B9AA-583872BD065F}" dt="2023-11-27T16:28:43.424" v="298" actId="22"/>
          <ac:spMkLst>
            <pc:docMk/>
            <pc:sldMk cId="284187264" sldId="294"/>
            <ac:spMk id="35" creationId="{9FA28B7B-B859-3C23-1FDE-D57E9151A160}"/>
          </ac:spMkLst>
        </pc:spChg>
        <pc:spChg chg="add mod">
          <ac:chgData name="Adrien HIRVOAS" userId="8487cbe6-c6c9-47c0-bd11-1aa32fbd2609" providerId="ADAL" clId="{5507D8A9-940D-46B2-B9AA-583872BD065F}" dt="2023-11-27T16:29:27.701" v="316" actId="1076"/>
          <ac:spMkLst>
            <pc:docMk/>
            <pc:sldMk cId="284187264" sldId="294"/>
            <ac:spMk id="37" creationId="{CE902423-B37D-C3DB-2F97-9BE07471DD7E}"/>
          </ac:spMkLst>
        </pc:spChg>
        <pc:grpChg chg="add mod">
          <ac:chgData name="Adrien HIRVOAS" userId="8487cbe6-c6c9-47c0-bd11-1aa32fbd2609" providerId="ADAL" clId="{5507D8A9-940D-46B2-B9AA-583872BD065F}" dt="2023-11-27T16:29:31.853" v="330" actId="1036"/>
          <ac:grpSpMkLst>
            <pc:docMk/>
            <pc:sldMk cId="284187264" sldId="294"/>
            <ac:grpSpMk id="13" creationId="{7CFED9D8-BD43-D150-06BC-ADDEEABEEBD0}"/>
          </ac:grpSpMkLst>
        </pc:grpChg>
        <pc:grpChg chg="mod">
          <ac:chgData name="Adrien HIRVOAS" userId="8487cbe6-c6c9-47c0-bd11-1aa32fbd2609" providerId="ADAL" clId="{5507D8A9-940D-46B2-B9AA-583872BD065F}" dt="2023-11-27T16:28:13.036" v="242"/>
          <ac:grpSpMkLst>
            <pc:docMk/>
            <pc:sldMk cId="284187264" sldId="294"/>
            <ac:grpSpMk id="14" creationId="{F5B28CE4-E4FD-3A0E-B029-EB2716A95B11}"/>
          </ac:grpSpMkLst>
        </pc:grpChg>
        <pc:grpChg chg="add mod">
          <ac:chgData name="Adrien HIRVOAS" userId="8487cbe6-c6c9-47c0-bd11-1aa32fbd2609" providerId="ADAL" clId="{5507D8A9-940D-46B2-B9AA-583872BD065F}" dt="2023-11-27T16:29:31.853" v="330" actId="1036"/>
          <ac:grpSpMkLst>
            <pc:docMk/>
            <pc:sldMk cId="284187264" sldId="294"/>
            <ac:grpSpMk id="21" creationId="{3BA330D6-3194-4C12-9AC5-D4C36FD73168}"/>
          </ac:grpSpMkLst>
        </pc:grpChg>
        <pc:grpChg chg="mod">
          <ac:chgData name="Adrien HIRVOAS" userId="8487cbe6-c6c9-47c0-bd11-1aa32fbd2609" providerId="ADAL" clId="{5507D8A9-940D-46B2-B9AA-583872BD065F}" dt="2023-11-27T16:28:13.036" v="242"/>
          <ac:grpSpMkLst>
            <pc:docMk/>
            <pc:sldMk cId="284187264" sldId="294"/>
            <ac:grpSpMk id="22" creationId="{FEA4E048-30A8-D9F6-761F-F397AAB5DE51}"/>
          </ac:grpSpMkLst>
        </pc:grpChg>
        <pc:grpChg chg="add mod">
          <ac:chgData name="Adrien HIRVOAS" userId="8487cbe6-c6c9-47c0-bd11-1aa32fbd2609" providerId="ADAL" clId="{5507D8A9-940D-46B2-B9AA-583872BD065F}" dt="2023-11-27T16:29:31.853" v="330" actId="1036"/>
          <ac:grpSpMkLst>
            <pc:docMk/>
            <pc:sldMk cId="284187264" sldId="294"/>
            <ac:grpSpMk id="28" creationId="{9200E72D-06E3-11DB-981D-608E8826BD73}"/>
          </ac:grpSpMkLst>
        </pc:grpChg>
        <pc:picChg chg="add mod">
          <ac:chgData name="Adrien HIRVOAS" userId="8487cbe6-c6c9-47c0-bd11-1aa32fbd2609" providerId="ADAL" clId="{5507D8A9-940D-46B2-B9AA-583872BD065F}" dt="2023-11-27T16:29:31.853" v="330" actId="1036"/>
          <ac:picMkLst>
            <pc:docMk/>
            <pc:sldMk cId="284187264" sldId="294"/>
            <ac:picMk id="6" creationId="{72A69F45-E51F-0319-9248-2D58988C9E6E}"/>
          </ac:picMkLst>
        </pc:picChg>
        <pc:picChg chg="mod">
          <ac:chgData name="Adrien HIRVOAS" userId="8487cbe6-c6c9-47c0-bd11-1aa32fbd2609" providerId="ADAL" clId="{5507D8A9-940D-46B2-B9AA-583872BD065F}" dt="2023-11-27T16:28:13.036" v="242"/>
          <ac:picMkLst>
            <pc:docMk/>
            <pc:sldMk cId="284187264" sldId="294"/>
            <ac:picMk id="17" creationId="{3C391C4D-A0EA-ADE0-3E3A-19BE076FF96C}"/>
          </ac:picMkLst>
        </pc:picChg>
        <pc:picChg chg="mod">
          <ac:chgData name="Adrien HIRVOAS" userId="8487cbe6-c6c9-47c0-bd11-1aa32fbd2609" providerId="ADAL" clId="{5507D8A9-940D-46B2-B9AA-583872BD065F}" dt="2023-11-27T16:28:13.036" v="242"/>
          <ac:picMkLst>
            <pc:docMk/>
            <pc:sldMk cId="284187264" sldId="294"/>
            <ac:picMk id="25" creationId="{50323ED5-53C2-5717-6E57-9882EE47CB84}"/>
          </ac:picMkLst>
        </pc:picChg>
        <pc:picChg chg="mod">
          <ac:chgData name="Adrien HIRVOAS" userId="8487cbe6-c6c9-47c0-bd11-1aa32fbd2609" providerId="ADAL" clId="{5507D8A9-940D-46B2-B9AA-583872BD065F}" dt="2023-11-27T16:28:13.036" v="242"/>
          <ac:picMkLst>
            <pc:docMk/>
            <pc:sldMk cId="284187264" sldId="294"/>
            <ac:picMk id="29" creationId="{FC2E180E-7B88-B9AE-7214-FF7BA709F681}"/>
          </ac:picMkLst>
        </pc:picChg>
        <pc:cxnChg chg="mod">
          <ac:chgData name="Adrien HIRVOAS" userId="8487cbe6-c6c9-47c0-bd11-1aa32fbd2609" providerId="ADAL" clId="{5507D8A9-940D-46B2-B9AA-583872BD065F}" dt="2023-11-27T16:28:13.036" v="242"/>
          <ac:cxnSpMkLst>
            <pc:docMk/>
            <pc:sldMk cId="284187264" sldId="294"/>
            <ac:cxnSpMk id="15" creationId="{EDB7CF0C-DED2-12F0-D1C1-B624C2C45C09}"/>
          </ac:cxnSpMkLst>
        </pc:cxnChg>
        <pc:cxnChg chg="mod">
          <ac:chgData name="Adrien HIRVOAS" userId="8487cbe6-c6c9-47c0-bd11-1aa32fbd2609" providerId="ADAL" clId="{5507D8A9-940D-46B2-B9AA-583872BD065F}" dt="2023-11-27T16:28:13.036" v="242"/>
          <ac:cxnSpMkLst>
            <pc:docMk/>
            <pc:sldMk cId="284187264" sldId="294"/>
            <ac:cxnSpMk id="16" creationId="{0201E3FC-15DA-DBB7-1298-3ED318A84F67}"/>
          </ac:cxnSpMkLst>
        </pc:cxnChg>
        <pc:cxnChg chg="mod">
          <ac:chgData name="Adrien HIRVOAS" userId="8487cbe6-c6c9-47c0-bd11-1aa32fbd2609" providerId="ADAL" clId="{5507D8A9-940D-46B2-B9AA-583872BD065F}" dt="2023-11-27T16:28:13.036" v="242"/>
          <ac:cxnSpMkLst>
            <pc:docMk/>
            <pc:sldMk cId="284187264" sldId="294"/>
            <ac:cxnSpMk id="23" creationId="{4E4461B1-DAD5-7FDB-2CAC-A72F98A074BE}"/>
          </ac:cxnSpMkLst>
        </pc:cxnChg>
        <pc:cxnChg chg="mod">
          <ac:chgData name="Adrien HIRVOAS" userId="8487cbe6-c6c9-47c0-bd11-1aa32fbd2609" providerId="ADAL" clId="{5507D8A9-940D-46B2-B9AA-583872BD065F}" dt="2023-11-27T16:28:13.036" v="242"/>
          <ac:cxnSpMkLst>
            <pc:docMk/>
            <pc:sldMk cId="284187264" sldId="294"/>
            <ac:cxnSpMk id="24" creationId="{0D4CF51D-51C2-5E17-E844-70D7E6492FAA}"/>
          </ac:cxnSpMkLst>
        </pc:cxnChg>
        <pc:cxnChg chg="mod">
          <ac:chgData name="Adrien HIRVOAS" userId="8487cbe6-c6c9-47c0-bd11-1aa32fbd2609" providerId="ADAL" clId="{5507D8A9-940D-46B2-B9AA-583872BD065F}" dt="2023-11-27T16:28:13.036" v="242"/>
          <ac:cxnSpMkLst>
            <pc:docMk/>
            <pc:sldMk cId="284187264" sldId="294"/>
            <ac:cxnSpMk id="30" creationId="{79D6A4FC-14AB-9EB9-CBBA-B3ADD6568A57}"/>
          </ac:cxnSpMkLst>
        </pc:cxnChg>
        <pc:cxnChg chg="mod">
          <ac:chgData name="Adrien HIRVOAS" userId="8487cbe6-c6c9-47c0-bd11-1aa32fbd2609" providerId="ADAL" clId="{5507D8A9-940D-46B2-B9AA-583872BD065F}" dt="2023-11-27T16:28:13.036" v="242"/>
          <ac:cxnSpMkLst>
            <pc:docMk/>
            <pc:sldMk cId="284187264" sldId="294"/>
            <ac:cxnSpMk id="31" creationId="{17EAAFE8-D991-A0BD-C422-7585912B59D9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FA11DC-2028-43CB-ACCB-74AD9D0989B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550A772-5A2E-48B0-9C1C-EA1C27F305EE}">
      <dgm:prSet phldrT="[Texte]" custT="1"/>
      <dgm:spPr>
        <a:solidFill>
          <a:srgbClr val="F39200">
            <a:alpha val="85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585826" tIns="35560" rIns="35560" bIns="3556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C000"/>
            </a:buClr>
            <a:buFont typeface="Wingdings" panose="05000000000000000000" pitchFamily="2" charset="2"/>
            <a:buNone/>
          </a:pPr>
          <a:r>
            <a:rPr lang="fr-FR" sz="1400" kern="1200" noProof="0" dirty="0">
              <a:solidFill>
                <a:srgbClr val="FFFFFF"/>
              </a:solidFill>
              <a:latin typeface="Calibri"/>
              <a:ea typeface="+mn-ea"/>
              <a:cs typeface="+mn-cs"/>
            </a:rPr>
            <a:t>Introduction</a:t>
          </a:r>
          <a:endParaRPr lang="en-US" sz="1400" kern="1200" noProof="0" dirty="0">
            <a:solidFill>
              <a:srgbClr val="FFFFFF"/>
            </a:solidFill>
            <a:latin typeface="Calibri"/>
            <a:ea typeface="+mn-ea"/>
            <a:cs typeface="+mn-cs"/>
          </a:endParaRPr>
        </a:p>
      </dgm:t>
    </dgm:pt>
    <dgm:pt modelId="{02EE1A1F-7326-4CE3-B900-0208B8DE7A75}" type="parTrans" cxnId="{11F76882-F30F-45F7-A63B-B82D33D4533E}">
      <dgm:prSet/>
      <dgm:spPr/>
      <dgm:t>
        <a:bodyPr/>
        <a:lstStyle/>
        <a:p>
          <a:endParaRPr lang="fr-FR" sz="1600"/>
        </a:p>
      </dgm:t>
    </dgm:pt>
    <dgm:pt modelId="{C9D93F78-C30B-4D95-BB27-3746ED1BB17D}" type="sibTrans" cxnId="{11F76882-F30F-45F7-A63B-B82D33D4533E}">
      <dgm:prSet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endParaRPr lang="fr-FR" sz="1600"/>
        </a:p>
      </dgm:t>
    </dgm:pt>
    <dgm:pt modelId="{3B841FAD-E263-4643-8CE5-A083DFB317F1}">
      <dgm:prSet phldrT="[Texte]" custT="1"/>
      <dgm:spPr>
        <a:solidFill>
          <a:srgbClr val="F39200">
            <a:alpha val="15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noProof="0" dirty="0" err="1">
              <a:solidFill>
                <a:srgbClr val="FFFFFF"/>
              </a:solidFill>
              <a:latin typeface="Calibri"/>
              <a:ea typeface="+mn-ea"/>
              <a:cs typeface="+mn-cs"/>
            </a:rPr>
            <a:t>OpenFAST</a:t>
          </a:r>
          <a:r>
            <a:rPr lang="fr-FR" sz="1400" kern="1200" noProof="0" dirty="0">
              <a:solidFill>
                <a:srgbClr val="FFFFFF"/>
              </a:solidFill>
              <a:latin typeface="Calibri"/>
              <a:ea typeface="+mn-ea"/>
              <a:cs typeface="+mn-cs"/>
            </a:rPr>
            <a:t> tutorial</a:t>
          </a:r>
          <a:endParaRPr lang="en-US" sz="1400" kern="1200" noProof="0" dirty="0">
            <a:solidFill>
              <a:srgbClr val="FFFFFF"/>
            </a:solidFill>
            <a:latin typeface="Calibri"/>
            <a:ea typeface="+mn-ea"/>
            <a:cs typeface="+mn-cs"/>
          </a:endParaRPr>
        </a:p>
      </dgm:t>
    </dgm:pt>
    <dgm:pt modelId="{7DB3DF6C-9A27-4A84-8E4E-B54ACB2FC679}" type="parTrans" cxnId="{2CBD7759-C28A-427E-8C7E-2E1CEC3EA0CE}">
      <dgm:prSet/>
      <dgm:spPr/>
      <dgm:t>
        <a:bodyPr/>
        <a:lstStyle/>
        <a:p>
          <a:endParaRPr lang="fr-FR"/>
        </a:p>
      </dgm:t>
    </dgm:pt>
    <dgm:pt modelId="{8789553E-193E-454B-A86B-1E98D625DD04}" type="sibTrans" cxnId="{2CBD7759-C28A-427E-8C7E-2E1CEC3EA0CE}">
      <dgm:prSet/>
      <dgm:spPr/>
      <dgm:t>
        <a:bodyPr/>
        <a:lstStyle/>
        <a:p>
          <a:endParaRPr lang="fr-FR"/>
        </a:p>
      </dgm:t>
    </dgm:pt>
    <dgm:pt modelId="{99531F02-A1AE-4A68-9AC8-C21D27D3EEEA}">
      <dgm:prSet phldrT="[Texte]" custT="1"/>
      <dgm:spPr>
        <a:solidFill>
          <a:srgbClr val="F39200">
            <a:alpha val="15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fr-FR" sz="1400" kern="1200" noProof="0" dirty="0">
              <a:solidFill>
                <a:srgbClr val="FFFFFF"/>
              </a:solidFill>
              <a:latin typeface="Calibri"/>
              <a:ea typeface="+mn-ea"/>
              <a:cs typeface="+mn-cs"/>
            </a:rPr>
            <a:t>Conclusion &amp; Question</a:t>
          </a:r>
          <a:endParaRPr lang="en-US" sz="1400" kern="1200" noProof="0" dirty="0">
            <a:solidFill>
              <a:srgbClr val="FFFFFF"/>
            </a:solidFill>
            <a:latin typeface="Calibri"/>
            <a:ea typeface="+mn-ea"/>
            <a:cs typeface="+mn-cs"/>
          </a:endParaRPr>
        </a:p>
      </dgm:t>
    </dgm:pt>
    <dgm:pt modelId="{302DE627-7EB6-4746-BD65-6106AC9F3C14}" type="parTrans" cxnId="{B68377EA-CC67-45EA-9DDF-D6D51100F061}">
      <dgm:prSet/>
      <dgm:spPr/>
      <dgm:t>
        <a:bodyPr/>
        <a:lstStyle/>
        <a:p>
          <a:endParaRPr lang="fr-FR"/>
        </a:p>
      </dgm:t>
    </dgm:pt>
    <dgm:pt modelId="{E1DAA9FA-2B3C-4DB0-BA45-C5CDBE0AD842}" type="sibTrans" cxnId="{B68377EA-CC67-45EA-9DDF-D6D51100F061}">
      <dgm:prSet/>
      <dgm:spPr/>
      <dgm:t>
        <a:bodyPr/>
        <a:lstStyle/>
        <a:p>
          <a:endParaRPr lang="fr-FR"/>
        </a:p>
      </dgm:t>
    </dgm:pt>
    <dgm:pt modelId="{396DC8B5-CF90-427C-909E-6BE2A15A8B18}" type="pres">
      <dgm:prSet presAssocID="{92FA11DC-2028-43CB-ACCB-74AD9D0989B7}" presName="Name0" presStyleCnt="0">
        <dgm:presLayoutVars>
          <dgm:chMax val="7"/>
          <dgm:chPref val="7"/>
          <dgm:dir/>
        </dgm:presLayoutVars>
      </dgm:prSet>
      <dgm:spPr/>
    </dgm:pt>
    <dgm:pt modelId="{1B81DA14-3E2A-4B42-AD7F-D5E4B1C2931A}" type="pres">
      <dgm:prSet presAssocID="{92FA11DC-2028-43CB-ACCB-74AD9D0989B7}" presName="Name1" presStyleCnt="0"/>
      <dgm:spPr/>
    </dgm:pt>
    <dgm:pt modelId="{21099379-5C28-4022-AD2D-0C53FE82F613}" type="pres">
      <dgm:prSet presAssocID="{92FA11DC-2028-43CB-ACCB-74AD9D0989B7}" presName="cycle" presStyleCnt="0"/>
      <dgm:spPr/>
    </dgm:pt>
    <dgm:pt modelId="{C469C55B-6730-4BF0-85E3-EC8BB109EF73}" type="pres">
      <dgm:prSet presAssocID="{92FA11DC-2028-43CB-ACCB-74AD9D0989B7}" presName="srcNode" presStyleLbl="node1" presStyleIdx="0" presStyleCnt="3"/>
      <dgm:spPr/>
    </dgm:pt>
    <dgm:pt modelId="{3AF1DF2C-F4E7-4CAE-91DA-E4E71D28977E}" type="pres">
      <dgm:prSet presAssocID="{92FA11DC-2028-43CB-ACCB-74AD9D0989B7}" presName="conn" presStyleLbl="parChTrans1D2" presStyleIdx="0" presStyleCnt="1" custScaleY="102999" custLinFactNeighborY="-667"/>
      <dgm:spPr/>
    </dgm:pt>
    <dgm:pt modelId="{195323FB-140D-4423-A3DC-936F1467A332}" type="pres">
      <dgm:prSet presAssocID="{92FA11DC-2028-43CB-ACCB-74AD9D0989B7}" presName="extraNode" presStyleLbl="node1" presStyleIdx="0" presStyleCnt="3"/>
      <dgm:spPr/>
    </dgm:pt>
    <dgm:pt modelId="{CC490F8C-D15D-4C72-AEC7-0833801AD990}" type="pres">
      <dgm:prSet presAssocID="{92FA11DC-2028-43CB-ACCB-74AD9D0989B7}" presName="dstNode" presStyleLbl="node1" presStyleIdx="0" presStyleCnt="3"/>
      <dgm:spPr/>
    </dgm:pt>
    <dgm:pt modelId="{56D39035-16D3-475C-ADE1-54630BD2EF80}" type="pres">
      <dgm:prSet presAssocID="{E550A772-5A2E-48B0-9C1C-EA1C27F305EE}" presName="text_1" presStyleLbl="node1" presStyleIdx="0" presStyleCnt="3">
        <dgm:presLayoutVars>
          <dgm:bulletEnabled val="1"/>
        </dgm:presLayoutVars>
      </dgm:prSet>
      <dgm:spPr>
        <a:xfrm>
          <a:off x="513847" y="369024"/>
          <a:ext cx="2849710" cy="738049"/>
        </a:xfrm>
        <a:prstGeom prst="rect">
          <a:avLst/>
        </a:prstGeom>
      </dgm:spPr>
    </dgm:pt>
    <dgm:pt modelId="{A752022C-87DA-4692-86F4-0DB7DF605489}" type="pres">
      <dgm:prSet presAssocID="{E550A772-5A2E-48B0-9C1C-EA1C27F305EE}" presName="accent_1" presStyleCnt="0"/>
      <dgm:spPr/>
    </dgm:pt>
    <dgm:pt modelId="{9A52054E-1FDB-4DB0-A730-2C5842B16935}" type="pres">
      <dgm:prSet presAssocID="{E550A772-5A2E-48B0-9C1C-EA1C27F305EE}" presName="accentRepeatNode" presStyleLbl="solidFgAcc1" presStyleIdx="0" presStyleCnt="3"/>
      <dgm:spPr>
        <a:ln>
          <a:solidFill>
            <a:schemeClr val="accent6"/>
          </a:solidFill>
        </a:ln>
      </dgm:spPr>
    </dgm:pt>
    <dgm:pt modelId="{C2D51832-5AF1-4A30-98E1-74701E557F03}" type="pres">
      <dgm:prSet presAssocID="{3B841FAD-E263-4643-8CE5-A083DFB317F1}" presName="text_2" presStyleLbl="node1" presStyleIdx="1" presStyleCnt="3">
        <dgm:presLayoutVars>
          <dgm:bulletEnabled val="1"/>
        </dgm:presLayoutVars>
      </dgm:prSet>
      <dgm:spPr/>
    </dgm:pt>
    <dgm:pt modelId="{4D6DBB6A-5CBF-478A-926B-FA6C3B452DEA}" type="pres">
      <dgm:prSet presAssocID="{3B841FAD-E263-4643-8CE5-A083DFB317F1}" presName="accent_2" presStyleCnt="0"/>
      <dgm:spPr/>
    </dgm:pt>
    <dgm:pt modelId="{27A388DC-C487-4119-888B-A433F03AA272}" type="pres">
      <dgm:prSet presAssocID="{3B841FAD-E263-4643-8CE5-A083DFB317F1}" presName="accentRepeatNode" presStyleLbl="solidFgAcc1" presStyleIdx="1" presStyleCnt="3"/>
      <dgm:spPr/>
    </dgm:pt>
    <dgm:pt modelId="{8AAA189D-16B6-4D7E-BDE6-0848D6D42C66}" type="pres">
      <dgm:prSet presAssocID="{99531F02-A1AE-4A68-9AC8-C21D27D3EEEA}" presName="text_3" presStyleLbl="node1" presStyleIdx="2" presStyleCnt="3">
        <dgm:presLayoutVars>
          <dgm:bulletEnabled val="1"/>
        </dgm:presLayoutVars>
      </dgm:prSet>
      <dgm:spPr/>
    </dgm:pt>
    <dgm:pt modelId="{B7308241-0E33-456C-8DD0-A7C4C1E67DAA}" type="pres">
      <dgm:prSet presAssocID="{99531F02-A1AE-4A68-9AC8-C21D27D3EEEA}" presName="accent_3" presStyleCnt="0"/>
      <dgm:spPr/>
    </dgm:pt>
    <dgm:pt modelId="{ECF7C02E-3068-4F9B-90F3-DAF00C20BDC5}" type="pres">
      <dgm:prSet presAssocID="{99531F02-A1AE-4A68-9AC8-C21D27D3EEEA}" presName="accentRepeatNode" presStyleLbl="solidFgAcc1" presStyleIdx="2" presStyleCnt="3"/>
      <dgm:spPr/>
    </dgm:pt>
  </dgm:ptLst>
  <dgm:cxnLst>
    <dgm:cxn modelId="{776A5A3B-03C7-408F-9DEE-A6B8036FBCD0}" type="presOf" srcId="{92FA11DC-2028-43CB-ACCB-74AD9D0989B7}" destId="{396DC8B5-CF90-427C-909E-6BE2A15A8B18}" srcOrd="0" destOrd="0" presId="urn:microsoft.com/office/officeart/2008/layout/VerticalCurvedList"/>
    <dgm:cxn modelId="{81EF576F-D82F-4A81-AB78-64FE88AFB302}" type="presOf" srcId="{99531F02-A1AE-4A68-9AC8-C21D27D3EEEA}" destId="{8AAA189D-16B6-4D7E-BDE6-0848D6D42C66}" srcOrd="0" destOrd="0" presId="urn:microsoft.com/office/officeart/2008/layout/VerticalCurvedList"/>
    <dgm:cxn modelId="{2CBD7759-C28A-427E-8C7E-2E1CEC3EA0CE}" srcId="{92FA11DC-2028-43CB-ACCB-74AD9D0989B7}" destId="{3B841FAD-E263-4643-8CE5-A083DFB317F1}" srcOrd="1" destOrd="0" parTransId="{7DB3DF6C-9A27-4A84-8E4E-B54ACB2FC679}" sibTransId="{8789553E-193E-454B-A86B-1E98D625DD04}"/>
    <dgm:cxn modelId="{11F76882-F30F-45F7-A63B-B82D33D4533E}" srcId="{92FA11DC-2028-43CB-ACCB-74AD9D0989B7}" destId="{E550A772-5A2E-48B0-9C1C-EA1C27F305EE}" srcOrd="0" destOrd="0" parTransId="{02EE1A1F-7326-4CE3-B900-0208B8DE7A75}" sibTransId="{C9D93F78-C30B-4D95-BB27-3746ED1BB17D}"/>
    <dgm:cxn modelId="{F01552A0-F053-45F7-9986-AFB4058AAA31}" type="presOf" srcId="{3B841FAD-E263-4643-8CE5-A083DFB317F1}" destId="{C2D51832-5AF1-4A30-98E1-74701E557F03}" srcOrd="0" destOrd="0" presId="urn:microsoft.com/office/officeart/2008/layout/VerticalCurvedList"/>
    <dgm:cxn modelId="{EB89E8AE-530E-42DB-A07C-374982E21AB3}" type="presOf" srcId="{C9D93F78-C30B-4D95-BB27-3746ED1BB17D}" destId="{3AF1DF2C-F4E7-4CAE-91DA-E4E71D28977E}" srcOrd="0" destOrd="0" presId="urn:microsoft.com/office/officeart/2008/layout/VerticalCurvedList"/>
    <dgm:cxn modelId="{FD746DE9-45EF-406D-814B-A748239EF531}" type="presOf" srcId="{E550A772-5A2E-48B0-9C1C-EA1C27F305EE}" destId="{56D39035-16D3-475C-ADE1-54630BD2EF80}" srcOrd="0" destOrd="0" presId="urn:microsoft.com/office/officeart/2008/layout/VerticalCurvedList"/>
    <dgm:cxn modelId="{B68377EA-CC67-45EA-9DDF-D6D51100F061}" srcId="{92FA11DC-2028-43CB-ACCB-74AD9D0989B7}" destId="{99531F02-A1AE-4A68-9AC8-C21D27D3EEEA}" srcOrd="2" destOrd="0" parTransId="{302DE627-7EB6-4746-BD65-6106AC9F3C14}" sibTransId="{E1DAA9FA-2B3C-4DB0-BA45-C5CDBE0AD842}"/>
    <dgm:cxn modelId="{D4CADEC2-6BB4-4390-81FC-F9A94BA26EC8}" type="presParOf" srcId="{396DC8B5-CF90-427C-909E-6BE2A15A8B18}" destId="{1B81DA14-3E2A-4B42-AD7F-D5E4B1C2931A}" srcOrd="0" destOrd="0" presId="urn:microsoft.com/office/officeart/2008/layout/VerticalCurvedList"/>
    <dgm:cxn modelId="{378B806E-6498-4354-9387-F9E999AB42EA}" type="presParOf" srcId="{1B81DA14-3E2A-4B42-AD7F-D5E4B1C2931A}" destId="{21099379-5C28-4022-AD2D-0C53FE82F613}" srcOrd="0" destOrd="0" presId="urn:microsoft.com/office/officeart/2008/layout/VerticalCurvedList"/>
    <dgm:cxn modelId="{D329B382-FD10-499C-8BE7-8136F3FB0A69}" type="presParOf" srcId="{21099379-5C28-4022-AD2D-0C53FE82F613}" destId="{C469C55B-6730-4BF0-85E3-EC8BB109EF73}" srcOrd="0" destOrd="0" presId="urn:microsoft.com/office/officeart/2008/layout/VerticalCurvedList"/>
    <dgm:cxn modelId="{4639CBF7-69E0-48DF-93BE-921C7ED0F54F}" type="presParOf" srcId="{21099379-5C28-4022-AD2D-0C53FE82F613}" destId="{3AF1DF2C-F4E7-4CAE-91DA-E4E71D28977E}" srcOrd="1" destOrd="0" presId="urn:microsoft.com/office/officeart/2008/layout/VerticalCurvedList"/>
    <dgm:cxn modelId="{7F11FC89-C9F9-4997-9B87-F1C93D1AE2E7}" type="presParOf" srcId="{21099379-5C28-4022-AD2D-0C53FE82F613}" destId="{195323FB-140D-4423-A3DC-936F1467A332}" srcOrd="2" destOrd="0" presId="urn:microsoft.com/office/officeart/2008/layout/VerticalCurvedList"/>
    <dgm:cxn modelId="{31DF1AEF-94A6-4BF9-885F-6767D6E5B235}" type="presParOf" srcId="{21099379-5C28-4022-AD2D-0C53FE82F613}" destId="{CC490F8C-D15D-4C72-AEC7-0833801AD990}" srcOrd="3" destOrd="0" presId="urn:microsoft.com/office/officeart/2008/layout/VerticalCurvedList"/>
    <dgm:cxn modelId="{C38C7A07-0BC8-4003-941A-615B0EBEAFE3}" type="presParOf" srcId="{1B81DA14-3E2A-4B42-AD7F-D5E4B1C2931A}" destId="{56D39035-16D3-475C-ADE1-54630BD2EF80}" srcOrd="1" destOrd="0" presId="urn:microsoft.com/office/officeart/2008/layout/VerticalCurvedList"/>
    <dgm:cxn modelId="{734C5041-77A1-4DCB-AC5E-4AD01B2B66F7}" type="presParOf" srcId="{1B81DA14-3E2A-4B42-AD7F-D5E4B1C2931A}" destId="{A752022C-87DA-4692-86F4-0DB7DF605489}" srcOrd="2" destOrd="0" presId="urn:microsoft.com/office/officeart/2008/layout/VerticalCurvedList"/>
    <dgm:cxn modelId="{1371DBE5-6145-438F-BA8E-0DF80AA886D6}" type="presParOf" srcId="{A752022C-87DA-4692-86F4-0DB7DF605489}" destId="{9A52054E-1FDB-4DB0-A730-2C5842B16935}" srcOrd="0" destOrd="0" presId="urn:microsoft.com/office/officeart/2008/layout/VerticalCurvedList"/>
    <dgm:cxn modelId="{C5F17CBA-3C9C-4037-9B01-E52ADD0222D7}" type="presParOf" srcId="{1B81DA14-3E2A-4B42-AD7F-D5E4B1C2931A}" destId="{C2D51832-5AF1-4A30-98E1-74701E557F03}" srcOrd="3" destOrd="0" presId="urn:microsoft.com/office/officeart/2008/layout/VerticalCurvedList"/>
    <dgm:cxn modelId="{2F138157-4311-4F37-80CD-0A33883F533C}" type="presParOf" srcId="{1B81DA14-3E2A-4B42-AD7F-D5E4B1C2931A}" destId="{4D6DBB6A-5CBF-478A-926B-FA6C3B452DEA}" srcOrd="4" destOrd="0" presId="urn:microsoft.com/office/officeart/2008/layout/VerticalCurvedList"/>
    <dgm:cxn modelId="{AED27C14-34D5-4729-8567-8C1B5673A0FB}" type="presParOf" srcId="{4D6DBB6A-5CBF-478A-926B-FA6C3B452DEA}" destId="{27A388DC-C487-4119-888B-A433F03AA272}" srcOrd="0" destOrd="0" presId="urn:microsoft.com/office/officeart/2008/layout/VerticalCurvedList"/>
    <dgm:cxn modelId="{1BF16AE4-18B9-42F8-A269-63595495AA35}" type="presParOf" srcId="{1B81DA14-3E2A-4B42-AD7F-D5E4B1C2931A}" destId="{8AAA189D-16B6-4D7E-BDE6-0848D6D42C66}" srcOrd="5" destOrd="0" presId="urn:microsoft.com/office/officeart/2008/layout/VerticalCurvedList"/>
    <dgm:cxn modelId="{2444D3AA-2EA4-4636-ADD0-BA6D6967ECF2}" type="presParOf" srcId="{1B81DA14-3E2A-4B42-AD7F-D5E4B1C2931A}" destId="{B7308241-0E33-456C-8DD0-A7C4C1E67DAA}" srcOrd="6" destOrd="0" presId="urn:microsoft.com/office/officeart/2008/layout/VerticalCurvedList"/>
    <dgm:cxn modelId="{7D4AF630-28C3-4C0D-A7F1-36C9DC50BA79}" type="presParOf" srcId="{B7308241-0E33-456C-8DD0-A7C4C1E67DAA}" destId="{ECF7C02E-3068-4F9B-90F3-DAF00C20BDC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FA11DC-2028-43CB-ACCB-74AD9D0989B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550A772-5A2E-48B0-9C1C-EA1C27F305EE}">
      <dgm:prSet phldrT="[Texte]" custT="1"/>
      <dgm:spPr>
        <a:solidFill>
          <a:srgbClr val="F39200">
            <a:alpha val="15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585826" tIns="35560" rIns="35560" bIns="3556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C000"/>
            </a:buClr>
            <a:buFont typeface="Wingdings" panose="05000000000000000000" pitchFamily="2" charset="2"/>
            <a:buNone/>
          </a:pPr>
          <a:r>
            <a:rPr lang="fr-FR" sz="1400" kern="1200" noProof="0" dirty="0" err="1">
              <a:solidFill>
                <a:srgbClr val="FFFFFF"/>
              </a:solidFill>
              <a:latin typeface="Calibri"/>
              <a:ea typeface="+mn-ea"/>
              <a:cs typeface="+mn-cs"/>
            </a:rPr>
            <a:t>Welcome</a:t>
          </a:r>
          <a:r>
            <a:rPr lang="fr-FR" sz="1400" kern="1200" noProof="0" dirty="0">
              <a:solidFill>
                <a:srgbClr val="FFFFFF"/>
              </a:solidFill>
              <a:latin typeface="Calibri"/>
              <a:ea typeface="+mn-ea"/>
              <a:cs typeface="+mn-cs"/>
            </a:rPr>
            <a:t> and Introductions</a:t>
          </a:r>
          <a:endParaRPr lang="en-US" sz="1400" kern="1200" noProof="0" dirty="0">
            <a:solidFill>
              <a:srgbClr val="FFFFFF"/>
            </a:solidFill>
            <a:latin typeface="Calibri"/>
            <a:ea typeface="+mn-ea"/>
            <a:cs typeface="+mn-cs"/>
          </a:endParaRPr>
        </a:p>
      </dgm:t>
    </dgm:pt>
    <dgm:pt modelId="{02EE1A1F-7326-4CE3-B900-0208B8DE7A75}" type="parTrans" cxnId="{11F76882-F30F-45F7-A63B-B82D33D4533E}">
      <dgm:prSet/>
      <dgm:spPr/>
      <dgm:t>
        <a:bodyPr/>
        <a:lstStyle/>
        <a:p>
          <a:endParaRPr lang="fr-FR" sz="1600"/>
        </a:p>
      </dgm:t>
    </dgm:pt>
    <dgm:pt modelId="{C9D93F78-C30B-4D95-BB27-3746ED1BB17D}" type="sibTrans" cxnId="{11F76882-F30F-45F7-A63B-B82D33D4533E}">
      <dgm:prSet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endParaRPr lang="fr-FR" sz="1600"/>
        </a:p>
      </dgm:t>
    </dgm:pt>
    <dgm:pt modelId="{4FC0BE23-48C9-48E0-B9DC-FE4FD6F44B31}">
      <dgm:prSet phldrT="[Texte]" custT="1"/>
      <dgm:spPr>
        <a:solidFill>
          <a:srgbClr val="F39200">
            <a:alpha val="85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585826" tIns="35560" rIns="35560" bIns="3556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C000"/>
            </a:buClr>
            <a:buSzTx/>
            <a:buFont typeface="Wingdings" panose="05000000000000000000" pitchFamily="2" charset="2"/>
            <a:buNone/>
          </a:pPr>
          <a:r>
            <a:rPr lang="fr-FR" sz="1400" kern="1200" noProof="0" dirty="0" err="1">
              <a:solidFill>
                <a:srgbClr val="FFFFFF"/>
              </a:solidFill>
              <a:latin typeface="Calibri"/>
              <a:ea typeface="+mn-ea"/>
              <a:cs typeface="+mn-cs"/>
            </a:rPr>
            <a:t>OpenFAST</a:t>
          </a:r>
          <a:r>
            <a:rPr lang="fr-FR" sz="1400" kern="1200" noProof="0" dirty="0">
              <a:solidFill>
                <a:srgbClr val="FFFFFF"/>
              </a:solidFill>
              <a:latin typeface="Calibri"/>
              <a:ea typeface="+mn-ea"/>
              <a:cs typeface="+mn-cs"/>
            </a:rPr>
            <a:t> tutorial</a:t>
          </a:r>
          <a:endParaRPr lang="en-US" sz="1400" kern="1200" noProof="0" dirty="0">
            <a:solidFill>
              <a:srgbClr val="FFFFFF"/>
            </a:solidFill>
            <a:latin typeface="Calibri"/>
            <a:ea typeface="+mn-ea"/>
            <a:cs typeface="+mn-cs"/>
          </a:endParaRPr>
        </a:p>
      </dgm:t>
    </dgm:pt>
    <dgm:pt modelId="{74305F07-F61F-434F-82D3-E709EE1B9177}" type="parTrans" cxnId="{686E41EE-810B-47A3-BDDC-8E46FC12EEB8}">
      <dgm:prSet/>
      <dgm:spPr/>
      <dgm:t>
        <a:bodyPr/>
        <a:lstStyle/>
        <a:p>
          <a:endParaRPr lang="fr-FR"/>
        </a:p>
      </dgm:t>
    </dgm:pt>
    <dgm:pt modelId="{DE384D38-B44D-4255-9B88-F8AABDB01FA4}" type="sibTrans" cxnId="{686E41EE-810B-47A3-BDDC-8E46FC12EEB8}">
      <dgm:prSet/>
      <dgm:spPr/>
      <dgm:t>
        <a:bodyPr/>
        <a:lstStyle/>
        <a:p>
          <a:endParaRPr lang="fr-FR"/>
        </a:p>
      </dgm:t>
    </dgm:pt>
    <dgm:pt modelId="{99531F02-A1AE-4A68-9AC8-C21D27D3EEEA}">
      <dgm:prSet phldrT="[Texte]" custT="1"/>
      <dgm:spPr>
        <a:solidFill>
          <a:srgbClr val="F39200">
            <a:alpha val="15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585826" tIns="35560" rIns="35560" bIns="3556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C000"/>
            </a:buClr>
            <a:buSzTx/>
            <a:buFont typeface="Wingdings" panose="05000000000000000000" pitchFamily="2" charset="2"/>
            <a:buNone/>
          </a:pPr>
          <a:r>
            <a:rPr lang="fr-FR" sz="1400" kern="1200" noProof="0" dirty="0">
              <a:solidFill>
                <a:srgbClr val="FFFFFF"/>
              </a:solidFill>
              <a:latin typeface="Calibri"/>
              <a:ea typeface="+mn-ea"/>
              <a:cs typeface="+mn-cs"/>
            </a:rPr>
            <a:t>Conclusion &amp; Question</a:t>
          </a:r>
          <a:endParaRPr lang="en-US" sz="1400" kern="1200" noProof="0" dirty="0">
            <a:solidFill>
              <a:srgbClr val="FFFFFF"/>
            </a:solidFill>
            <a:latin typeface="Calibri"/>
            <a:ea typeface="+mn-ea"/>
            <a:cs typeface="+mn-cs"/>
          </a:endParaRPr>
        </a:p>
      </dgm:t>
    </dgm:pt>
    <dgm:pt modelId="{302DE627-7EB6-4746-BD65-6106AC9F3C14}" type="parTrans" cxnId="{B68377EA-CC67-45EA-9DDF-D6D51100F061}">
      <dgm:prSet/>
      <dgm:spPr/>
      <dgm:t>
        <a:bodyPr/>
        <a:lstStyle/>
        <a:p>
          <a:endParaRPr lang="fr-FR"/>
        </a:p>
      </dgm:t>
    </dgm:pt>
    <dgm:pt modelId="{E1DAA9FA-2B3C-4DB0-BA45-C5CDBE0AD842}" type="sibTrans" cxnId="{B68377EA-CC67-45EA-9DDF-D6D51100F061}">
      <dgm:prSet/>
      <dgm:spPr/>
      <dgm:t>
        <a:bodyPr/>
        <a:lstStyle/>
        <a:p>
          <a:endParaRPr lang="fr-FR"/>
        </a:p>
      </dgm:t>
    </dgm:pt>
    <dgm:pt modelId="{396DC8B5-CF90-427C-909E-6BE2A15A8B18}" type="pres">
      <dgm:prSet presAssocID="{92FA11DC-2028-43CB-ACCB-74AD9D0989B7}" presName="Name0" presStyleCnt="0">
        <dgm:presLayoutVars>
          <dgm:chMax val="7"/>
          <dgm:chPref val="7"/>
          <dgm:dir/>
        </dgm:presLayoutVars>
      </dgm:prSet>
      <dgm:spPr/>
    </dgm:pt>
    <dgm:pt modelId="{1B81DA14-3E2A-4B42-AD7F-D5E4B1C2931A}" type="pres">
      <dgm:prSet presAssocID="{92FA11DC-2028-43CB-ACCB-74AD9D0989B7}" presName="Name1" presStyleCnt="0"/>
      <dgm:spPr/>
    </dgm:pt>
    <dgm:pt modelId="{21099379-5C28-4022-AD2D-0C53FE82F613}" type="pres">
      <dgm:prSet presAssocID="{92FA11DC-2028-43CB-ACCB-74AD9D0989B7}" presName="cycle" presStyleCnt="0"/>
      <dgm:spPr/>
    </dgm:pt>
    <dgm:pt modelId="{C469C55B-6730-4BF0-85E3-EC8BB109EF73}" type="pres">
      <dgm:prSet presAssocID="{92FA11DC-2028-43CB-ACCB-74AD9D0989B7}" presName="srcNode" presStyleLbl="node1" presStyleIdx="0" presStyleCnt="3"/>
      <dgm:spPr/>
    </dgm:pt>
    <dgm:pt modelId="{3AF1DF2C-F4E7-4CAE-91DA-E4E71D28977E}" type="pres">
      <dgm:prSet presAssocID="{92FA11DC-2028-43CB-ACCB-74AD9D0989B7}" presName="conn" presStyleLbl="parChTrans1D2" presStyleIdx="0" presStyleCnt="1" custScaleY="102999" custLinFactNeighborY="-667"/>
      <dgm:spPr/>
    </dgm:pt>
    <dgm:pt modelId="{195323FB-140D-4423-A3DC-936F1467A332}" type="pres">
      <dgm:prSet presAssocID="{92FA11DC-2028-43CB-ACCB-74AD9D0989B7}" presName="extraNode" presStyleLbl="node1" presStyleIdx="0" presStyleCnt="3"/>
      <dgm:spPr/>
    </dgm:pt>
    <dgm:pt modelId="{CC490F8C-D15D-4C72-AEC7-0833801AD990}" type="pres">
      <dgm:prSet presAssocID="{92FA11DC-2028-43CB-ACCB-74AD9D0989B7}" presName="dstNode" presStyleLbl="node1" presStyleIdx="0" presStyleCnt="3"/>
      <dgm:spPr/>
    </dgm:pt>
    <dgm:pt modelId="{56D39035-16D3-475C-ADE1-54630BD2EF80}" type="pres">
      <dgm:prSet presAssocID="{E550A772-5A2E-48B0-9C1C-EA1C27F305EE}" presName="text_1" presStyleLbl="node1" presStyleIdx="0" presStyleCnt="3">
        <dgm:presLayoutVars>
          <dgm:bulletEnabled val="1"/>
        </dgm:presLayoutVars>
      </dgm:prSet>
      <dgm:spPr>
        <a:xfrm>
          <a:off x="350001" y="230566"/>
          <a:ext cx="4185694" cy="461428"/>
        </a:xfrm>
        <a:prstGeom prst="rect">
          <a:avLst/>
        </a:prstGeom>
      </dgm:spPr>
    </dgm:pt>
    <dgm:pt modelId="{A752022C-87DA-4692-86F4-0DB7DF605489}" type="pres">
      <dgm:prSet presAssocID="{E550A772-5A2E-48B0-9C1C-EA1C27F305EE}" presName="accent_1" presStyleCnt="0"/>
      <dgm:spPr/>
    </dgm:pt>
    <dgm:pt modelId="{9A52054E-1FDB-4DB0-A730-2C5842B16935}" type="pres">
      <dgm:prSet presAssocID="{E550A772-5A2E-48B0-9C1C-EA1C27F305EE}" presName="accentRepeatNode" presStyleLbl="solidFgAcc1" presStyleIdx="0" presStyleCnt="3"/>
      <dgm:spPr>
        <a:ln>
          <a:solidFill>
            <a:schemeClr val="accent6"/>
          </a:solidFill>
        </a:ln>
      </dgm:spPr>
    </dgm:pt>
    <dgm:pt modelId="{2A25F862-23AC-4757-96E2-274CDF2CC436}" type="pres">
      <dgm:prSet presAssocID="{4FC0BE23-48C9-48E0-B9DC-FE4FD6F44B31}" presName="text_2" presStyleLbl="node1" presStyleIdx="1" presStyleCnt="3">
        <dgm:presLayoutVars>
          <dgm:bulletEnabled val="1"/>
        </dgm:presLayoutVars>
      </dgm:prSet>
      <dgm:spPr>
        <a:xfrm>
          <a:off x="782128" y="1476098"/>
          <a:ext cx="3753566" cy="738049"/>
        </a:xfrm>
        <a:prstGeom prst="rect">
          <a:avLst/>
        </a:prstGeom>
      </dgm:spPr>
    </dgm:pt>
    <dgm:pt modelId="{7FD5B14C-94DD-43C7-A856-6840E7DA4BAE}" type="pres">
      <dgm:prSet presAssocID="{4FC0BE23-48C9-48E0-B9DC-FE4FD6F44B31}" presName="accent_2" presStyleCnt="0"/>
      <dgm:spPr/>
    </dgm:pt>
    <dgm:pt modelId="{2265D5A9-34EB-4D2A-B45B-C6D48656FD8A}" type="pres">
      <dgm:prSet presAssocID="{4FC0BE23-48C9-48E0-B9DC-FE4FD6F44B31}" presName="accentRepeatNode" presStyleLbl="solidFgAcc1" presStyleIdx="1" presStyleCnt="3"/>
      <dgm:spPr/>
    </dgm:pt>
    <dgm:pt modelId="{D9633BCF-552D-4C85-BF9C-B3464EE4E442}" type="pres">
      <dgm:prSet presAssocID="{99531F02-A1AE-4A68-9AC8-C21D27D3EEEA}" presName="text_3" presStyleLbl="node1" presStyleIdx="2" presStyleCnt="3">
        <dgm:presLayoutVars>
          <dgm:bulletEnabled val="1"/>
        </dgm:presLayoutVars>
      </dgm:prSet>
      <dgm:spPr>
        <a:xfrm>
          <a:off x="513847" y="2583171"/>
          <a:ext cx="4021847" cy="738049"/>
        </a:xfrm>
        <a:prstGeom prst="rect">
          <a:avLst/>
        </a:prstGeom>
      </dgm:spPr>
    </dgm:pt>
    <dgm:pt modelId="{8464AD7E-55FB-44F7-8774-DB51A6605E2D}" type="pres">
      <dgm:prSet presAssocID="{99531F02-A1AE-4A68-9AC8-C21D27D3EEEA}" presName="accent_3" presStyleCnt="0"/>
      <dgm:spPr/>
    </dgm:pt>
    <dgm:pt modelId="{ECF7C02E-3068-4F9B-90F3-DAF00C20BDC5}" type="pres">
      <dgm:prSet presAssocID="{99531F02-A1AE-4A68-9AC8-C21D27D3EEEA}" presName="accentRepeatNode" presStyleLbl="solidFgAcc1" presStyleIdx="2" presStyleCnt="3"/>
      <dgm:spPr/>
    </dgm:pt>
  </dgm:ptLst>
  <dgm:cxnLst>
    <dgm:cxn modelId="{776A5A3B-03C7-408F-9DEE-A6B8036FBCD0}" type="presOf" srcId="{92FA11DC-2028-43CB-ACCB-74AD9D0989B7}" destId="{396DC8B5-CF90-427C-909E-6BE2A15A8B18}" srcOrd="0" destOrd="0" presId="urn:microsoft.com/office/officeart/2008/layout/VerticalCurvedList"/>
    <dgm:cxn modelId="{11F76882-F30F-45F7-A63B-B82D33D4533E}" srcId="{92FA11DC-2028-43CB-ACCB-74AD9D0989B7}" destId="{E550A772-5A2E-48B0-9C1C-EA1C27F305EE}" srcOrd="0" destOrd="0" parTransId="{02EE1A1F-7326-4CE3-B900-0208B8DE7A75}" sibTransId="{C9D93F78-C30B-4D95-BB27-3746ED1BB17D}"/>
    <dgm:cxn modelId="{E80DD9A9-C446-480D-BD1B-947BC8B74784}" type="presOf" srcId="{99531F02-A1AE-4A68-9AC8-C21D27D3EEEA}" destId="{D9633BCF-552D-4C85-BF9C-B3464EE4E442}" srcOrd="0" destOrd="0" presId="urn:microsoft.com/office/officeart/2008/layout/VerticalCurvedList"/>
    <dgm:cxn modelId="{EB89E8AE-530E-42DB-A07C-374982E21AB3}" type="presOf" srcId="{C9D93F78-C30B-4D95-BB27-3746ED1BB17D}" destId="{3AF1DF2C-F4E7-4CAE-91DA-E4E71D28977E}" srcOrd="0" destOrd="0" presId="urn:microsoft.com/office/officeart/2008/layout/VerticalCurvedList"/>
    <dgm:cxn modelId="{44CA45DF-BDFA-495E-8B10-7AB971C7C6CD}" type="presOf" srcId="{4FC0BE23-48C9-48E0-B9DC-FE4FD6F44B31}" destId="{2A25F862-23AC-4757-96E2-274CDF2CC436}" srcOrd="0" destOrd="0" presId="urn:microsoft.com/office/officeart/2008/layout/VerticalCurvedList"/>
    <dgm:cxn modelId="{FD746DE9-45EF-406D-814B-A748239EF531}" type="presOf" srcId="{E550A772-5A2E-48B0-9C1C-EA1C27F305EE}" destId="{56D39035-16D3-475C-ADE1-54630BD2EF80}" srcOrd="0" destOrd="0" presId="urn:microsoft.com/office/officeart/2008/layout/VerticalCurvedList"/>
    <dgm:cxn modelId="{B68377EA-CC67-45EA-9DDF-D6D51100F061}" srcId="{92FA11DC-2028-43CB-ACCB-74AD9D0989B7}" destId="{99531F02-A1AE-4A68-9AC8-C21D27D3EEEA}" srcOrd="2" destOrd="0" parTransId="{302DE627-7EB6-4746-BD65-6106AC9F3C14}" sibTransId="{E1DAA9FA-2B3C-4DB0-BA45-C5CDBE0AD842}"/>
    <dgm:cxn modelId="{686E41EE-810B-47A3-BDDC-8E46FC12EEB8}" srcId="{92FA11DC-2028-43CB-ACCB-74AD9D0989B7}" destId="{4FC0BE23-48C9-48E0-B9DC-FE4FD6F44B31}" srcOrd="1" destOrd="0" parTransId="{74305F07-F61F-434F-82D3-E709EE1B9177}" sibTransId="{DE384D38-B44D-4255-9B88-F8AABDB01FA4}"/>
    <dgm:cxn modelId="{D4CADEC2-6BB4-4390-81FC-F9A94BA26EC8}" type="presParOf" srcId="{396DC8B5-CF90-427C-909E-6BE2A15A8B18}" destId="{1B81DA14-3E2A-4B42-AD7F-D5E4B1C2931A}" srcOrd="0" destOrd="0" presId="urn:microsoft.com/office/officeart/2008/layout/VerticalCurvedList"/>
    <dgm:cxn modelId="{378B806E-6498-4354-9387-F9E999AB42EA}" type="presParOf" srcId="{1B81DA14-3E2A-4B42-AD7F-D5E4B1C2931A}" destId="{21099379-5C28-4022-AD2D-0C53FE82F613}" srcOrd="0" destOrd="0" presId="urn:microsoft.com/office/officeart/2008/layout/VerticalCurvedList"/>
    <dgm:cxn modelId="{D329B382-FD10-499C-8BE7-8136F3FB0A69}" type="presParOf" srcId="{21099379-5C28-4022-AD2D-0C53FE82F613}" destId="{C469C55B-6730-4BF0-85E3-EC8BB109EF73}" srcOrd="0" destOrd="0" presId="urn:microsoft.com/office/officeart/2008/layout/VerticalCurvedList"/>
    <dgm:cxn modelId="{4639CBF7-69E0-48DF-93BE-921C7ED0F54F}" type="presParOf" srcId="{21099379-5C28-4022-AD2D-0C53FE82F613}" destId="{3AF1DF2C-F4E7-4CAE-91DA-E4E71D28977E}" srcOrd="1" destOrd="0" presId="urn:microsoft.com/office/officeart/2008/layout/VerticalCurvedList"/>
    <dgm:cxn modelId="{7F11FC89-C9F9-4997-9B87-F1C93D1AE2E7}" type="presParOf" srcId="{21099379-5C28-4022-AD2D-0C53FE82F613}" destId="{195323FB-140D-4423-A3DC-936F1467A332}" srcOrd="2" destOrd="0" presId="urn:microsoft.com/office/officeart/2008/layout/VerticalCurvedList"/>
    <dgm:cxn modelId="{31DF1AEF-94A6-4BF9-885F-6767D6E5B235}" type="presParOf" srcId="{21099379-5C28-4022-AD2D-0C53FE82F613}" destId="{CC490F8C-D15D-4C72-AEC7-0833801AD990}" srcOrd="3" destOrd="0" presId="urn:microsoft.com/office/officeart/2008/layout/VerticalCurvedList"/>
    <dgm:cxn modelId="{C38C7A07-0BC8-4003-941A-615B0EBEAFE3}" type="presParOf" srcId="{1B81DA14-3E2A-4B42-AD7F-D5E4B1C2931A}" destId="{56D39035-16D3-475C-ADE1-54630BD2EF80}" srcOrd="1" destOrd="0" presId="urn:microsoft.com/office/officeart/2008/layout/VerticalCurvedList"/>
    <dgm:cxn modelId="{734C5041-77A1-4DCB-AC5E-4AD01B2B66F7}" type="presParOf" srcId="{1B81DA14-3E2A-4B42-AD7F-D5E4B1C2931A}" destId="{A752022C-87DA-4692-86F4-0DB7DF605489}" srcOrd="2" destOrd="0" presId="urn:microsoft.com/office/officeart/2008/layout/VerticalCurvedList"/>
    <dgm:cxn modelId="{1371DBE5-6145-438F-BA8E-0DF80AA886D6}" type="presParOf" srcId="{A752022C-87DA-4692-86F4-0DB7DF605489}" destId="{9A52054E-1FDB-4DB0-A730-2C5842B16935}" srcOrd="0" destOrd="0" presId="urn:microsoft.com/office/officeart/2008/layout/VerticalCurvedList"/>
    <dgm:cxn modelId="{6C73DCB6-5F3F-4A30-8E0B-25D2AAEC53B7}" type="presParOf" srcId="{1B81DA14-3E2A-4B42-AD7F-D5E4B1C2931A}" destId="{2A25F862-23AC-4757-96E2-274CDF2CC436}" srcOrd="3" destOrd="0" presId="urn:microsoft.com/office/officeart/2008/layout/VerticalCurvedList"/>
    <dgm:cxn modelId="{A2B6B2DB-150C-4896-91A2-DEA03A6A7A27}" type="presParOf" srcId="{1B81DA14-3E2A-4B42-AD7F-D5E4B1C2931A}" destId="{7FD5B14C-94DD-43C7-A856-6840E7DA4BAE}" srcOrd="4" destOrd="0" presId="urn:microsoft.com/office/officeart/2008/layout/VerticalCurvedList"/>
    <dgm:cxn modelId="{17FD8106-F125-4FB9-803E-34C0A82373B6}" type="presParOf" srcId="{7FD5B14C-94DD-43C7-A856-6840E7DA4BAE}" destId="{2265D5A9-34EB-4D2A-B45B-C6D48656FD8A}" srcOrd="0" destOrd="0" presId="urn:microsoft.com/office/officeart/2008/layout/VerticalCurvedList"/>
    <dgm:cxn modelId="{62E38F4D-E6A7-4F8D-A70B-007E81ED6D84}" type="presParOf" srcId="{1B81DA14-3E2A-4B42-AD7F-D5E4B1C2931A}" destId="{D9633BCF-552D-4C85-BF9C-B3464EE4E442}" srcOrd="5" destOrd="0" presId="urn:microsoft.com/office/officeart/2008/layout/VerticalCurvedList"/>
    <dgm:cxn modelId="{7C265124-96C4-4471-BDE8-EEAAC6D30376}" type="presParOf" srcId="{1B81DA14-3E2A-4B42-AD7F-D5E4B1C2931A}" destId="{8464AD7E-55FB-44F7-8774-DB51A6605E2D}" srcOrd="6" destOrd="0" presId="urn:microsoft.com/office/officeart/2008/layout/VerticalCurvedList"/>
    <dgm:cxn modelId="{F6CB57D0-8B48-4CD1-BF89-ADA38A366C84}" type="presParOf" srcId="{8464AD7E-55FB-44F7-8774-DB51A6605E2D}" destId="{ECF7C02E-3068-4F9B-90F3-DAF00C20BDC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FA11DC-2028-43CB-ACCB-74AD9D0989B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550A772-5A2E-48B0-9C1C-EA1C27F305EE}">
      <dgm:prSet phldrT="[Texte]" custT="1"/>
      <dgm:spPr>
        <a:solidFill>
          <a:srgbClr val="F39200">
            <a:alpha val="15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585826" tIns="35560" rIns="35560" bIns="3556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C000"/>
            </a:buClr>
            <a:buFont typeface="Wingdings" panose="05000000000000000000" pitchFamily="2" charset="2"/>
            <a:buNone/>
          </a:pPr>
          <a:r>
            <a:rPr lang="fr-FR" sz="1400" kern="1200" noProof="0" dirty="0" err="1">
              <a:solidFill>
                <a:srgbClr val="FFFFFF"/>
              </a:solidFill>
              <a:latin typeface="Calibri"/>
              <a:ea typeface="+mn-ea"/>
              <a:cs typeface="+mn-cs"/>
            </a:rPr>
            <a:t>Welcome</a:t>
          </a:r>
          <a:r>
            <a:rPr lang="fr-FR" sz="1400" kern="1200" noProof="0" dirty="0">
              <a:solidFill>
                <a:srgbClr val="FFFFFF"/>
              </a:solidFill>
              <a:latin typeface="Calibri"/>
              <a:ea typeface="+mn-ea"/>
              <a:cs typeface="+mn-cs"/>
            </a:rPr>
            <a:t> and Introductions</a:t>
          </a:r>
          <a:endParaRPr lang="en-US" sz="1400" kern="1200" noProof="0" dirty="0">
            <a:solidFill>
              <a:srgbClr val="FFFFFF"/>
            </a:solidFill>
            <a:latin typeface="Calibri"/>
            <a:ea typeface="+mn-ea"/>
            <a:cs typeface="+mn-cs"/>
          </a:endParaRPr>
        </a:p>
      </dgm:t>
    </dgm:pt>
    <dgm:pt modelId="{02EE1A1F-7326-4CE3-B900-0208B8DE7A75}" type="parTrans" cxnId="{11F76882-F30F-45F7-A63B-B82D33D4533E}">
      <dgm:prSet/>
      <dgm:spPr/>
      <dgm:t>
        <a:bodyPr/>
        <a:lstStyle/>
        <a:p>
          <a:endParaRPr lang="fr-FR" sz="1600"/>
        </a:p>
      </dgm:t>
    </dgm:pt>
    <dgm:pt modelId="{C9D93F78-C30B-4D95-BB27-3746ED1BB17D}" type="sibTrans" cxnId="{11F76882-F30F-45F7-A63B-B82D33D4533E}">
      <dgm:prSet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endParaRPr lang="fr-FR" sz="1600"/>
        </a:p>
      </dgm:t>
    </dgm:pt>
    <dgm:pt modelId="{4FC0BE23-48C9-48E0-B9DC-FE4FD6F44B31}">
      <dgm:prSet phldrT="[Texte]" custT="1"/>
      <dgm:spPr>
        <a:solidFill>
          <a:srgbClr val="F39200">
            <a:alpha val="15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noProof="0" dirty="0" err="1">
              <a:solidFill>
                <a:srgbClr val="FFFFFF"/>
              </a:solidFill>
              <a:latin typeface="Calibri"/>
              <a:ea typeface="+mn-ea"/>
              <a:cs typeface="+mn-cs"/>
            </a:rPr>
            <a:t>OpenFAST</a:t>
          </a:r>
          <a:r>
            <a:rPr lang="fr-FR" sz="1400" kern="1200" noProof="0" dirty="0">
              <a:solidFill>
                <a:srgbClr val="FFFFFF"/>
              </a:solidFill>
              <a:latin typeface="Calibri"/>
              <a:ea typeface="+mn-ea"/>
              <a:cs typeface="+mn-cs"/>
            </a:rPr>
            <a:t> tutorial</a:t>
          </a:r>
          <a:endParaRPr lang="en-US" sz="1400" kern="1200" noProof="0" dirty="0">
            <a:solidFill>
              <a:srgbClr val="FFFFFF"/>
            </a:solidFill>
            <a:latin typeface="Calibri"/>
            <a:ea typeface="+mn-ea"/>
            <a:cs typeface="+mn-cs"/>
          </a:endParaRPr>
        </a:p>
      </dgm:t>
    </dgm:pt>
    <dgm:pt modelId="{74305F07-F61F-434F-82D3-E709EE1B9177}" type="parTrans" cxnId="{686E41EE-810B-47A3-BDDC-8E46FC12EEB8}">
      <dgm:prSet/>
      <dgm:spPr/>
      <dgm:t>
        <a:bodyPr/>
        <a:lstStyle/>
        <a:p>
          <a:endParaRPr lang="fr-FR"/>
        </a:p>
      </dgm:t>
    </dgm:pt>
    <dgm:pt modelId="{DE384D38-B44D-4255-9B88-F8AABDB01FA4}" type="sibTrans" cxnId="{686E41EE-810B-47A3-BDDC-8E46FC12EEB8}">
      <dgm:prSet/>
      <dgm:spPr/>
      <dgm:t>
        <a:bodyPr/>
        <a:lstStyle/>
        <a:p>
          <a:endParaRPr lang="fr-FR"/>
        </a:p>
      </dgm:t>
    </dgm:pt>
    <dgm:pt modelId="{99531F02-A1AE-4A68-9AC8-C21D27D3EEEA}">
      <dgm:prSet phldrT="[Texte]" custT="1"/>
      <dgm:spPr>
        <a:solidFill>
          <a:srgbClr val="F39200">
            <a:alpha val="85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585826" tIns="35560" rIns="35560" bIns="3556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C000"/>
            </a:buClr>
            <a:buSzTx/>
            <a:buFont typeface="Wingdings" panose="05000000000000000000" pitchFamily="2" charset="2"/>
            <a:buNone/>
          </a:pPr>
          <a:r>
            <a:rPr lang="fr-FR" sz="1400" kern="1200" noProof="0" dirty="0">
              <a:solidFill>
                <a:srgbClr val="FFFFFF"/>
              </a:solidFill>
              <a:latin typeface="Calibri"/>
              <a:ea typeface="+mn-ea"/>
              <a:cs typeface="+mn-cs"/>
            </a:rPr>
            <a:t>Conclusion &amp; Question</a:t>
          </a:r>
          <a:endParaRPr lang="en-US" sz="1400" kern="1200" noProof="0" dirty="0">
            <a:solidFill>
              <a:srgbClr val="FFFFFF"/>
            </a:solidFill>
            <a:latin typeface="Calibri"/>
            <a:ea typeface="+mn-ea"/>
            <a:cs typeface="+mn-cs"/>
          </a:endParaRPr>
        </a:p>
      </dgm:t>
    </dgm:pt>
    <dgm:pt modelId="{302DE627-7EB6-4746-BD65-6106AC9F3C14}" type="parTrans" cxnId="{B68377EA-CC67-45EA-9DDF-D6D51100F061}">
      <dgm:prSet/>
      <dgm:spPr/>
      <dgm:t>
        <a:bodyPr/>
        <a:lstStyle/>
        <a:p>
          <a:endParaRPr lang="fr-FR"/>
        </a:p>
      </dgm:t>
    </dgm:pt>
    <dgm:pt modelId="{E1DAA9FA-2B3C-4DB0-BA45-C5CDBE0AD842}" type="sibTrans" cxnId="{B68377EA-CC67-45EA-9DDF-D6D51100F061}">
      <dgm:prSet/>
      <dgm:spPr/>
      <dgm:t>
        <a:bodyPr/>
        <a:lstStyle/>
        <a:p>
          <a:endParaRPr lang="fr-FR"/>
        </a:p>
      </dgm:t>
    </dgm:pt>
    <dgm:pt modelId="{396DC8B5-CF90-427C-909E-6BE2A15A8B18}" type="pres">
      <dgm:prSet presAssocID="{92FA11DC-2028-43CB-ACCB-74AD9D0989B7}" presName="Name0" presStyleCnt="0">
        <dgm:presLayoutVars>
          <dgm:chMax val="7"/>
          <dgm:chPref val="7"/>
          <dgm:dir/>
        </dgm:presLayoutVars>
      </dgm:prSet>
      <dgm:spPr/>
    </dgm:pt>
    <dgm:pt modelId="{1B81DA14-3E2A-4B42-AD7F-D5E4B1C2931A}" type="pres">
      <dgm:prSet presAssocID="{92FA11DC-2028-43CB-ACCB-74AD9D0989B7}" presName="Name1" presStyleCnt="0"/>
      <dgm:spPr/>
    </dgm:pt>
    <dgm:pt modelId="{21099379-5C28-4022-AD2D-0C53FE82F613}" type="pres">
      <dgm:prSet presAssocID="{92FA11DC-2028-43CB-ACCB-74AD9D0989B7}" presName="cycle" presStyleCnt="0"/>
      <dgm:spPr/>
    </dgm:pt>
    <dgm:pt modelId="{C469C55B-6730-4BF0-85E3-EC8BB109EF73}" type="pres">
      <dgm:prSet presAssocID="{92FA11DC-2028-43CB-ACCB-74AD9D0989B7}" presName="srcNode" presStyleLbl="node1" presStyleIdx="0" presStyleCnt="3"/>
      <dgm:spPr/>
    </dgm:pt>
    <dgm:pt modelId="{3AF1DF2C-F4E7-4CAE-91DA-E4E71D28977E}" type="pres">
      <dgm:prSet presAssocID="{92FA11DC-2028-43CB-ACCB-74AD9D0989B7}" presName="conn" presStyleLbl="parChTrans1D2" presStyleIdx="0" presStyleCnt="1" custScaleY="102999" custLinFactNeighborY="-667"/>
      <dgm:spPr/>
    </dgm:pt>
    <dgm:pt modelId="{195323FB-140D-4423-A3DC-936F1467A332}" type="pres">
      <dgm:prSet presAssocID="{92FA11DC-2028-43CB-ACCB-74AD9D0989B7}" presName="extraNode" presStyleLbl="node1" presStyleIdx="0" presStyleCnt="3"/>
      <dgm:spPr/>
    </dgm:pt>
    <dgm:pt modelId="{CC490F8C-D15D-4C72-AEC7-0833801AD990}" type="pres">
      <dgm:prSet presAssocID="{92FA11DC-2028-43CB-ACCB-74AD9D0989B7}" presName="dstNode" presStyleLbl="node1" presStyleIdx="0" presStyleCnt="3"/>
      <dgm:spPr/>
    </dgm:pt>
    <dgm:pt modelId="{56D39035-16D3-475C-ADE1-54630BD2EF80}" type="pres">
      <dgm:prSet presAssocID="{E550A772-5A2E-48B0-9C1C-EA1C27F305EE}" presName="text_1" presStyleLbl="node1" presStyleIdx="0" presStyleCnt="3">
        <dgm:presLayoutVars>
          <dgm:bulletEnabled val="1"/>
        </dgm:presLayoutVars>
      </dgm:prSet>
      <dgm:spPr>
        <a:xfrm>
          <a:off x="350001" y="230566"/>
          <a:ext cx="4185694" cy="461428"/>
        </a:xfrm>
        <a:prstGeom prst="rect">
          <a:avLst/>
        </a:prstGeom>
      </dgm:spPr>
    </dgm:pt>
    <dgm:pt modelId="{A752022C-87DA-4692-86F4-0DB7DF605489}" type="pres">
      <dgm:prSet presAssocID="{E550A772-5A2E-48B0-9C1C-EA1C27F305EE}" presName="accent_1" presStyleCnt="0"/>
      <dgm:spPr/>
    </dgm:pt>
    <dgm:pt modelId="{9A52054E-1FDB-4DB0-A730-2C5842B16935}" type="pres">
      <dgm:prSet presAssocID="{E550A772-5A2E-48B0-9C1C-EA1C27F305EE}" presName="accentRepeatNode" presStyleLbl="solidFgAcc1" presStyleIdx="0" presStyleCnt="3"/>
      <dgm:spPr>
        <a:ln>
          <a:solidFill>
            <a:schemeClr val="accent6"/>
          </a:solidFill>
        </a:ln>
      </dgm:spPr>
    </dgm:pt>
    <dgm:pt modelId="{2A25F862-23AC-4757-96E2-274CDF2CC436}" type="pres">
      <dgm:prSet presAssocID="{4FC0BE23-48C9-48E0-B9DC-FE4FD6F44B31}" presName="text_2" presStyleLbl="node1" presStyleIdx="1" presStyleCnt="3">
        <dgm:presLayoutVars>
          <dgm:bulletEnabled val="1"/>
        </dgm:presLayoutVars>
      </dgm:prSet>
      <dgm:spPr/>
    </dgm:pt>
    <dgm:pt modelId="{7FD5B14C-94DD-43C7-A856-6840E7DA4BAE}" type="pres">
      <dgm:prSet presAssocID="{4FC0BE23-48C9-48E0-B9DC-FE4FD6F44B31}" presName="accent_2" presStyleCnt="0"/>
      <dgm:spPr/>
    </dgm:pt>
    <dgm:pt modelId="{2265D5A9-34EB-4D2A-B45B-C6D48656FD8A}" type="pres">
      <dgm:prSet presAssocID="{4FC0BE23-48C9-48E0-B9DC-FE4FD6F44B31}" presName="accentRepeatNode" presStyleLbl="solidFgAcc1" presStyleIdx="1" presStyleCnt="3"/>
      <dgm:spPr/>
    </dgm:pt>
    <dgm:pt modelId="{D9633BCF-552D-4C85-BF9C-B3464EE4E442}" type="pres">
      <dgm:prSet presAssocID="{99531F02-A1AE-4A68-9AC8-C21D27D3EEEA}" presName="text_3" presStyleLbl="node1" presStyleIdx="2" presStyleCnt="3">
        <dgm:presLayoutVars>
          <dgm:bulletEnabled val="1"/>
        </dgm:presLayoutVars>
      </dgm:prSet>
      <dgm:spPr/>
    </dgm:pt>
    <dgm:pt modelId="{8464AD7E-55FB-44F7-8774-DB51A6605E2D}" type="pres">
      <dgm:prSet presAssocID="{99531F02-A1AE-4A68-9AC8-C21D27D3EEEA}" presName="accent_3" presStyleCnt="0"/>
      <dgm:spPr/>
    </dgm:pt>
    <dgm:pt modelId="{ECF7C02E-3068-4F9B-90F3-DAF00C20BDC5}" type="pres">
      <dgm:prSet presAssocID="{99531F02-A1AE-4A68-9AC8-C21D27D3EEEA}" presName="accentRepeatNode" presStyleLbl="solidFgAcc1" presStyleIdx="2" presStyleCnt="3"/>
      <dgm:spPr/>
    </dgm:pt>
  </dgm:ptLst>
  <dgm:cxnLst>
    <dgm:cxn modelId="{776A5A3B-03C7-408F-9DEE-A6B8036FBCD0}" type="presOf" srcId="{92FA11DC-2028-43CB-ACCB-74AD9D0989B7}" destId="{396DC8B5-CF90-427C-909E-6BE2A15A8B18}" srcOrd="0" destOrd="0" presId="urn:microsoft.com/office/officeart/2008/layout/VerticalCurvedList"/>
    <dgm:cxn modelId="{11F76882-F30F-45F7-A63B-B82D33D4533E}" srcId="{92FA11DC-2028-43CB-ACCB-74AD9D0989B7}" destId="{E550A772-5A2E-48B0-9C1C-EA1C27F305EE}" srcOrd="0" destOrd="0" parTransId="{02EE1A1F-7326-4CE3-B900-0208B8DE7A75}" sibTransId="{C9D93F78-C30B-4D95-BB27-3746ED1BB17D}"/>
    <dgm:cxn modelId="{E80DD9A9-C446-480D-BD1B-947BC8B74784}" type="presOf" srcId="{99531F02-A1AE-4A68-9AC8-C21D27D3EEEA}" destId="{D9633BCF-552D-4C85-BF9C-B3464EE4E442}" srcOrd="0" destOrd="0" presId="urn:microsoft.com/office/officeart/2008/layout/VerticalCurvedList"/>
    <dgm:cxn modelId="{EB89E8AE-530E-42DB-A07C-374982E21AB3}" type="presOf" srcId="{C9D93F78-C30B-4D95-BB27-3746ED1BB17D}" destId="{3AF1DF2C-F4E7-4CAE-91DA-E4E71D28977E}" srcOrd="0" destOrd="0" presId="urn:microsoft.com/office/officeart/2008/layout/VerticalCurvedList"/>
    <dgm:cxn modelId="{44CA45DF-BDFA-495E-8B10-7AB971C7C6CD}" type="presOf" srcId="{4FC0BE23-48C9-48E0-B9DC-FE4FD6F44B31}" destId="{2A25F862-23AC-4757-96E2-274CDF2CC436}" srcOrd="0" destOrd="0" presId="urn:microsoft.com/office/officeart/2008/layout/VerticalCurvedList"/>
    <dgm:cxn modelId="{FD746DE9-45EF-406D-814B-A748239EF531}" type="presOf" srcId="{E550A772-5A2E-48B0-9C1C-EA1C27F305EE}" destId="{56D39035-16D3-475C-ADE1-54630BD2EF80}" srcOrd="0" destOrd="0" presId="urn:microsoft.com/office/officeart/2008/layout/VerticalCurvedList"/>
    <dgm:cxn modelId="{B68377EA-CC67-45EA-9DDF-D6D51100F061}" srcId="{92FA11DC-2028-43CB-ACCB-74AD9D0989B7}" destId="{99531F02-A1AE-4A68-9AC8-C21D27D3EEEA}" srcOrd="2" destOrd="0" parTransId="{302DE627-7EB6-4746-BD65-6106AC9F3C14}" sibTransId="{E1DAA9FA-2B3C-4DB0-BA45-C5CDBE0AD842}"/>
    <dgm:cxn modelId="{686E41EE-810B-47A3-BDDC-8E46FC12EEB8}" srcId="{92FA11DC-2028-43CB-ACCB-74AD9D0989B7}" destId="{4FC0BE23-48C9-48E0-B9DC-FE4FD6F44B31}" srcOrd="1" destOrd="0" parTransId="{74305F07-F61F-434F-82D3-E709EE1B9177}" sibTransId="{DE384D38-B44D-4255-9B88-F8AABDB01FA4}"/>
    <dgm:cxn modelId="{D4CADEC2-6BB4-4390-81FC-F9A94BA26EC8}" type="presParOf" srcId="{396DC8B5-CF90-427C-909E-6BE2A15A8B18}" destId="{1B81DA14-3E2A-4B42-AD7F-D5E4B1C2931A}" srcOrd="0" destOrd="0" presId="urn:microsoft.com/office/officeart/2008/layout/VerticalCurvedList"/>
    <dgm:cxn modelId="{378B806E-6498-4354-9387-F9E999AB42EA}" type="presParOf" srcId="{1B81DA14-3E2A-4B42-AD7F-D5E4B1C2931A}" destId="{21099379-5C28-4022-AD2D-0C53FE82F613}" srcOrd="0" destOrd="0" presId="urn:microsoft.com/office/officeart/2008/layout/VerticalCurvedList"/>
    <dgm:cxn modelId="{D329B382-FD10-499C-8BE7-8136F3FB0A69}" type="presParOf" srcId="{21099379-5C28-4022-AD2D-0C53FE82F613}" destId="{C469C55B-6730-4BF0-85E3-EC8BB109EF73}" srcOrd="0" destOrd="0" presId="urn:microsoft.com/office/officeart/2008/layout/VerticalCurvedList"/>
    <dgm:cxn modelId="{4639CBF7-69E0-48DF-93BE-921C7ED0F54F}" type="presParOf" srcId="{21099379-5C28-4022-AD2D-0C53FE82F613}" destId="{3AF1DF2C-F4E7-4CAE-91DA-E4E71D28977E}" srcOrd="1" destOrd="0" presId="urn:microsoft.com/office/officeart/2008/layout/VerticalCurvedList"/>
    <dgm:cxn modelId="{7F11FC89-C9F9-4997-9B87-F1C93D1AE2E7}" type="presParOf" srcId="{21099379-5C28-4022-AD2D-0C53FE82F613}" destId="{195323FB-140D-4423-A3DC-936F1467A332}" srcOrd="2" destOrd="0" presId="urn:microsoft.com/office/officeart/2008/layout/VerticalCurvedList"/>
    <dgm:cxn modelId="{31DF1AEF-94A6-4BF9-885F-6767D6E5B235}" type="presParOf" srcId="{21099379-5C28-4022-AD2D-0C53FE82F613}" destId="{CC490F8C-D15D-4C72-AEC7-0833801AD990}" srcOrd="3" destOrd="0" presId="urn:microsoft.com/office/officeart/2008/layout/VerticalCurvedList"/>
    <dgm:cxn modelId="{C38C7A07-0BC8-4003-941A-615B0EBEAFE3}" type="presParOf" srcId="{1B81DA14-3E2A-4B42-AD7F-D5E4B1C2931A}" destId="{56D39035-16D3-475C-ADE1-54630BD2EF80}" srcOrd="1" destOrd="0" presId="urn:microsoft.com/office/officeart/2008/layout/VerticalCurvedList"/>
    <dgm:cxn modelId="{734C5041-77A1-4DCB-AC5E-4AD01B2B66F7}" type="presParOf" srcId="{1B81DA14-3E2A-4B42-AD7F-D5E4B1C2931A}" destId="{A752022C-87DA-4692-86F4-0DB7DF605489}" srcOrd="2" destOrd="0" presId="urn:microsoft.com/office/officeart/2008/layout/VerticalCurvedList"/>
    <dgm:cxn modelId="{1371DBE5-6145-438F-BA8E-0DF80AA886D6}" type="presParOf" srcId="{A752022C-87DA-4692-86F4-0DB7DF605489}" destId="{9A52054E-1FDB-4DB0-A730-2C5842B16935}" srcOrd="0" destOrd="0" presId="urn:microsoft.com/office/officeart/2008/layout/VerticalCurvedList"/>
    <dgm:cxn modelId="{6C73DCB6-5F3F-4A30-8E0B-25D2AAEC53B7}" type="presParOf" srcId="{1B81DA14-3E2A-4B42-AD7F-D5E4B1C2931A}" destId="{2A25F862-23AC-4757-96E2-274CDF2CC436}" srcOrd="3" destOrd="0" presId="urn:microsoft.com/office/officeart/2008/layout/VerticalCurvedList"/>
    <dgm:cxn modelId="{A2B6B2DB-150C-4896-91A2-DEA03A6A7A27}" type="presParOf" srcId="{1B81DA14-3E2A-4B42-AD7F-D5E4B1C2931A}" destId="{7FD5B14C-94DD-43C7-A856-6840E7DA4BAE}" srcOrd="4" destOrd="0" presId="urn:microsoft.com/office/officeart/2008/layout/VerticalCurvedList"/>
    <dgm:cxn modelId="{17FD8106-F125-4FB9-803E-34C0A82373B6}" type="presParOf" srcId="{7FD5B14C-94DD-43C7-A856-6840E7DA4BAE}" destId="{2265D5A9-34EB-4D2A-B45B-C6D48656FD8A}" srcOrd="0" destOrd="0" presId="urn:microsoft.com/office/officeart/2008/layout/VerticalCurvedList"/>
    <dgm:cxn modelId="{62E38F4D-E6A7-4F8D-A70B-007E81ED6D84}" type="presParOf" srcId="{1B81DA14-3E2A-4B42-AD7F-D5E4B1C2931A}" destId="{D9633BCF-552D-4C85-BF9C-B3464EE4E442}" srcOrd="5" destOrd="0" presId="urn:microsoft.com/office/officeart/2008/layout/VerticalCurvedList"/>
    <dgm:cxn modelId="{7C265124-96C4-4471-BDE8-EEAAC6D30376}" type="presParOf" srcId="{1B81DA14-3E2A-4B42-AD7F-D5E4B1C2931A}" destId="{8464AD7E-55FB-44F7-8774-DB51A6605E2D}" srcOrd="6" destOrd="0" presId="urn:microsoft.com/office/officeart/2008/layout/VerticalCurvedList"/>
    <dgm:cxn modelId="{F6CB57D0-8B48-4CD1-BF89-ADA38A366C84}" type="presParOf" srcId="{8464AD7E-55FB-44F7-8774-DB51A6605E2D}" destId="{ECF7C02E-3068-4F9B-90F3-DAF00C20BDC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F1DF2C-F4E7-4CAE-91DA-E4E71D28977E}">
      <dsp:nvSpPr>
        <dsp:cNvPr id="0" name=""/>
        <dsp:cNvSpPr/>
      </dsp:nvSpPr>
      <dsp:spPr>
        <a:xfrm>
          <a:off x="-4171476" y="-747807"/>
          <a:ext cx="4970489" cy="5119554"/>
        </a:xfrm>
        <a:prstGeom prst="blockArc">
          <a:avLst>
            <a:gd name="adj1" fmla="val 18900000"/>
            <a:gd name="adj2" fmla="val 2700000"/>
            <a:gd name="adj3" fmla="val 435"/>
          </a:avLst>
        </a:prstGeom>
        <a:solidFill>
          <a:schemeClr val="accent6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D39035-16D3-475C-ADE1-54630BD2EF80}">
      <dsp:nvSpPr>
        <dsp:cNvPr id="0" name=""/>
        <dsp:cNvSpPr/>
      </dsp:nvSpPr>
      <dsp:spPr>
        <a:xfrm>
          <a:off x="513847" y="369024"/>
          <a:ext cx="4021847" cy="738049"/>
        </a:xfrm>
        <a:prstGeom prst="rect">
          <a:avLst/>
        </a:prstGeom>
        <a:solidFill>
          <a:srgbClr val="F39200">
            <a:alpha val="85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5826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C000"/>
            </a:buClr>
            <a:buFont typeface="Wingdings" panose="05000000000000000000" pitchFamily="2" charset="2"/>
            <a:buNone/>
          </a:pPr>
          <a:r>
            <a:rPr lang="fr-FR" sz="1400" kern="1200" noProof="0" dirty="0">
              <a:solidFill>
                <a:srgbClr val="FFFFFF"/>
              </a:solidFill>
              <a:latin typeface="Calibri"/>
              <a:ea typeface="+mn-ea"/>
              <a:cs typeface="+mn-cs"/>
            </a:rPr>
            <a:t>Introduction</a:t>
          </a:r>
          <a:endParaRPr lang="en-US" sz="1400" kern="1200" noProof="0" dirty="0">
            <a:solidFill>
              <a:srgbClr val="FFFFFF"/>
            </a:solidFill>
            <a:latin typeface="Calibri"/>
            <a:ea typeface="+mn-ea"/>
            <a:cs typeface="+mn-cs"/>
          </a:endParaRPr>
        </a:p>
      </dsp:txBody>
      <dsp:txXfrm>
        <a:off x="513847" y="369024"/>
        <a:ext cx="4021847" cy="738049"/>
      </dsp:txXfrm>
    </dsp:sp>
    <dsp:sp modelId="{9A52054E-1FDB-4DB0-A730-2C5842B16935}">
      <dsp:nvSpPr>
        <dsp:cNvPr id="0" name=""/>
        <dsp:cNvSpPr/>
      </dsp:nvSpPr>
      <dsp:spPr>
        <a:xfrm>
          <a:off x="52567" y="276768"/>
          <a:ext cx="922561" cy="9225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51832-5AF1-4A30-98E1-74701E557F03}">
      <dsp:nvSpPr>
        <dsp:cNvPr id="0" name=""/>
        <dsp:cNvSpPr/>
      </dsp:nvSpPr>
      <dsp:spPr>
        <a:xfrm>
          <a:off x="782128" y="1476098"/>
          <a:ext cx="3753566" cy="738049"/>
        </a:xfrm>
        <a:prstGeom prst="rect">
          <a:avLst/>
        </a:prstGeom>
        <a:solidFill>
          <a:srgbClr val="F39200">
            <a:alpha val="15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5826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noProof="0" dirty="0" err="1">
              <a:solidFill>
                <a:srgbClr val="FFFFFF"/>
              </a:solidFill>
              <a:latin typeface="Calibri"/>
              <a:ea typeface="+mn-ea"/>
              <a:cs typeface="+mn-cs"/>
            </a:rPr>
            <a:t>OpenFAST</a:t>
          </a:r>
          <a:r>
            <a:rPr lang="fr-FR" sz="1400" kern="1200" noProof="0" dirty="0">
              <a:solidFill>
                <a:srgbClr val="FFFFFF"/>
              </a:solidFill>
              <a:latin typeface="Calibri"/>
              <a:ea typeface="+mn-ea"/>
              <a:cs typeface="+mn-cs"/>
            </a:rPr>
            <a:t> tutorial</a:t>
          </a:r>
          <a:endParaRPr lang="en-US" sz="1400" kern="1200" noProof="0" dirty="0">
            <a:solidFill>
              <a:srgbClr val="FFFFFF"/>
            </a:solidFill>
            <a:latin typeface="Calibri"/>
            <a:ea typeface="+mn-ea"/>
            <a:cs typeface="+mn-cs"/>
          </a:endParaRPr>
        </a:p>
      </dsp:txBody>
      <dsp:txXfrm>
        <a:off x="782128" y="1476098"/>
        <a:ext cx="3753566" cy="738049"/>
      </dsp:txXfrm>
    </dsp:sp>
    <dsp:sp modelId="{27A388DC-C487-4119-888B-A433F03AA272}">
      <dsp:nvSpPr>
        <dsp:cNvPr id="0" name=""/>
        <dsp:cNvSpPr/>
      </dsp:nvSpPr>
      <dsp:spPr>
        <a:xfrm>
          <a:off x="320848" y="1383841"/>
          <a:ext cx="922561" cy="9225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AA189D-16B6-4D7E-BDE6-0848D6D42C66}">
      <dsp:nvSpPr>
        <dsp:cNvPr id="0" name=""/>
        <dsp:cNvSpPr/>
      </dsp:nvSpPr>
      <dsp:spPr>
        <a:xfrm>
          <a:off x="513847" y="2583171"/>
          <a:ext cx="4021847" cy="738049"/>
        </a:xfrm>
        <a:prstGeom prst="rect">
          <a:avLst/>
        </a:prstGeom>
        <a:solidFill>
          <a:srgbClr val="F39200">
            <a:alpha val="15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5826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fr-FR" sz="1400" kern="1200" noProof="0" dirty="0">
              <a:solidFill>
                <a:srgbClr val="FFFFFF"/>
              </a:solidFill>
              <a:latin typeface="Calibri"/>
              <a:ea typeface="+mn-ea"/>
              <a:cs typeface="+mn-cs"/>
            </a:rPr>
            <a:t>Conclusion &amp; Question</a:t>
          </a:r>
          <a:endParaRPr lang="en-US" sz="1400" kern="1200" noProof="0" dirty="0">
            <a:solidFill>
              <a:srgbClr val="FFFFFF"/>
            </a:solidFill>
            <a:latin typeface="Calibri"/>
            <a:ea typeface="+mn-ea"/>
            <a:cs typeface="+mn-cs"/>
          </a:endParaRPr>
        </a:p>
      </dsp:txBody>
      <dsp:txXfrm>
        <a:off x="513847" y="2583171"/>
        <a:ext cx="4021847" cy="738049"/>
      </dsp:txXfrm>
    </dsp:sp>
    <dsp:sp modelId="{ECF7C02E-3068-4F9B-90F3-DAF00C20BDC5}">
      <dsp:nvSpPr>
        <dsp:cNvPr id="0" name=""/>
        <dsp:cNvSpPr/>
      </dsp:nvSpPr>
      <dsp:spPr>
        <a:xfrm>
          <a:off x="52567" y="2490915"/>
          <a:ext cx="922561" cy="9225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F1DF2C-F4E7-4CAE-91DA-E4E71D28977E}">
      <dsp:nvSpPr>
        <dsp:cNvPr id="0" name=""/>
        <dsp:cNvSpPr/>
      </dsp:nvSpPr>
      <dsp:spPr>
        <a:xfrm>
          <a:off x="-4171476" y="-747807"/>
          <a:ext cx="4970489" cy="5119554"/>
        </a:xfrm>
        <a:prstGeom prst="blockArc">
          <a:avLst>
            <a:gd name="adj1" fmla="val 18900000"/>
            <a:gd name="adj2" fmla="val 2700000"/>
            <a:gd name="adj3" fmla="val 435"/>
          </a:avLst>
        </a:prstGeom>
        <a:solidFill>
          <a:schemeClr val="accent6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D39035-16D3-475C-ADE1-54630BD2EF80}">
      <dsp:nvSpPr>
        <dsp:cNvPr id="0" name=""/>
        <dsp:cNvSpPr/>
      </dsp:nvSpPr>
      <dsp:spPr>
        <a:xfrm>
          <a:off x="513847" y="369024"/>
          <a:ext cx="4021847" cy="738049"/>
        </a:xfrm>
        <a:prstGeom prst="rect">
          <a:avLst/>
        </a:prstGeom>
        <a:solidFill>
          <a:srgbClr val="F39200">
            <a:alpha val="15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5826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C000"/>
            </a:buClr>
            <a:buFont typeface="Wingdings" panose="05000000000000000000" pitchFamily="2" charset="2"/>
            <a:buNone/>
          </a:pPr>
          <a:r>
            <a:rPr lang="fr-FR" sz="1400" kern="1200" noProof="0" dirty="0" err="1">
              <a:solidFill>
                <a:srgbClr val="FFFFFF"/>
              </a:solidFill>
              <a:latin typeface="Calibri"/>
              <a:ea typeface="+mn-ea"/>
              <a:cs typeface="+mn-cs"/>
            </a:rPr>
            <a:t>Welcome</a:t>
          </a:r>
          <a:r>
            <a:rPr lang="fr-FR" sz="1400" kern="1200" noProof="0" dirty="0">
              <a:solidFill>
                <a:srgbClr val="FFFFFF"/>
              </a:solidFill>
              <a:latin typeface="Calibri"/>
              <a:ea typeface="+mn-ea"/>
              <a:cs typeface="+mn-cs"/>
            </a:rPr>
            <a:t> and Introductions</a:t>
          </a:r>
          <a:endParaRPr lang="en-US" sz="1400" kern="1200" noProof="0" dirty="0">
            <a:solidFill>
              <a:srgbClr val="FFFFFF"/>
            </a:solidFill>
            <a:latin typeface="Calibri"/>
            <a:ea typeface="+mn-ea"/>
            <a:cs typeface="+mn-cs"/>
          </a:endParaRPr>
        </a:p>
      </dsp:txBody>
      <dsp:txXfrm>
        <a:off x="513847" y="369024"/>
        <a:ext cx="4021847" cy="738049"/>
      </dsp:txXfrm>
    </dsp:sp>
    <dsp:sp modelId="{9A52054E-1FDB-4DB0-A730-2C5842B16935}">
      <dsp:nvSpPr>
        <dsp:cNvPr id="0" name=""/>
        <dsp:cNvSpPr/>
      </dsp:nvSpPr>
      <dsp:spPr>
        <a:xfrm>
          <a:off x="52567" y="276768"/>
          <a:ext cx="922561" cy="9225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25F862-23AC-4757-96E2-274CDF2CC436}">
      <dsp:nvSpPr>
        <dsp:cNvPr id="0" name=""/>
        <dsp:cNvSpPr/>
      </dsp:nvSpPr>
      <dsp:spPr>
        <a:xfrm>
          <a:off x="782128" y="1476098"/>
          <a:ext cx="3753566" cy="738049"/>
        </a:xfrm>
        <a:prstGeom prst="rect">
          <a:avLst/>
        </a:prstGeom>
        <a:solidFill>
          <a:srgbClr val="F39200">
            <a:alpha val="85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5826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C000"/>
            </a:buClr>
            <a:buSzTx/>
            <a:buFont typeface="Wingdings" panose="05000000000000000000" pitchFamily="2" charset="2"/>
            <a:buNone/>
          </a:pPr>
          <a:r>
            <a:rPr lang="fr-FR" sz="1400" kern="1200" noProof="0" dirty="0" err="1">
              <a:solidFill>
                <a:srgbClr val="FFFFFF"/>
              </a:solidFill>
              <a:latin typeface="Calibri"/>
              <a:ea typeface="+mn-ea"/>
              <a:cs typeface="+mn-cs"/>
            </a:rPr>
            <a:t>OpenFAST</a:t>
          </a:r>
          <a:r>
            <a:rPr lang="fr-FR" sz="1400" kern="1200" noProof="0" dirty="0">
              <a:solidFill>
                <a:srgbClr val="FFFFFF"/>
              </a:solidFill>
              <a:latin typeface="Calibri"/>
              <a:ea typeface="+mn-ea"/>
              <a:cs typeface="+mn-cs"/>
            </a:rPr>
            <a:t> tutorial</a:t>
          </a:r>
          <a:endParaRPr lang="en-US" sz="1400" kern="1200" noProof="0" dirty="0">
            <a:solidFill>
              <a:srgbClr val="FFFFFF"/>
            </a:solidFill>
            <a:latin typeface="Calibri"/>
            <a:ea typeface="+mn-ea"/>
            <a:cs typeface="+mn-cs"/>
          </a:endParaRPr>
        </a:p>
      </dsp:txBody>
      <dsp:txXfrm>
        <a:off x="782128" y="1476098"/>
        <a:ext cx="3753566" cy="738049"/>
      </dsp:txXfrm>
    </dsp:sp>
    <dsp:sp modelId="{2265D5A9-34EB-4D2A-B45B-C6D48656FD8A}">
      <dsp:nvSpPr>
        <dsp:cNvPr id="0" name=""/>
        <dsp:cNvSpPr/>
      </dsp:nvSpPr>
      <dsp:spPr>
        <a:xfrm>
          <a:off x="320848" y="1383841"/>
          <a:ext cx="922561" cy="9225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33BCF-552D-4C85-BF9C-B3464EE4E442}">
      <dsp:nvSpPr>
        <dsp:cNvPr id="0" name=""/>
        <dsp:cNvSpPr/>
      </dsp:nvSpPr>
      <dsp:spPr>
        <a:xfrm>
          <a:off x="513847" y="2583171"/>
          <a:ext cx="4021847" cy="738049"/>
        </a:xfrm>
        <a:prstGeom prst="rect">
          <a:avLst/>
        </a:prstGeom>
        <a:solidFill>
          <a:srgbClr val="F39200">
            <a:alpha val="15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5826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C000"/>
            </a:buClr>
            <a:buSzTx/>
            <a:buFont typeface="Wingdings" panose="05000000000000000000" pitchFamily="2" charset="2"/>
            <a:buNone/>
          </a:pPr>
          <a:r>
            <a:rPr lang="fr-FR" sz="1400" kern="1200" noProof="0" dirty="0">
              <a:solidFill>
                <a:srgbClr val="FFFFFF"/>
              </a:solidFill>
              <a:latin typeface="Calibri"/>
              <a:ea typeface="+mn-ea"/>
              <a:cs typeface="+mn-cs"/>
            </a:rPr>
            <a:t>Conclusion &amp; Question</a:t>
          </a:r>
          <a:endParaRPr lang="en-US" sz="1400" kern="1200" noProof="0" dirty="0">
            <a:solidFill>
              <a:srgbClr val="FFFFFF"/>
            </a:solidFill>
            <a:latin typeface="Calibri"/>
            <a:ea typeface="+mn-ea"/>
            <a:cs typeface="+mn-cs"/>
          </a:endParaRPr>
        </a:p>
      </dsp:txBody>
      <dsp:txXfrm>
        <a:off x="513847" y="2583171"/>
        <a:ext cx="4021847" cy="738049"/>
      </dsp:txXfrm>
    </dsp:sp>
    <dsp:sp modelId="{ECF7C02E-3068-4F9B-90F3-DAF00C20BDC5}">
      <dsp:nvSpPr>
        <dsp:cNvPr id="0" name=""/>
        <dsp:cNvSpPr/>
      </dsp:nvSpPr>
      <dsp:spPr>
        <a:xfrm>
          <a:off x="52567" y="2490915"/>
          <a:ext cx="922561" cy="9225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F1DF2C-F4E7-4CAE-91DA-E4E71D28977E}">
      <dsp:nvSpPr>
        <dsp:cNvPr id="0" name=""/>
        <dsp:cNvSpPr/>
      </dsp:nvSpPr>
      <dsp:spPr>
        <a:xfrm>
          <a:off x="-4171476" y="-747807"/>
          <a:ext cx="4970489" cy="5119554"/>
        </a:xfrm>
        <a:prstGeom prst="blockArc">
          <a:avLst>
            <a:gd name="adj1" fmla="val 18900000"/>
            <a:gd name="adj2" fmla="val 2700000"/>
            <a:gd name="adj3" fmla="val 435"/>
          </a:avLst>
        </a:prstGeom>
        <a:solidFill>
          <a:schemeClr val="accent6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D39035-16D3-475C-ADE1-54630BD2EF80}">
      <dsp:nvSpPr>
        <dsp:cNvPr id="0" name=""/>
        <dsp:cNvSpPr/>
      </dsp:nvSpPr>
      <dsp:spPr>
        <a:xfrm>
          <a:off x="513847" y="369024"/>
          <a:ext cx="4021847" cy="738049"/>
        </a:xfrm>
        <a:prstGeom prst="rect">
          <a:avLst/>
        </a:prstGeom>
        <a:solidFill>
          <a:srgbClr val="F39200">
            <a:alpha val="15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5826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C000"/>
            </a:buClr>
            <a:buFont typeface="Wingdings" panose="05000000000000000000" pitchFamily="2" charset="2"/>
            <a:buNone/>
          </a:pPr>
          <a:r>
            <a:rPr lang="fr-FR" sz="1400" kern="1200" noProof="0" dirty="0" err="1">
              <a:solidFill>
                <a:srgbClr val="FFFFFF"/>
              </a:solidFill>
              <a:latin typeface="Calibri"/>
              <a:ea typeface="+mn-ea"/>
              <a:cs typeface="+mn-cs"/>
            </a:rPr>
            <a:t>Welcome</a:t>
          </a:r>
          <a:r>
            <a:rPr lang="fr-FR" sz="1400" kern="1200" noProof="0" dirty="0">
              <a:solidFill>
                <a:srgbClr val="FFFFFF"/>
              </a:solidFill>
              <a:latin typeface="Calibri"/>
              <a:ea typeface="+mn-ea"/>
              <a:cs typeface="+mn-cs"/>
            </a:rPr>
            <a:t> and Introductions</a:t>
          </a:r>
          <a:endParaRPr lang="en-US" sz="1400" kern="1200" noProof="0" dirty="0">
            <a:solidFill>
              <a:srgbClr val="FFFFFF"/>
            </a:solidFill>
            <a:latin typeface="Calibri"/>
            <a:ea typeface="+mn-ea"/>
            <a:cs typeface="+mn-cs"/>
          </a:endParaRPr>
        </a:p>
      </dsp:txBody>
      <dsp:txXfrm>
        <a:off x="513847" y="369024"/>
        <a:ext cx="4021847" cy="738049"/>
      </dsp:txXfrm>
    </dsp:sp>
    <dsp:sp modelId="{9A52054E-1FDB-4DB0-A730-2C5842B16935}">
      <dsp:nvSpPr>
        <dsp:cNvPr id="0" name=""/>
        <dsp:cNvSpPr/>
      </dsp:nvSpPr>
      <dsp:spPr>
        <a:xfrm>
          <a:off x="52567" y="276768"/>
          <a:ext cx="922561" cy="9225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25F862-23AC-4757-96E2-274CDF2CC436}">
      <dsp:nvSpPr>
        <dsp:cNvPr id="0" name=""/>
        <dsp:cNvSpPr/>
      </dsp:nvSpPr>
      <dsp:spPr>
        <a:xfrm>
          <a:off x="782128" y="1476098"/>
          <a:ext cx="3753566" cy="738049"/>
        </a:xfrm>
        <a:prstGeom prst="rect">
          <a:avLst/>
        </a:prstGeom>
        <a:solidFill>
          <a:srgbClr val="F39200">
            <a:alpha val="15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5826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noProof="0" dirty="0" err="1">
              <a:solidFill>
                <a:srgbClr val="FFFFFF"/>
              </a:solidFill>
              <a:latin typeface="Calibri"/>
              <a:ea typeface="+mn-ea"/>
              <a:cs typeface="+mn-cs"/>
            </a:rPr>
            <a:t>OpenFAST</a:t>
          </a:r>
          <a:r>
            <a:rPr lang="fr-FR" sz="1400" kern="1200" noProof="0" dirty="0">
              <a:solidFill>
                <a:srgbClr val="FFFFFF"/>
              </a:solidFill>
              <a:latin typeface="Calibri"/>
              <a:ea typeface="+mn-ea"/>
              <a:cs typeface="+mn-cs"/>
            </a:rPr>
            <a:t> tutorial</a:t>
          </a:r>
          <a:endParaRPr lang="en-US" sz="1400" kern="1200" noProof="0" dirty="0">
            <a:solidFill>
              <a:srgbClr val="FFFFFF"/>
            </a:solidFill>
            <a:latin typeface="Calibri"/>
            <a:ea typeface="+mn-ea"/>
            <a:cs typeface="+mn-cs"/>
          </a:endParaRPr>
        </a:p>
      </dsp:txBody>
      <dsp:txXfrm>
        <a:off x="782128" y="1476098"/>
        <a:ext cx="3753566" cy="738049"/>
      </dsp:txXfrm>
    </dsp:sp>
    <dsp:sp modelId="{2265D5A9-34EB-4D2A-B45B-C6D48656FD8A}">
      <dsp:nvSpPr>
        <dsp:cNvPr id="0" name=""/>
        <dsp:cNvSpPr/>
      </dsp:nvSpPr>
      <dsp:spPr>
        <a:xfrm>
          <a:off x="320848" y="1383841"/>
          <a:ext cx="922561" cy="9225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33BCF-552D-4C85-BF9C-B3464EE4E442}">
      <dsp:nvSpPr>
        <dsp:cNvPr id="0" name=""/>
        <dsp:cNvSpPr/>
      </dsp:nvSpPr>
      <dsp:spPr>
        <a:xfrm>
          <a:off x="513847" y="2583171"/>
          <a:ext cx="4021847" cy="738049"/>
        </a:xfrm>
        <a:prstGeom prst="rect">
          <a:avLst/>
        </a:prstGeom>
        <a:solidFill>
          <a:srgbClr val="F39200">
            <a:alpha val="85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5826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C000"/>
            </a:buClr>
            <a:buSzTx/>
            <a:buFont typeface="Wingdings" panose="05000000000000000000" pitchFamily="2" charset="2"/>
            <a:buNone/>
          </a:pPr>
          <a:r>
            <a:rPr lang="fr-FR" sz="1400" kern="1200" noProof="0" dirty="0">
              <a:solidFill>
                <a:srgbClr val="FFFFFF"/>
              </a:solidFill>
              <a:latin typeface="Calibri"/>
              <a:ea typeface="+mn-ea"/>
              <a:cs typeface="+mn-cs"/>
            </a:rPr>
            <a:t>Conclusion &amp; Question</a:t>
          </a:r>
          <a:endParaRPr lang="en-US" sz="1400" kern="1200" noProof="0" dirty="0">
            <a:solidFill>
              <a:srgbClr val="FFFFFF"/>
            </a:solidFill>
            <a:latin typeface="Calibri"/>
            <a:ea typeface="+mn-ea"/>
            <a:cs typeface="+mn-cs"/>
          </a:endParaRPr>
        </a:p>
      </dsp:txBody>
      <dsp:txXfrm>
        <a:off x="513847" y="2583171"/>
        <a:ext cx="4021847" cy="738049"/>
      </dsp:txXfrm>
    </dsp:sp>
    <dsp:sp modelId="{ECF7C02E-3068-4F9B-90F3-DAF00C20BDC5}">
      <dsp:nvSpPr>
        <dsp:cNvPr id="0" name=""/>
        <dsp:cNvSpPr/>
      </dsp:nvSpPr>
      <dsp:spPr>
        <a:xfrm>
          <a:off x="52567" y="2490915"/>
          <a:ext cx="922561" cy="9225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F6AD2E8-C84E-4487-8DBF-92B58597E6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0D1D08B-3721-407E-9A4F-483D03CCC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6FAD2-AD1C-4CAC-9746-58D3A7E99AB4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E33F18C-F5D1-4233-94A5-08B2B3A119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9A3BEF5-CCF8-4EB2-BE95-9EC2D2AFD3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69D30-C2E4-4CCC-B74A-E6CBF0173A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718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8724C-4082-4A62-9CB8-290F4BA50CE1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13063-CB90-49EF-B8C9-CA492ED8AB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524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F1E1E535-CBE0-4D75-932F-F1BDF300F9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1147BF-A242-4BBB-8097-C7D7E83C3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675" y="6356350"/>
            <a:ext cx="438470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D6022B4-FFB4-44F8-BF29-4690BFA44F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363" y="388312"/>
            <a:ext cx="9318476" cy="111095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710546-4752-45CE-B022-500D9F957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363" y="2183437"/>
            <a:ext cx="7130753" cy="3651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33B219-03AA-489B-9BF3-796BD627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4563" y="6356350"/>
            <a:ext cx="478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6B5E63F-FF75-4236-BB34-47D07F8E6B0C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4375412-95F4-461A-BB9B-C4A0420D9E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10" b="5875"/>
          <a:stretch/>
        </p:blipFill>
        <p:spPr>
          <a:xfrm>
            <a:off x="9409038" y="3729933"/>
            <a:ext cx="2782962" cy="3158784"/>
          </a:xfrm>
          <a:prstGeom prst="rect">
            <a:avLst/>
          </a:prstGeom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3345E2DE-F4DC-4CCF-B89A-AC4DB1076D6E}"/>
              </a:ext>
            </a:extLst>
          </p:cNvPr>
          <p:cNvCxnSpPr>
            <a:cxnSpLocks/>
          </p:cNvCxnSpPr>
          <p:nvPr userDrawn="1"/>
        </p:nvCxnSpPr>
        <p:spPr>
          <a:xfrm>
            <a:off x="-1" y="6264067"/>
            <a:ext cx="540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46D9265-42CA-46A3-B7DF-808FB14C9B31}"/>
              </a:ext>
            </a:extLst>
          </p:cNvPr>
          <p:cNvCxnSpPr>
            <a:cxnSpLocks/>
          </p:cNvCxnSpPr>
          <p:nvPr userDrawn="1"/>
        </p:nvCxnSpPr>
        <p:spPr>
          <a:xfrm>
            <a:off x="-1" y="1871524"/>
            <a:ext cx="1184447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FCB5D92E-DE67-448E-B371-6A2343C00C9F}"/>
              </a:ext>
            </a:extLst>
          </p:cNvPr>
          <p:cNvSpPr txBox="1"/>
          <p:nvPr userDrawn="1"/>
        </p:nvSpPr>
        <p:spPr>
          <a:xfrm rot="16200000">
            <a:off x="10992383" y="3442686"/>
            <a:ext cx="21713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dirty="0">
                <a:solidFill>
                  <a:schemeClr val="bg1"/>
                </a:solidFill>
              </a:rPr>
              <a:t>© Jeremy Bishop / </a:t>
            </a:r>
            <a:r>
              <a:rPr lang="fr-FR" sz="800" dirty="0" err="1">
                <a:solidFill>
                  <a:schemeClr val="bg1"/>
                </a:solidFill>
              </a:rPr>
              <a:t>StockSnap</a:t>
            </a:r>
            <a:endParaRPr lang="fr-FR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8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D2A049-D9C4-4570-8C80-3462EAB4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363" y="368223"/>
            <a:ext cx="9694491" cy="70853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3842FD7-C732-48B4-AE5B-5AEA6BAA8F75}"/>
              </a:ext>
            </a:extLst>
          </p:cNvPr>
          <p:cNvCxnSpPr>
            <a:cxnSpLocks/>
          </p:cNvCxnSpPr>
          <p:nvPr userDrawn="1"/>
        </p:nvCxnSpPr>
        <p:spPr>
          <a:xfrm>
            <a:off x="-1" y="1076765"/>
            <a:ext cx="1184447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6C5B90D-0470-407C-B883-83EA6D6F949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5363" y="1256232"/>
            <a:ext cx="11489107" cy="4920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0"/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id="{F4A73FAF-BEF9-4A91-8EB7-CFFF6C68B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4221" y="6356350"/>
            <a:ext cx="4376162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68DD9297-3AF7-4D8D-B9BF-DFE9F02C4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4563" y="6356350"/>
            <a:ext cx="478800" cy="365125"/>
          </a:xfrm>
          <a:prstGeom prst="rect">
            <a:avLst/>
          </a:prstGeom>
        </p:spPr>
        <p:txBody>
          <a:bodyPr/>
          <a:lstStyle/>
          <a:p>
            <a:fld id="{96B5E63F-FF75-4236-BB34-47D07F8E6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35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FFB3FA-1999-4D6D-B2E0-C72D1D2C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2766" y="6356350"/>
            <a:ext cx="4367617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Titre de la présentation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7411EB1-F757-4CBD-B4D7-2A88C4C43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63F603-1062-4C00-850A-EF75CD3BD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363" y="1281872"/>
            <a:ext cx="5400000" cy="489509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E25193-3B32-40C2-969D-CC1F8290B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8571" y="1281872"/>
            <a:ext cx="5400000" cy="489509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275DAF-7CBB-4E8B-8845-7F93FDE27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4563" y="6356350"/>
            <a:ext cx="478800" cy="365125"/>
          </a:xfrm>
          <a:prstGeom prst="rect">
            <a:avLst/>
          </a:prstGeom>
        </p:spPr>
        <p:txBody>
          <a:bodyPr/>
          <a:lstStyle/>
          <a:p>
            <a:fld id="{96B5E63F-FF75-4236-BB34-47D07F8E6B0C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C751EC92-B63F-46DA-9969-2379B731FDEB}"/>
              </a:ext>
            </a:extLst>
          </p:cNvPr>
          <p:cNvCxnSpPr>
            <a:cxnSpLocks/>
          </p:cNvCxnSpPr>
          <p:nvPr userDrawn="1"/>
        </p:nvCxnSpPr>
        <p:spPr>
          <a:xfrm>
            <a:off x="-1" y="1076765"/>
            <a:ext cx="1184447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0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8C19341-C980-4280-A5C4-1CFB291F6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4221" y="6356350"/>
            <a:ext cx="4376162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Titre de la présentation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E4EFCB2-1116-49F9-9261-402ADFDE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F120B70-B1A7-43E9-9845-24C48406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4563" y="6356350"/>
            <a:ext cx="478800" cy="365125"/>
          </a:xfrm>
          <a:prstGeom prst="rect">
            <a:avLst/>
          </a:prstGeom>
        </p:spPr>
        <p:txBody>
          <a:bodyPr/>
          <a:lstStyle/>
          <a:p>
            <a:fld id="{96B5E63F-FF75-4236-BB34-47D07F8E6B0C}" type="slidenum">
              <a:rPr lang="fr-FR" smtClean="0"/>
              <a:t>‹N°›</a:t>
            </a:fld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0CD54A6-0A8F-4F58-AE92-8C22B6B41532}"/>
              </a:ext>
            </a:extLst>
          </p:cNvPr>
          <p:cNvCxnSpPr>
            <a:cxnSpLocks/>
          </p:cNvCxnSpPr>
          <p:nvPr userDrawn="1"/>
        </p:nvCxnSpPr>
        <p:spPr>
          <a:xfrm>
            <a:off x="-1" y="1076765"/>
            <a:ext cx="1184447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29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66EB76C-3342-4EA6-8B5B-8C566BCE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57129" y="6356350"/>
            <a:ext cx="4393254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Titre de la présentation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FB84BE-6267-4E48-B160-C39C09B5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4563" y="6356350"/>
            <a:ext cx="478800" cy="365125"/>
          </a:xfrm>
          <a:prstGeom prst="rect">
            <a:avLst/>
          </a:prstGeom>
        </p:spPr>
        <p:txBody>
          <a:bodyPr/>
          <a:lstStyle/>
          <a:p>
            <a:fld id="{96B5E63F-FF75-4236-BB34-47D07F8E6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65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DCBB30-FAEC-485D-90EA-2727A0B8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57129" y="6356350"/>
            <a:ext cx="4393254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Titre de la présentation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459F359-B463-49BB-BF66-5F98FACB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563" y="388832"/>
            <a:ext cx="9682383" cy="5341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B300AD-3B82-4C1C-9987-7CE2C7526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80404" y="1239141"/>
            <a:ext cx="6298250" cy="54823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C7A8BB-C6C5-4280-80CE-1B31A2A57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563" y="1239141"/>
            <a:ext cx="4965819" cy="493946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D8A841-4CF0-40A8-82FF-2D959125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4563" y="6356350"/>
            <a:ext cx="478800" cy="365125"/>
          </a:xfrm>
          <a:prstGeom prst="rect">
            <a:avLst/>
          </a:prstGeom>
        </p:spPr>
        <p:txBody>
          <a:bodyPr/>
          <a:lstStyle/>
          <a:p>
            <a:fld id="{96B5E63F-FF75-4236-BB34-47D07F8E6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333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DD8A4A9-E4E7-4369-8A73-EF426AAD1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363" y="368224"/>
            <a:ext cx="9711583" cy="571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BE55F7-B941-45CD-B591-E6C3965C9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563" y="1290420"/>
            <a:ext cx="11459908" cy="4877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D5D34D75-C16B-4318-9BED-BDCA70E60C09}"/>
              </a:ext>
            </a:extLst>
          </p:cNvPr>
          <p:cNvCxnSpPr>
            <a:cxnSpLocks/>
          </p:cNvCxnSpPr>
          <p:nvPr userDrawn="1"/>
        </p:nvCxnSpPr>
        <p:spPr>
          <a:xfrm>
            <a:off x="-1" y="6264067"/>
            <a:ext cx="540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pied de page 4">
            <a:extLst>
              <a:ext uri="{FF2B5EF4-FFF2-40B4-BE49-F238E27FC236}">
                <a16:creationId xmlns:a16="http://schemas.microsoft.com/office/drawing/2014/main" id="{03A3477B-B143-4FDD-92E4-7B68BB98D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74221" y="6356350"/>
            <a:ext cx="4425777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44BF610A-D3FA-46B5-82C4-907A8C4AB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4563" y="6356350"/>
            <a:ext cx="478562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96B5E63F-FF75-4236-BB34-47D07F8E6B0C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8F7A41-DBA2-4B2C-BAF0-7FF70475D72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593" y="388210"/>
            <a:ext cx="1502878" cy="55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3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7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accent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github.com/Ahirvoas/Training-Day2/blob/main/Tutorial_day2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AAFC72-42E5-4316-9F6B-D112FC879B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Digital </a:t>
            </a:r>
            <a:r>
              <a:rPr lang="fr-FR" dirty="0" err="1"/>
              <a:t>twin</a:t>
            </a:r>
            <a:r>
              <a:rPr lang="fr-FR" dirty="0"/>
              <a:t> for </a:t>
            </a:r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industry</a:t>
            </a:r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D0726D-3728-4FBD-BA6E-5EC5CB249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363" y="2183437"/>
            <a:ext cx="7130753" cy="1889799"/>
          </a:xfrm>
        </p:spPr>
        <p:txBody>
          <a:bodyPr>
            <a:normAutofit fontScale="70000" lnSpcReduction="20000"/>
          </a:bodyPr>
          <a:lstStyle/>
          <a:p>
            <a:r>
              <a:rPr lang="fr-FR" sz="4200" b="1" dirty="0"/>
              <a:t>Wind Turbine Modeling Workshop</a:t>
            </a:r>
          </a:p>
          <a:p>
            <a:endParaRPr lang="fr-FR" dirty="0"/>
          </a:p>
          <a:p>
            <a:r>
              <a:rPr lang="fr-FR" dirty="0"/>
              <a:t>Adrien Hirvoas, </a:t>
            </a:r>
            <a:r>
              <a:rPr lang="fr-FR" dirty="0" err="1"/>
              <a:t>Ph.D</a:t>
            </a:r>
            <a:r>
              <a:rPr lang="fr-FR" dirty="0"/>
              <a:t>. -  FEM</a:t>
            </a:r>
          </a:p>
          <a:p>
            <a:endParaRPr lang="fr-FR" dirty="0"/>
          </a:p>
          <a:p>
            <a:r>
              <a:rPr lang="fr-FR" dirty="0"/>
              <a:t>ISEN </a:t>
            </a:r>
            <a:r>
              <a:rPr lang="fr-FR" dirty="0" err="1"/>
              <a:t>Yncréa</a:t>
            </a:r>
            <a:r>
              <a:rPr lang="fr-FR" dirty="0"/>
              <a:t> Ouest </a:t>
            </a:r>
          </a:p>
          <a:p>
            <a:r>
              <a:rPr lang="fr-FR" dirty="0" err="1"/>
              <a:t>January</a:t>
            </a:r>
            <a:r>
              <a:rPr lang="fr-FR" dirty="0"/>
              <a:t> 16th-18th, 2024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8168D1-8538-47AF-B4E7-E5263049A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Wind Turbine Modeling Workshop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7A985B-4C5D-49E8-A4C8-0190C872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E63F-FF75-4236-BB34-47D07F8E6B0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099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45FF80-A37B-C1DF-24B8-B1ECC65C5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Practice – Offshore </a:t>
            </a:r>
            <a:r>
              <a:rPr lang="fr-FR" dirty="0" err="1"/>
              <a:t>wind</a:t>
            </a:r>
            <a:r>
              <a:rPr lang="fr-FR" dirty="0"/>
              <a:t> turbine – Google </a:t>
            </a:r>
            <a:r>
              <a:rPr lang="fr-FR" dirty="0" err="1"/>
              <a:t>Colab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0EC450-40D0-77E1-E7FF-C7B612A77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Google </a:t>
            </a:r>
            <a:r>
              <a:rPr lang="fr-FR" dirty="0" err="1"/>
              <a:t>Colab</a:t>
            </a:r>
            <a:r>
              <a:rPr lang="fr-FR" dirty="0"/>
              <a:t>?</a:t>
            </a:r>
          </a:p>
          <a:p>
            <a:pPr marL="457200" lvl="1" indent="0">
              <a:buNone/>
            </a:pPr>
            <a:r>
              <a:rPr lang="fr-FR" dirty="0"/>
              <a:t>G</a:t>
            </a:r>
            <a:r>
              <a:rPr lang="en-US" dirty="0" err="1"/>
              <a:t>oogle</a:t>
            </a:r>
            <a:r>
              <a:rPr lang="en-US" dirty="0"/>
              <a:t> </a:t>
            </a:r>
            <a:r>
              <a:rPr lang="en-US" dirty="0" err="1"/>
              <a:t>Colab</a:t>
            </a:r>
            <a:r>
              <a:rPr lang="en-US" dirty="0"/>
              <a:t> which stands for Google </a:t>
            </a:r>
            <a:r>
              <a:rPr lang="en-US" dirty="0" err="1"/>
              <a:t>Colaboratory</a:t>
            </a:r>
            <a:r>
              <a:rPr lang="en-US" dirty="0"/>
              <a:t> is a cloud platform</a:t>
            </a:r>
          </a:p>
          <a:p>
            <a:pPr marL="457200" lvl="1" indent="0">
              <a:buNone/>
            </a:pPr>
            <a:r>
              <a:rPr lang="en-US" dirty="0"/>
              <a:t>provided by Google to run Python Notebook’s without need to install </a:t>
            </a:r>
          </a:p>
          <a:p>
            <a:pPr marL="457200" lvl="1" indent="0">
              <a:buNone/>
            </a:pPr>
            <a:r>
              <a:rPr lang="en-US" dirty="0"/>
              <a:t>anything on your local machine.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0" indent="0">
              <a:buNone/>
            </a:pPr>
            <a:r>
              <a:rPr lang="en-US" dirty="0"/>
              <a:t>Features of Google </a:t>
            </a:r>
            <a:r>
              <a:rPr lang="en-US" dirty="0" err="1"/>
              <a:t>Colab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Zero Setup Required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Free GPU Access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Pre-installed Libraries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Accessing Google </a:t>
            </a:r>
            <a:r>
              <a:rPr lang="en-US" dirty="0" err="1"/>
              <a:t>Colab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https://github.com/Ahirvoas/Training-Day2/blob/main/Tutorial_day2.ipynb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C7B43D-0BF2-6C05-EF7B-04BB8AE46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68F4E56-CBA2-C617-7C2E-26FE99222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E63F-FF75-4236-BB34-47D07F8E6B0C}" type="slidenum">
              <a:rPr lang="fr-FR" smtClean="0"/>
              <a:t>10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70106F-458D-2592-4961-DE30017AB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567" y="1256232"/>
            <a:ext cx="3479029" cy="232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744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153D73-76DA-C943-C955-7DBB0BD2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Day 2 - Agenda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B025B6-8B60-D9DC-548F-1476A9A65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Wind Turbine Modeling Workshop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6B8398-493B-8A3C-EE36-F0839431B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E63F-FF75-4236-BB34-47D07F8E6B0C}" type="slidenum">
              <a:rPr lang="fr-FR" smtClean="0"/>
              <a:t>11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26BF90F-1BA4-4446-85B6-94E0453437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229035"/>
            <a:ext cx="7767587" cy="4985856"/>
          </a:xfrm>
          <a:prstGeom prst="rect">
            <a:avLst/>
          </a:prstGeom>
        </p:spPr>
      </p:pic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3B5F468E-E75C-102B-2006-8F1BFDF6B8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001798"/>
              </p:ext>
            </p:extLst>
          </p:nvPr>
        </p:nvGraphicFramePr>
        <p:xfrm>
          <a:off x="6978371" y="1768602"/>
          <a:ext cx="4584979" cy="369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630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8D225E-0370-47A1-B47A-7F357D5F8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Wind Turbine Modeling Workshop - Agenda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8542146B-A24C-0C95-A506-FE98F5DCE066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92801219"/>
              </p:ext>
            </p:extLst>
          </p:nvPr>
        </p:nvGraphicFramePr>
        <p:xfrm>
          <a:off x="384175" y="1171569"/>
          <a:ext cx="11460162" cy="9658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1825">
                  <a:extLst>
                    <a:ext uri="{9D8B030D-6E8A-4147-A177-3AD203B41FA5}">
                      <a16:colId xmlns:a16="http://schemas.microsoft.com/office/drawing/2014/main" val="4022905570"/>
                    </a:ext>
                  </a:extLst>
                </a:gridCol>
                <a:gridCol w="5748337">
                  <a:extLst>
                    <a:ext uri="{9D8B030D-6E8A-4147-A177-3AD203B41FA5}">
                      <a16:colId xmlns:a16="http://schemas.microsoft.com/office/drawing/2014/main" val="1894682170"/>
                    </a:ext>
                  </a:extLst>
                </a:gridCol>
              </a:tblGrid>
              <a:tr h="48291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28CC2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Day 1: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28CC2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Welcome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28CC2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and Introductions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28CC2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Wind Turbine Modeling </a:t>
                      </a: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28CC2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Overview</a:t>
                      </a: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28CC2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28CC2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Overview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28CC2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of </a:t>
                      </a: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28CC2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OpenFAST</a:t>
                      </a: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28CC2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685800" marR="0" lvl="1" indent="-2286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392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Practical</a:t>
                      </a: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392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fr-FR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392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work</a:t>
                      </a: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392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 </a:t>
                      </a:r>
                    </a:p>
                    <a:p>
                      <a:pPr marL="1143000" marR="0" lvl="2" indent="-2286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392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Installation</a:t>
                      </a:r>
                    </a:p>
                    <a:p>
                      <a:pPr marL="1143000" marR="0" lvl="2" indent="-2286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392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Inputs and outputs workflow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28CC2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OpenFAST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28CC2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Modules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28CC2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OpenFAST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28CC2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28CC2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tool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28CC2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 python-</a:t>
                      </a: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28CC2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toolbox</a:t>
                      </a: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28CC2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685800" marR="0" lvl="1" indent="-2286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392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Practical</a:t>
                      </a: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392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fr-FR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392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work</a:t>
                      </a: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392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</a:p>
                    <a:p>
                      <a:pPr marL="1143000" marR="0" lvl="2" indent="-2286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392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Practicing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392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1143000" marR="0" lvl="2" indent="-2286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392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Run </a:t>
                      </a: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392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your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392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first simulation</a:t>
                      </a:r>
                    </a:p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28CC2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Day 2: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28CC2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Introduction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28CC2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OpenFAST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28CC2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tutorial</a:t>
                      </a:r>
                    </a:p>
                    <a:p>
                      <a:pPr marL="685800" marR="0" lvl="1" indent="-2286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392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Practical</a:t>
                      </a: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392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fr-FR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392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work</a:t>
                      </a: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392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 </a:t>
                      </a:r>
                    </a:p>
                    <a:p>
                      <a:pPr marL="1143000" marR="0" lvl="2" indent="-2286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392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Floating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392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Offshore Wind Turbine</a:t>
                      </a:r>
                    </a:p>
                    <a:p>
                      <a:pPr marL="1143000" marR="0" lvl="2" indent="-2286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392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Post-</a:t>
                      </a: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392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Processing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392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1143000" marR="0" lvl="2" indent="-2286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392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digital </a:t>
                      </a: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392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twin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392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392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approach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392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28CC2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Conclusion &amp; Question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28CC2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2836364"/>
                  </a:ext>
                </a:extLst>
              </a:tr>
              <a:tr h="482918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28CC2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6804011"/>
                  </a:ext>
                </a:extLst>
              </a:tr>
            </a:tbl>
          </a:graphicData>
        </a:graphic>
      </p:graphicFrame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3A8565E-AAF0-478C-92E1-6C234F33B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6158" y="6356350"/>
            <a:ext cx="4384225" cy="365125"/>
          </a:xfrm>
        </p:spPr>
        <p:txBody>
          <a:bodyPr/>
          <a:lstStyle/>
          <a:p>
            <a:r>
              <a:rPr lang="fr-FR" dirty="0"/>
              <a:t>Wind Turbine Modeling Workshop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A12B81-3831-45F6-9A14-7E97D16A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4563" y="6331790"/>
            <a:ext cx="478079" cy="389686"/>
          </a:xfrm>
        </p:spPr>
        <p:txBody>
          <a:bodyPr/>
          <a:lstStyle/>
          <a:p>
            <a:fld id="{96B5E63F-FF75-4236-BB34-47D07F8E6B0C}" type="slidenum">
              <a:rPr lang="fr-FR" smtClean="0"/>
              <a:t>2</a:t>
            </a:fld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D046D6E-B2BE-3B5B-189F-104BC859AC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401" y="3754121"/>
            <a:ext cx="3859460" cy="247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3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153D73-76DA-C943-C955-7DBB0BD2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Day 2 - Agenda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B025B6-8B60-D9DC-548F-1476A9A65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Wind Turbine Modeling Workshop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6B8398-493B-8A3C-EE36-F0839431B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E63F-FF75-4236-BB34-47D07F8E6B0C}" type="slidenum">
              <a:rPr lang="fr-FR" smtClean="0"/>
              <a:t>3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26BF90F-1BA4-4446-85B6-94E0453437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229035"/>
            <a:ext cx="7767587" cy="4985856"/>
          </a:xfrm>
          <a:prstGeom prst="rect">
            <a:avLst/>
          </a:prstGeom>
        </p:spPr>
      </p:pic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3B5F468E-E75C-102B-2006-8F1BFDF6B8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1768693"/>
              </p:ext>
            </p:extLst>
          </p:nvPr>
        </p:nvGraphicFramePr>
        <p:xfrm>
          <a:off x="6978371" y="1768602"/>
          <a:ext cx="4584979" cy="369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555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53357F-FDCA-DB76-F36C-5D9E86BC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Welcome</a:t>
            </a:r>
            <a:r>
              <a:rPr lang="fr-FR" dirty="0"/>
              <a:t> and Introductions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EF49DE-E5EC-9DBA-DB37-2BD5DEB13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About </a:t>
            </a:r>
            <a:r>
              <a:rPr lang="fr-FR" b="1" dirty="0" err="1"/>
              <a:t>this</a:t>
            </a:r>
            <a:r>
              <a:rPr lang="fr-FR" b="1" dirty="0"/>
              <a:t> workshop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b="1" dirty="0"/>
              <a:t>A GitHub repository </a:t>
            </a:r>
            <a:r>
              <a:rPr lang="fr-FR" b="1" dirty="0" err="1"/>
              <a:t>is</a:t>
            </a:r>
            <a:r>
              <a:rPr lang="fr-FR" b="1" dirty="0"/>
              <a:t> </a:t>
            </a:r>
            <a:r>
              <a:rPr lang="fr-FR" b="1" dirty="0" err="1"/>
              <a:t>provided</a:t>
            </a:r>
            <a:r>
              <a:rPr lang="fr-FR" b="1" dirty="0"/>
              <a:t> </a:t>
            </a:r>
            <a:r>
              <a:rPr lang="fr-FR" b="1" dirty="0" err="1"/>
              <a:t>with</a:t>
            </a:r>
            <a:r>
              <a:rPr lang="fr-FR" b="1" dirty="0"/>
              <a:t> </a:t>
            </a:r>
            <a:r>
              <a:rPr lang="fr-FR" b="1" dirty="0" err="1"/>
              <a:t>some</a:t>
            </a:r>
            <a:r>
              <a:rPr lang="fr-FR" b="1" dirty="0"/>
              <a:t> simulation folder and slides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b="1" dirty="0"/>
              <a:t>2 x 3 </a:t>
            </a:r>
            <a:r>
              <a:rPr lang="fr-FR" b="1" dirty="0" err="1"/>
              <a:t>hours</a:t>
            </a:r>
            <a:r>
              <a:rPr lang="fr-FR" b="1" dirty="0"/>
              <a:t> – 16/01/2024 and 18/01/2024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b="1" dirty="0"/>
              <a:t>Don’t </a:t>
            </a:r>
            <a:r>
              <a:rPr lang="fr-FR" b="1" dirty="0" err="1"/>
              <a:t>hesitate</a:t>
            </a:r>
            <a:r>
              <a:rPr lang="fr-FR" b="1" dirty="0"/>
              <a:t> to </a:t>
            </a:r>
            <a:r>
              <a:rPr lang="fr-FR" b="1" dirty="0" err="1"/>
              <a:t>ask</a:t>
            </a:r>
            <a:r>
              <a:rPr lang="fr-FR" b="1" dirty="0"/>
              <a:t> questions (</a:t>
            </a:r>
            <a:r>
              <a:rPr lang="fr-FR" b="1" dirty="0" err="1"/>
              <a:t>even</a:t>
            </a:r>
            <a:r>
              <a:rPr lang="fr-FR" b="1" dirty="0"/>
              <a:t> </a:t>
            </a:r>
            <a:r>
              <a:rPr lang="fr-FR" b="1" dirty="0" err="1"/>
              <a:t>during</a:t>
            </a:r>
            <a:r>
              <a:rPr lang="fr-FR" b="1" dirty="0"/>
              <a:t> the </a:t>
            </a:r>
            <a:r>
              <a:rPr lang="fr-FR" b="1" dirty="0" err="1"/>
              <a:t>presentation</a:t>
            </a:r>
            <a:r>
              <a:rPr lang="fr-FR" b="1" dirty="0"/>
              <a:t>)</a:t>
            </a:r>
          </a:p>
          <a:p>
            <a:pPr marL="457200" lvl="1" indent="0">
              <a:buNone/>
            </a:pPr>
            <a:endParaRPr lang="fr-FR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b="1" dirty="0"/>
              <a:t>Objectives</a:t>
            </a:r>
          </a:p>
          <a:p>
            <a:pPr lvl="2"/>
            <a:r>
              <a:rPr lang="fr-FR" b="1" dirty="0" err="1"/>
              <a:t>Clarify</a:t>
            </a:r>
            <a:r>
              <a:rPr lang="fr-FR" b="1" dirty="0"/>
              <a:t> the concept of Wind Turbine Modeling</a:t>
            </a:r>
          </a:p>
          <a:p>
            <a:pPr lvl="2"/>
            <a:r>
              <a:rPr lang="fr-FR" b="1" dirty="0" err="1"/>
              <a:t>Clarify</a:t>
            </a:r>
            <a:r>
              <a:rPr lang="fr-FR" b="1" dirty="0"/>
              <a:t> the concept of Digital </a:t>
            </a:r>
            <a:r>
              <a:rPr lang="fr-FR" b="1" dirty="0" err="1"/>
              <a:t>Twin</a:t>
            </a:r>
            <a:endParaRPr lang="fr-FR" b="1" dirty="0"/>
          </a:p>
          <a:p>
            <a:pPr lvl="2"/>
            <a:r>
              <a:rPr lang="fr-FR" b="1" dirty="0" err="1"/>
              <a:t>Allow</a:t>
            </a:r>
            <a:r>
              <a:rPr lang="fr-FR" b="1" dirty="0"/>
              <a:t> </a:t>
            </a:r>
            <a:r>
              <a:rPr lang="fr-FR" b="1" dirty="0" err="1"/>
              <a:t>you</a:t>
            </a:r>
            <a:r>
              <a:rPr lang="fr-FR" b="1" dirty="0"/>
              <a:t> to </a:t>
            </a:r>
            <a:r>
              <a:rPr lang="fr-FR" b="1" dirty="0" err="1"/>
              <a:t>build</a:t>
            </a:r>
            <a:r>
              <a:rPr lang="fr-FR" b="1" dirty="0"/>
              <a:t> </a:t>
            </a:r>
            <a:r>
              <a:rPr lang="fr-FR" b="1" dirty="0" err="1"/>
              <a:t>your</a:t>
            </a:r>
            <a:r>
              <a:rPr lang="fr-FR" b="1" dirty="0"/>
              <a:t> first </a:t>
            </a:r>
            <a:r>
              <a:rPr lang="fr-FR" b="1" dirty="0" err="1"/>
              <a:t>wind</a:t>
            </a:r>
            <a:r>
              <a:rPr lang="fr-FR" b="1" dirty="0"/>
              <a:t> turbine </a:t>
            </a:r>
            <a:r>
              <a:rPr lang="fr-FR" b="1" dirty="0" err="1"/>
              <a:t>numerical</a:t>
            </a:r>
            <a:r>
              <a:rPr lang="fr-FR" b="1" dirty="0"/>
              <a:t> model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1977A3F-1328-2F57-7DA6-B685EC41A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Wind Turbine Modeling Workshop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33893F-4FB3-FB83-B0FA-93F05EC9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E63F-FF75-4236-BB34-47D07F8E6B0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78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5D2C52-CD01-E978-4429-367D12C9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Wind Turbine Modeling </a:t>
            </a: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87242A-7007-14BD-D659-5A4DF6AF4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Coupling Between Fluids, Structures, and Controls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3B88A9B-3DF7-8C12-4697-6381FFA6A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Wind Turbine Modeling Workshop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422EB5F-5074-BA73-4868-0C9398A6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E63F-FF75-4236-BB34-47D07F8E6B0C}" type="slidenum">
              <a:rPr lang="fr-FR" smtClean="0"/>
              <a:t>5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287B393-0D3A-41B8-8C6D-748D5ADE7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32" y="1791481"/>
            <a:ext cx="2513887" cy="181266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687EB6-8F3B-4F4B-993E-2871601B9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179" y="4264605"/>
            <a:ext cx="3078688" cy="182121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1C21FF2-D4B6-448E-8B1A-A49175485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6675" y="1618430"/>
            <a:ext cx="3033886" cy="175594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3643804-6DB8-420E-9B97-B43A17F98B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7819" y="4618454"/>
            <a:ext cx="821918" cy="157990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CC7E491-B4AB-4296-B997-7E42B835DF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554" y="2496401"/>
            <a:ext cx="3305834" cy="33058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ZoneTexte 18">
            <a:extLst>
              <a:ext uri="{FF2B5EF4-FFF2-40B4-BE49-F238E27FC236}">
                <a16:creationId xmlns:a16="http://schemas.microsoft.com/office/drawing/2014/main" id="{AFB98C1F-22E1-4D08-BEBE-03B72E2DC2F7}"/>
              </a:ext>
            </a:extLst>
          </p:cNvPr>
          <p:cNvSpPr txBox="1"/>
          <p:nvPr/>
        </p:nvSpPr>
        <p:spPr>
          <a:xfrm>
            <a:off x="865752" y="3684673"/>
            <a:ext cx="1514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Aerodynamics</a:t>
            </a:r>
          </a:p>
        </p:txBody>
      </p:sp>
      <p:sp>
        <p:nvSpPr>
          <p:cNvPr id="12" name="ZoneTexte 19">
            <a:extLst>
              <a:ext uri="{FF2B5EF4-FFF2-40B4-BE49-F238E27FC236}">
                <a16:creationId xmlns:a16="http://schemas.microsoft.com/office/drawing/2014/main" id="{9239DF0D-6937-4E28-9927-6B96DF81B7BC}"/>
              </a:ext>
            </a:extLst>
          </p:cNvPr>
          <p:cNvSpPr txBox="1"/>
          <p:nvPr/>
        </p:nvSpPr>
        <p:spPr>
          <a:xfrm>
            <a:off x="1264646" y="4134533"/>
            <a:ext cx="114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Structures</a:t>
            </a:r>
          </a:p>
        </p:txBody>
      </p:sp>
      <p:sp>
        <p:nvSpPr>
          <p:cNvPr id="13" name="ZoneTexte 20">
            <a:extLst>
              <a:ext uri="{FF2B5EF4-FFF2-40B4-BE49-F238E27FC236}">
                <a16:creationId xmlns:a16="http://schemas.microsoft.com/office/drawing/2014/main" id="{5C10EFA4-ADF9-4171-B682-103C0FB06495}"/>
              </a:ext>
            </a:extLst>
          </p:cNvPr>
          <p:cNvSpPr txBox="1"/>
          <p:nvPr/>
        </p:nvSpPr>
        <p:spPr>
          <a:xfrm>
            <a:off x="9259863" y="3374372"/>
            <a:ext cx="96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Controls</a:t>
            </a:r>
          </a:p>
        </p:txBody>
      </p:sp>
      <p:sp>
        <p:nvSpPr>
          <p:cNvPr id="14" name="ZoneTexte 21">
            <a:extLst>
              <a:ext uri="{FF2B5EF4-FFF2-40B4-BE49-F238E27FC236}">
                <a16:creationId xmlns:a16="http://schemas.microsoft.com/office/drawing/2014/main" id="{AD215810-798D-456B-8EA3-AA0618A99398}"/>
              </a:ext>
            </a:extLst>
          </p:cNvPr>
          <p:cNvSpPr txBox="1"/>
          <p:nvPr/>
        </p:nvSpPr>
        <p:spPr>
          <a:xfrm>
            <a:off x="9597285" y="3820247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Hydrodynamics</a:t>
            </a: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DD8C3D18-6B45-4D13-BCD2-19801A122D76}"/>
              </a:ext>
            </a:extLst>
          </p:cNvPr>
          <p:cNvSpPr/>
          <p:nvPr/>
        </p:nvSpPr>
        <p:spPr>
          <a:xfrm rot="892939">
            <a:off x="3098482" y="3339773"/>
            <a:ext cx="864000" cy="36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8215DC47-9DAF-49F4-B8B5-A5F6DDECE26E}"/>
              </a:ext>
            </a:extLst>
          </p:cNvPr>
          <p:cNvSpPr/>
          <p:nvPr/>
        </p:nvSpPr>
        <p:spPr>
          <a:xfrm rot="19836166">
            <a:off x="2760883" y="4783886"/>
            <a:ext cx="864000" cy="36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C92307DB-0B9F-4A13-8D05-A375951F8FB1}"/>
              </a:ext>
            </a:extLst>
          </p:cNvPr>
          <p:cNvSpPr/>
          <p:nvPr/>
        </p:nvSpPr>
        <p:spPr>
          <a:xfrm rot="8879092">
            <a:off x="7397292" y="2902419"/>
            <a:ext cx="864000" cy="36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9E398522-408E-43C1-8DB3-FD60F05FD97D}"/>
              </a:ext>
            </a:extLst>
          </p:cNvPr>
          <p:cNvSpPr/>
          <p:nvPr/>
        </p:nvSpPr>
        <p:spPr>
          <a:xfrm rot="12352341">
            <a:off x="7653315" y="4224474"/>
            <a:ext cx="864000" cy="36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860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3076A1-6468-96C8-A281-74E2AED7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Digital </a:t>
            </a:r>
            <a:r>
              <a:rPr lang="fr-FR" dirty="0" err="1"/>
              <a:t>Twin</a:t>
            </a:r>
            <a:r>
              <a:rPr lang="fr-FR" dirty="0"/>
              <a:t> – Introduction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7150E3-E673-B370-8D1D-4B59CAB1A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363" y="1256232"/>
            <a:ext cx="3675099" cy="4920731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Digital </a:t>
            </a:r>
            <a:r>
              <a:rPr lang="fr-FR" b="1" dirty="0" err="1"/>
              <a:t>Twin</a:t>
            </a:r>
            <a:r>
              <a:rPr lang="fr-FR" b="1" dirty="0"/>
              <a:t> - Wind Turbine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What for 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Improve availability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Reduce operational expenditure (OPEX)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Streamline inspection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Anticipate life extension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Improve future designs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Detect Anomaly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672B178-F299-17BD-CAE5-126BD7C6B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Wind Turbine Modeling Workshop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9DA51D8-997A-F49A-E5A0-554A921D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E63F-FF75-4236-BB34-47D07F8E6B0C}" type="slidenum">
              <a:rPr lang="fr-FR" smtClean="0"/>
              <a:t>6</a:t>
            </a:fld>
            <a:endParaRPr lang="fr-FR"/>
          </a:p>
        </p:txBody>
      </p:sp>
      <p:pic>
        <p:nvPicPr>
          <p:cNvPr id="8" name="Espace réservé du contenu 10">
            <a:extLst>
              <a:ext uri="{FF2B5EF4-FFF2-40B4-BE49-F238E27FC236}">
                <a16:creationId xmlns:a16="http://schemas.microsoft.com/office/drawing/2014/main" id="{666BDF8D-839A-42A7-674D-17C2D7A60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638" y="1660838"/>
            <a:ext cx="8443168" cy="435652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37384AA-D4A9-62E7-2C92-8B9DDB94B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178583">
            <a:off x="4331187" y="1778785"/>
            <a:ext cx="1534619" cy="123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585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DFFF1A-CCDF-E714-AD95-4B372172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Anomaly</a:t>
            </a:r>
            <a:r>
              <a:rPr lang="fr-FR" dirty="0"/>
              <a:t> </a:t>
            </a:r>
            <a:r>
              <a:rPr lang="fr-FR" dirty="0" err="1"/>
              <a:t>Detection</a:t>
            </a:r>
            <a:r>
              <a:rPr lang="fr-FR" dirty="0"/>
              <a:t> – </a:t>
            </a:r>
            <a:r>
              <a:rPr lang="fr-FR" dirty="0" err="1"/>
              <a:t>Definition</a:t>
            </a:r>
            <a:r>
              <a:rPr lang="fr-FR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424967C-6A9C-F1DB-C0E6-D684E9DD8B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r>
                  <a:rPr lang="fr-FR" dirty="0" err="1"/>
                  <a:t>Definition</a:t>
                </a:r>
                <a:r>
                  <a:rPr lang="fr-FR" dirty="0"/>
                  <a:t> of </a:t>
                </a:r>
                <a:r>
                  <a:rPr lang="fr-FR" dirty="0" err="1"/>
                  <a:t>anomaly</a:t>
                </a:r>
                <a:endParaRPr lang="fr-F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fr-FR" dirty="0"/>
                  <a:t>An observation </a:t>
                </a:r>
                <a:r>
                  <a:rPr lang="fr-FR" dirty="0" err="1"/>
                  <a:t>that</a:t>
                </a:r>
                <a:r>
                  <a:rPr lang="fr-FR" dirty="0"/>
                  <a:t> can </a:t>
                </a:r>
                <a:r>
                  <a:rPr lang="fr-FR" dirty="0" err="1"/>
                  <a:t>be</a:t>
                </a:r>
                <a:r>
                  <a:rPr lang="fr-FR" dirty="0"/>
                  <a:t> </a:t>
                </a:r>
                <a:r>
                  <a:rPr lang="fr-FR" dirty="0" err="1"/>
                  <a:t>considered</a:t>
                </a:r>
                <a:r>
                  <a:rPr lang="fr-FR" dirty="0"/>
                  <a:t> </a:t>
                </a:r>
                <a:r>
                  <a:rPr lang="fr-FR" dirty="0" err="1"/>
                  <a:t>significantly</a:t>
                </a:r>
                <a:r>
                  <a:rPr lang="fr-FR" dirty="0"/>
                  <a:t> </a:t>
                </a:r>
                <a:r>
                  <a:rPr lang="fr-FR" dirty="0" err="1"/>
                  <a:t>outside</a:t>
                </a:r>
                <a:br>
                  <a:rPr lang="fr-FR" dirty="0"/>
                </a:br>
                <a:r>
                  <a:rPr lang="fr-FR" dirty="0" err="1"/>
                  <a:t>what</a:t>
                </a:r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« normal »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fr-FR" dirty="0" err="1"/>
                  <a:t>Requires</a:t>
                </a:r>
                <a:r>
                  <a:rPr lang="fr-FR" dirty="0"/>
                  <a:t> </a:t>
                </a:r>
                <a:r>
                  <a:rPr lang="fr-FR" dirty="0" err="1"/>
                  <a:t>some</a:t>
                </a:r>
                <a:r>
                  <a:rPr lang="fr-FR" dirty="0"/>
                  <a:t> </a:t>
                </a:r>
                <a:r>
                  <a:rPr lang="fr-FR" dirty="0" err="1"/>
                  <a:t>idea</a:t>
                </a:r>
                <a:r>
                  <a:rPr lang="fr-FR" dirty="0"/>
                  <a:t> </a:t>
                </a:r>
                <a:r>
                  <a:rPr lang="fr-FR" dirty="0" err="1"/>
                  <a:t>what</a:t>
                </a:r>
                <a:r>
                  <a:rPr lang="fr-FR" dirty="0"/>
                  <a:t> </a:t>
                </a:r>
                <a:r>
                  <a:rPr lang="fr-FR" dirty="0" err="1"/>
                  <a:t>consitutes</a:t>
                </a:r>
                <a:r>
                  <a:rPr lang="fr-FR" dirty="0"/>
                  <a:t> « normal »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fr-FR" dirty="0"/>
                  <a:t>That </a:t>
                </a:r>
                <a:r>
                  <a:rPr lang="fr-FR" dirty="0" err="1"/>
                  <a:t>is</a:t>
                </a:r>
                <a:r>
                  <a:rPr lang="fr-FR" dirty="0"/>
                  <a:t> </a:t>
                </a:r>
                <a:r>
                  <a:rPr lang="fr-FR" dirty="0" err="1"/>
                  <a:t>very</a:t>
                </a:r>
                <a:r>
                  <a:rPr lang="fr-FR" dirty="0"/>
                  <a:t> </a:t>
                </a:r>
                <a:r>
                  <a:rPr lang="fr-FR" dirty="0" err="1"/>
                  <a:t>much</a:t>
                </a:r>
                <a:r>
                  <a:rPr lang="fr-FR" dirty="0"/>
                  <a:t> non-trivial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fr-FR" dirty="0" err="1"/>
                  <a:t>Statistically</a:t>
                </a:r>
                <a:r>
                  <a:rPr lang="fr-FR" dirty="0"/>
                  <a:t>: </a:t>
                </a:r>
                <a:r>
                  <a:rPr lang="fr-FR" dirty="0" err="1"/>
                  <a:t>Given</a:t>
                </a:r>
                <a:r>
                  <a:rPr lang="fr-FR" dirty="0"/>
                  <a:t> input data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fr-FR" dirty="0"/>
                  <a:t>, an </a:t>
                </a:r>
                <a:r>
                  <a:rPr lang="fr-FR" dirty="0" err="1"/>
                  <a:t>anomaly</a:t>
                </a:r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a </a:t>
                </a:r>
                <a:r>
                  <a:rPr lang="fr-FR" dirty="0" err="1"/>
                  <a:t>sample</a:t>
                </a:r>
                <a:r>
                  <a:rPr lang="fr-FR" dirty="0"/>
                  <a:t> </a:t>
                </a:r>
                <a:r>
                  <a:rPr lang="fr-FR" dirty="0" err="1"/>
                  <a:t>with</a:t>
                </a:r>
                <a:r>
                  <a:rPr lang="fr-FR" dirty="0"/>
                  <a:t> a</a:t>
                </a:r>
                <a:br>
                  <a:rPr lang="fr-FR" dirty="0"/>
                </a:br>
                <a:r>
                  <a:rPr lang="fr-FR" dirty="0" err="1"/>
                  <a:t>specific</a:t>
                </a:r>
                <a:r>
                  <a:rPr lang="fr-FR" dirty="0"/>
                  <a:t> value for </a:t>
                </a:r>
                <a:r>
                  <a:rPr lang="fr-FR" dirty="0" err="1"/>
                  <a:t>its</a:t>
                </a:r>
                <a:r>
                  <a:rPr lang="fr-FR" dirty="0"/>
                  <a:t> </a:t>
                </a:r>
                <a:r>
                  <a:rPr lang="fr-FR" dirty="0" err="1"/>
                  <a:t>pdf</a:t>
                </a:r>
                <a:r>
                  <a:rPr lang="fr-FR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fr-FR" dirty="0" err="1"/>
                  <a:t>Calculating</a:t>
                </a:r>
                <a:r>
                  <a:rPr lang="fr-FR" dirty="0"/>
                  <a:t> 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424967C-6A9C-F1DB-C0E6-D684E9DD8B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F865CDB-19E8-3F64-6825-4E0B2B6AB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8306405-8AF2-DB5F-612B-F0066BD71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E63F-FF75-4236-BB34-47D07F8E6B0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206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334287-DD0A-7ACA-F055-769167EAB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Anomaly</a:t>
            </a:r>
            <a:r>
              <a:rPr lang="fr-FR" dirty="0"/>
              <a:t> </a:t>
            </a:r>
            <a:r>
              <a:rPr lang="fr-FR" dirty="0" err="1"/>
              <a:t>Detection</a:t>
            </a:r>
            <a:r>
              <a:rPr lang="fr-FR" dirty="0"/>
              <a:t> – </a:t>
            </a:r>
            <a:r>
              <a:rPr lang="fr-FR" dirty="0" err="1"/>
              <a:t>Idea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67602E-406F-6322-0F7D-7D6D20C06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Expectation: in a </a:t>
            </a:r>
            <a:r>
              <a:rPr lang="fr-FR" dirty="0" err="1"/>
              <a:t>healthy</a:t>
            </a:r>
            <a:r>
              <a:rPr lang="fr-FR" dirty="0"/>
              <a:t> system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br>
              <a:rPr lang="fr-FR" dirty="0"/>
            </a:br>
            <a:r>
              <a:rPr lang="fr-FR" dirty="0" err="1"/>
              <a:t>robust</a:t>
            </a:r>
            <a:r>
              <a:rPr lang="fr-FR" dirty="0"/>
              <a:t> </a:t>
            </a:r>
            <a:r>
              <a:rPr lang="fr-FR" dirty="0" err="1"/>
              <a:t>relationships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states of components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Example: the motion of a FOWT </a:t>
            </a:r>
            <a:r>
              <a:rPr lang="fr-FR" dirty="0" err="1"/>
              <a:t>dominantly</a:t>
            </a:r>
            <a:r>
              <a:rPr lang="fr-FR" dirty="0"/>
              <a:t> </a:t>
            </a:r>
            <a:r>
              <a:rPr lang="fr-FR" dirty="0" err="1"/>
              <a:t>deponds</a:t>
            </a:r>
            <a:r>
              <a:rPr lang="fr-FR" dirty="0"/>
              <a:t> on</a:t>
            </a:r>
            <a:br>
              <a:rPr lang="fr-FR" dirty="0"/>
            </a:br>
            <a:r>
              <a:rPr lang="fr-FR" dirty="0" err="1"/>
              <a:t>wind</a:t>
            </a:r>
            <a:r>
              <a:rPr lang="fr-FR" dirty="0"/>
              <a:t> speed and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environmental</a:t>
            </a:r>
            <a:r>
              <a:rPr lang="fr-FR" dirty="0"/>
              <a:t> conditions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Therefore</a:t>
            </a:r>
            <a:r>
              <a:rPr lang="fr-FR" dirty="0"/>
              <a:t>, </a:t>
            </a:r>
            <a:r>
              <a:rPr lang="fr-FR" dirty="0" err="1"/>
              <a:t>statistical</a:t>
            </a:r>
            <a:r>
              <a:rPr lang="fr-FR" dirty="0"/>
              <a:t> modeling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deliver</a:t>
            </a:r>
            <a:r>
              <a:rPr lang="fr-FR" dirty="0"/>
              <a:t> good</a:t>
            </a:r>
            <a:br>
              <a:rPr lang="fr-FR" dirty="0"/>
            </a:br>
            <a:r>
              <a:rPr lang="fr-FR" dirty="0" err="1"/>
              <a:t>predictions</a:t>
            </a:r>
            <a:r>
              <a:rPr lang="fr-FR" dirty="0"/>
              <a:t> of first </a:t>
            </a:r>
            <a:r>
              <a:rPr lang="fr-FR" dirty="0" err="1"/>
              <a:t>from</a:t>
            </a:r>
            <a:r>
              <a:rPr lang="fr-FR" dirty="0"/>
              <a:t> the former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Deviations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explained</a:t>
            </a:r>
            <a:r>
              <a:rPr lang="fr-FR" dirty="0"/>
              <a:t> by </a:t>
            </a:r>
            <a:r>
              <a:rPr lang="fr-FR" dirty="0" err="1"/>
              <a:t>defects</a:t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4B0D1A-A595-B140-9619-EA97B624A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CC7ED5-C052-4754-FC50-4EBA7CBE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E63F-FF75-4236-BB34-47D07F8E6B0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701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153D73-76DA-C943-C955-7DBB0BD2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Day 2 - Agenda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B025B6-8B60-D9DC-548F-1476A9A65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Wind Turbine Modeling Workshop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6B8398-493B-8A3C-EE36-F0839431B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E63F-FF75-4236-BB34-47D07F8E6B0C}" type="slidenum">
              <a:rPr lang="fr-FR" smtClean="0"/>
              <a:t>9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26BF90F-1BA4-4446-85B6-94E0453437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229035"/>
            <a:ext cx="7767587" cy="4985856"/>
          </a:xfrm>
          <a:prstGeom prst="rect">
            <a:avLst/>
          </a:prstGeom>
        </p:spPr>
      </p:pic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3B5F468E-E75C-102B-2006-8F1BFDF6B8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7512962"/>
              </p:ext>
            </p:extLst>
          </p:nvPr>
        </p:nvGraphicFramePr>
        <p:xfrm>
          <a:off x="6978371" y="1768602"/>
          <a:ext cx="4584979" cy="369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25759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FEM">
      <a:dk1>
        <a:srgbClr val="000000"/>
      </a:dk1>
      <a:lt1>
        <a:srgbClr val="FFFFFF"/>
      </a:lt1>
      <a:dk2>
        <a:srgbClr val="003759"/>
      </a:dk2>
      <a:lt2>
        <a:srgbClr val="F2F2F2"/>
      </a:lt2>
      <a:accent1>
        <a:srgbClr val="005EA1"/>
      </a:accent1>
      <a:accent2>
        <a:srgbClr val="EE7203"/>
      </a:accent2>
      <a:accent3>
        <a:srgbClr val="028CC2"/>
      </a:accent3>
      <a:accent4>
        <a:srgbClr val="F39200"/>
      </a:accent4>
      <a:accent5>
        <a:srgbClr val="009A95"/>
      </a:accent5>
      <a:accent6>
        <a:srgbClr val="7F7F7F"/>
      </a:accent6>
      <a:hlink>
        <a:srgbClr val="336699"/>
      </a:hlink>
      <a:folHlink>
        <a:srgbClr val="0099CC"/>
      </a:folHlink>
    </a:clrScheme>
    <a:fontScheme name="FE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627756A9-572B-4D3D-A04D-DECA94478312}" vid="{6E15DF66-37A0-4769-94B0-D54F440DE10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fem-slides-template</Template>
  <TotalTime>1970</TotalTime>
  <Words>476</Words>
  <Application>Microsoft Office PowerPoint</Application>
  <PresentationFormat>Grand écran</PresentationFormat>
  <Paragraphs>123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Courier New</vt:lpstr>
      <vt:lpstr>Wingdings</vt:lpstr>
      <vt:lpstr>Thème Office</vt:lpstr>
      <vt:lpstr>Digital twin for energy industry </vt:lpstr>
      <vt:lpstr>Wind Turbine Modeling Workshop - Agenda</vt:lpstr>
      <vt:lpstr>Day 2 - Agenda</vt:lpstr>
      <vt:lpstr>Welcome and Introductions</vt:lpstr>
      <vt:lpstr>Wind Turbine Modeling Overview</vt:lpstr>
      <vt:lpstr>Digital Twin – Introduction </vt:lpstr>
      <vt:lpstr>Anomaly Detection – Definition </vt:lpstr>
      <vt:lpstr>Anomaly Detection – Idea</vt:lpstr>
      <vt:lpstr>Day 2 - Agenda</vt:lpstr>
      <vt:lpstr>Practice – Offshore wind turbine – Google Colab</vt:lpstr>
      <vt:lpstr>Day 2 - 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 Turbine Modeling Workshop</dc:title>
  <dc:creator>Adrien HIRVOAS</dc:creator>
  <cp:lastModifiedBy>Adrien HIRVOAS</cp:lastModifiedBy>
  <cp:revision>39</cp:revision>
  <dcterms:created xsi:type="dcterms:W3CDTF">2023-02-28T12:51:00Z</dcterms:created>
  <dcterms:modified xsi:type="dcterms:W3CDTF">2024-01-11T11:04:54Z</dcterms:modified>
</cp:coreProperties>
</file>