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81" r:id="rId5"/>
    <p:sldId id="313" r:id="rId6"/>
    <p:sldId id="314" r:id="rId7"/>
    <p:sldId id="317" r:id="rId8"/>
    <p:sldId id="315" r:id="rId9"/>
    <p:sldId id="316" r:id="rId10"/>
    <p:sldId id="289" r:id="rId11"/>
    <p:sldId id="295" r:id="rId12"/>
    <p:sldId id="29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D2"/>
    <a:srgbClr val="A6CE3A"/>
    <a:srgbClr val="951B80"/>
    <a:srgbClr val="FCB040"/>
    <a:srgbClr val="BCBDC1"/>
    <a:srgbClr val="E8E8E8"/>
    <a:srgbClr val="FFFFFF"/>
    <a:srgbClr val="482D12"/>
    <a:srgbClr val="E21B2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73A8D-9C6E-4B55-87E0-8662A212D2F5}" v="129" dt="2024-12-03T13:47:40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HIRVOAS" userId="8487cbe6-c6c9-47c0-bd11-1aa32fbd2609" providerId="ADAL" clId="{F1E73A8D-9C6E-4B55-87E0-8662A212D2F5}"/>
    <pc:docChg chg="undo redo custSel addSld delSld modSld sldOrd">
      <pc:chgData name="Adrien HIRVOAS" userId="8487cbe6-c6c9-47c0-bd11-1aa32fbd2609" providerId="ADAL" clId="{F1E73A8D-9C6E-4B55-87E0-8662A212D2F5}" dt="2024-12-03T14:03:19.306" v="2552"/>
      <pc:docMkLst>
        <pc:docMk/>
      </pc:docMkLst>
      <pc:sldChg chg="modSp mod">
        <pc:chgData name="Adrien HIRVOAS" userId="8487cbe6-c6c9-47c0-bd11-1aa32fbd2609" providerId="ADAL" clId="{F1E73A8D-9C6E-4B55-87E0-8662A212D2F5}" dt="2024-12-02T12:08:37.884" v="2389"/>
        <pc:sldMkLst>
          <pc:docMk/>
          <pc:sldMk cId="3760099795" sldId="256"/>
        </pc:sldMkLst>
        <pc:spChg chg="mod">
          <ac:chgData name="Adrien HIRVOAS" userId="8487cbe6-c6c9-47c0-bd11-1aa32fbd2609" providerId="ADAL" clId="{F1E73A8D-9C6E-4B55-87E0-8662A212D2F5}" dt="2024-11-06T09:15:56.061" v="5" actId="20577"/>
          <ac:spMkLst>
            <pc:docMk/>
            <pc:sldMk cId="3760099795" sldId="256"/>
            <ac:spMk id="2" creationId="{47AAFC72-42E5-4316-9F6B-D112FC879B2D}"/>
          </ac:spMkLst>
        </pc:spChg>
        <pc:spChg chg="mod">
          <ac:chgData name="Adrien HIRVOAS" userId="8487cbe6-c6c9-47c0-bd11-1aa32fbd2609" providerId="ADAL" clId="{F1E73A8D-9C6E-4B55-87E0-8662A212D2F5}" dt="2024-11-19T20:41:57.300" v="410" actId="27636"/>
          <ac:spMkLst>
            <pc:docMk/>
            <pc:sldMk cId="3760099795" sldId="256"/>
            <ac:spMk id="3" creationId="{56D0726D-3728-4FBD-BA6E-5EC5CB2491E4}"/>
          </ac:spMkLst>
        </pc:spChg>
        <pc:spChg chg="mod">
          <ac:chgData name="Adrien HIRVOAS" userId="8487cbe6-c6c9-47c0-bd11-1aa32fbd2609" providerId="ADAL" clId="{F1E73A8D-9C6E-4B55-87E0-8662A212D2F5}" dt="2024-12-02T12:08:37.884" v="2389"/>
          <ac:spMkLst>
            <pc:docMk/>
            <pc:sldMk cId="3760099795" sldId="256"/>
            <ac:spMk id="6" creationId="{C98168D1-8538-47AF-B4E7-E5263049A740}"/>
          </ac:spMkLst>
        </pc:spChg>
      </pc:sldChg>
      <pc:sldChg chg="addSp delSp modSp mod">
        <pc:chgData name="Adrien HIRVOAS" userId="8487cbe6-c6c9-47c0-bd11-1aa32fbd2609" providerId="ADAL" clId="{F1E73A8D-9C6E-4B55-87E0-8662A212D2F5}" dt="2024-12-02T12:08:42.774" v="2390"/>
        <pc:sldMkLst>
          <pc:docMk/>
          <pc:sldMk cId="1443833334" sldId="257"/>
        </pc:sldMkLst>
        <pc:spChg chg="mod">
          <ac:chgData name="Adrien HIRVOAS" userId="8487cbe6-c6c9-47c0-bd11-1aa32fbd2609" providerId="ADAL" clId="{F1E73A8D-9C6E-4B55-87E0-8662A212D2F5}" dt="2024-11-06T09:18:45.340" v="20" actId="20577"/>
          <ac:spMkLst>
            <pc:docMk/>
            <pc:sldMk cId="1443833334" sldId="257"/>
            <ac:spMk id="2" creationId="{BF8D225E-0370-47A1-B47A-7F357D5F80DE}"/>
          </ac:spMkLst>
        </pc:spChg>
        <pc:spChg chg="del mod">
          <ac:chgData name="Adrien HIRVOAS" userId="8487cbe6-c6c9-47c0-bd11-1aa32fbd2609" providerId="ADAL" clId="{F1E73A8D-9C6E-4B55-87E0-8662A212D2F5}" dt="2024-11-06T09:19:32.705" v="28" actId="3680"/>
          <ac:spMkLst>
            <pc:docMk/>
            <pc:sldMk cId="1443833334" sldId="257"/>
            <ac:spMk id="3" creationId="{B565AB18-00CB-4015-A0CD-48B578DCEA99}"/>
          </ac:spMkLst>
        </pc:spChg>
        <pc:spChg chg="mod">
          <ac:chgData name="Adrien HIRVOAS" userId="8487cbe6-c6c9-47c0-bd11-1aa32fbd2609" providerId="ADAL" clId="{F1E73A8D-9C6E-4B55-87E0-8662A212D2F5}" dt="2024-12-02T12:08:42.774" v="2390"/>
          <ac:spMkLst>
            <pc:docMk/>
            <pc:sldMk cId="1443833334" sldId="257"/>
            <ac:spMk id="8" creationId="{63A8565E-AAF0-478C-92E1-6C234F33B42E}"/>
          </ac:spMkLst>
        </pc:spChg>
        <pc:graphicFrameChg chg="add mod ord modGraphic">
          <ac:chgData name="Adrien HIRVOAS" userId="8487cbe6-c6c9-47c0-bd11-1aa32fbd2609" providerId="ADAL" clId="{F1E73A8D-9C6E-4B55-87E0-8662A212D2F5}" dt="2024-12-02T09:40:11.961" v="1155"/>
          <ac:graphicFrameMkLst>
            <pc:docMk/>
            <pc:sldMk cId="1443833334" sldId="257"/>
            <ac:graphicFrameMk id="4" creationId="{ED8B1362-8147-56BF-B08C-A3925AEF63F1}"/>
          </ac:graphicFrameMkLst>
        </pc:graphicFrameChg>
      </pc:sldChg>
      <pc:sldChg chg="addSp modSp mod">
        <pc:chgData name="Adrien HIRVOAS" userId="8487cbe6-c6c9-47c0-bd11-1aa32fbd2609" providerId="ADAL" clId="{F1E73A8D-9C6E-4B55-87E0-8662A212D2F5}" dt="2024-12-02T12:08:52.492" v="2391"/>
        <pc:sldMkLst>
          <pc:docMk/>
          <pc:sldMk cId="3995346112" sldId="258"/>
        </pc:sldMkLst>
        <pc:spChg chg="mod">
          <ac:chgData name="Adrien HIRVOAS" userId="8487cbe6-c6c9-47c0-bd11-1aa32fbd2609" providerId="ADAL" clId="{F1E73A8D-9C6E-4B55-87E0-8662A212D2F5}" dt="2024-11-06T09:25:47.745" v="68"/>
          <ac:spMkLst>
            <pc:docMk/>
            <pc:sldMk cId="3995346112" sldId="258"/>
            <ac:spMk id="2" creationId="{BF8D225E-0370-47A1-B47A-7F357D5F80DE}"/>
          </ac:spMkLst>
        </pc:spChg>
        <pc:spChg chg="mod">
          <ac:chgData name="Adrien HIRVOAS" userId="8487cbe6-c6c9-47c0-bd11-1aa32fbd2609" providerId="ADAL" clId="{F1E73A8D-9C6E-4B55-87E0-8662A212D2F5}" dt="2024-12-02T12:08:52.492" v="2391"/>
          <ac:spMkLst>
            <pc:docMk/>
            <pc:sldMk cId="3995346112" sldId="258"/>
            <ac:spMk id="8" creationId="{63A8565E-AAF0-478C-92E1-6C234F33B42E}"/>
          </ac:spMkLst>
        </pc:spChg>
        <pc:graphicFrameChg chg="add mod">
          <ac:chgData name="Adrien HIRVOAS" userId="8487cbe6-c6c9-47c0-bd11-1aa32fbd2609" providerId="ADAL" clId="{F1E73A8D-9C6E-4B55-87E0-8662A212D2F5}" dt="2024-11-06T09:25:55.051" v="69"/>
          <ac:graphicFrameMkLst>
            <pc:docMk/>
            <pc:sldMk cId="3995346112" sldId="258"/>
            <ac:graphicFrameMk id="4" creationId="{477A4DA8-6C8D-8C91-7DDD-E37EEE424058}"/>
          </ac:graphicFrameMkLst>
        </pc:graphicFrameChg>
        <pc:picChg chg="add mod">
          <ac:chgData name="Adrien HIRVOAS" userId="8487cbe6-c6c9-47c0-bd11-1aa32fbd2609" providerId="ADAL" clId="{F1E73A8D-9C6E-4B55-87E0-8662A212D2F5}" dt="2024-11-06T09:25:55.051" v="69"/>
          <ac:picMkLst>
            <pc:docMk/>
            <pc:sldMk cId="3995346112" sldId="258"/>
            <ac:picMk id="3" creationId="{9D201F35-A607-67A0-8744-6155679638AF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2:08:55.567" v="2392"/>
        <pc:sldMkLst>
          <pc:docMk/>
          <pc:sldMk cId="3265225691" sldId="259"/>
        </pc:sldMkLst>
        <pc:spChg chg="mod">
          <ac:chgData name="Adrien HIRVOAS" userId="8487cbe6-c6c9-47c0-bd11-1aa32fbd2609" providerId="ADAL" clId="{F1E73A8D-9C6E-4B55-87E0-8662A212D2F5}" dt="2024-11-06T09:26:06.293" v="71"/>
          <ac:spMkLst>
            <pc:docMk/>
            <pc:sldMk cId="3265225691" sldId="259"/>
            <ac:spMk id="2" creationId="{60C02EA0-1CEC-9039-60AB-CDBA47500F76}"/>
          </ac:spMkLst>
        </pc:spChg>
        <pc:spChg chg="del">
          <ac:chgData name="Adrien HIRVOAS" userId="8487cbe6-c6c9-47c0-bd11-1aa32fbd2609" providerId="ADAL" clId="{F1E73A8D-9C6E-4B55-87E0-8662A212D2F5}" dt="2024-11-06T09:26:21.658" v="72" actId="478"/>
          <ac:spMkLst>
            <pc:docMk/>
            <pc:sldMk cId="3265225691" sldId="259"/>
            <ac:spMk id="3" creationId="{CD3A030D-87CF-5F1C-6729-A5D45241B032}"/>
          </ac:spMkLst>
        </pc:spChg>
        <pc:spChg chg="mod">
          <ac:chgData name="Adrien HIRVOAS" userId="8487cbe6-c6c9-47c0-bd11-1aa32fbd2609" providerId="ADAL" clId="{F1E73A8D-9C6E-4B55-87E0-8662A212D2F5}" dt="2024-12-02T12:08:55.567" v="2392"/>
          <ac:spMkLst>
            <pc:docMk/>
            <pc:sldMk cId="3265225691" sldId="259"/>
            <ac:spMk id="4" creationId="{A1134BC7-673C-07DF-AFC1-C7F55676DED3}"/>
          </ac:spMkLst>
        </pc:spChg>
        <pc:spChg chg="add mod">
          <ac:chgData name="Adrien HIRVOAS" userId="8487cbe6-c6c9-47c0-bd11-1aa32fbd2609" providerId="ADAL" clId="{F1E73A8D-9C6E-4B55-87E0-8662A212D2F5}" dt="2024-11-06T09:26:23.155" v="73"/>
          <ac:spMkLst>
            <pc:docMk/>
            <pc:sldMk cId="3265225691" sldId="259"/>
            <ac:spMk id="6" creationId="{757031CC-FE88-D2AC-367B-091D2D62AF03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7" creationId="{2E2194FB-F134-7601-EF01-F7BA4478B836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11" creationId="{22E01F38-44E9-19A4-FCC4-154E074F24F5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16" creationId="{22691302-9CEB-7121-49C5-9F2E470E7932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17" creationId="{83A1605F-2DF1-9B33-8BD6-1A133E1A3187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18" creationId="{8336FEFB-8B0F-DE1A-3FED-C01AA70C2F06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19" creationId="{1FE837E7-D737-1626-8822-6298FF7E8ACF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28" creationId="{EC18437C-C9ED-05BD-164D-2B75027BFC79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29" creationId="{89A7EFF7-38C8-0796-55A9-FB26B812EDD4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30" creationId="{180F9384-19C7-5349-3D42-68A61FDA5CD9}"/>
          </ac:spMkLst>
        </pc:spChg>
        <pc:spChg chg="add mod">
          <ac:chgData name="Adrien HIRVOAS" userId="8487cbe6-c6c9-47c0-bd11-1aa32fbd2609" providerId="ADAL" clId="{F1E73A8D-9C6E-4B55-87E0-8662A212D2F5}" dt="2024-11-06T09:26:45.861" v="74"/>
          <ac:spMkLst>
            <pc:docMk/>
            <pc:sldMk cId="3265225691" sldId="259"/>
            <ac:spMk id="31" creationId="{91BF4E50-EED2-CA89-A4C7-999C94986072}"/>
          </ac:spMkLst>
        </pc:sp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8" creationId="{7EFA1215-DB12-01C9-4415-6C9B22DBCF51}"/>
          </ac:picMkLst>
        </pc:pic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9" creationId="{6B3EC2EA-23C2-3EA2-EE59-8472B2F4C593}"/>
          </ac:picMkLst>
        </pc:pic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10" creationId="{E1B59FCB-A57D-EC92-68E8-297C973A3669}"/>
          </ac:picMkLst>
        </pc:pic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12" creationId="{8BD87022-B433-469E-D6D6-8B3136D0CF74}"/>
          </ac:picMkLst>
        </pc:pic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13" creationId="{91B07741-F620-CF78-DF3F-49DAFCA47AC6}"/>
          </ac:picMkLst>
        </pc:pic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14" creationId="{49EB9220-D5D5-7E9D-EB97-3302E36F37DD}"/>
          </ac:picMkLst>
        </pc:picChg>
        <pc:picChg chg="add mod">
          <ac:chgData name="Adrien HIRVOAS" userId="8487cbe6-c6c9-47c0-bd11-1aa32fbd2609" providerId="ADAL" clId="{F1E73A8D-9C6E-4B55-87E0-8662A212D2F5}" dt="2024-11-06T09:26:45.861" v="74"/>
          <ac:picMkLst>
            <pc:docMk/>
            <pc:sldMk cId="3265225691" sldId="259"/>
            <ac:picMk id="15" creationId="{DC597FEA-C782-2F5E-89F3-1D67EAA9576D}"/>
          </ac:picMkLst>
        </pc:pic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0" creationId="{89B888DA-CD49-2D12-8BD2-169181068B2C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1" creationId="{D5DAEE8E-AE02-F8FC-5F93-38EDE85AA641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2" creationId="{4309FE09-7C51-3BD4-D4D7-3199E8B0A20C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3" creationId="{71DBF5A2-AC24-5AF7-6EAB-0EADA7158F66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4" creationId="{9FAFB048-12B8-2D29-B44F-BA49F14D7041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5" creationId="{AA9ABF5C-3157-7655-3A31-B0CF443585CD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6" creationId="{A0974187-AA24-23C7-7835-CC37FCB6968B}"/>
          </ac:cxnSpMkLst>
        </pc:cxnChg>
        <pc:cxnChg chg="add mod">
          <ac:chgData name="Adrien HIRVOAS" userId="8487cbe6-c6c9-47c0-bd11-1aa32fbd2609" providerId="ADAL" clId="{F1E73A8D-9C6E-4B55-87E0-8662A212D2F5}" dt="2024-11-06T09:26:45.861" v="74"/>
          <ac:cxnSpMkLst>
            <pc:docMk/>
            <pc:sldMk cId="3265225691" sldId="259"/>
            <ac:cxnSpMk id="27" creationId="{371EFA8A-9606-BF92-FCF0-17268357D745}"/>
          </ac:cxnSpMkLst>
        </pc:cxnChg>
      </pc:sldChg>
      <pc:sldChg chg="addSp delSp modSp new mod">
        <pc:chgData name="Adrien HIRVOAS" userId="8487cbe6-c6c9-47c0-bd11-1aa32fbd2609" providerId="ADAL" clId="{F1E73A8D-9C6E-4B55-87E0-8662A212D2F5}" dt="2024-12-02T12:09:05.720" v="2394"/>
        <pc:sldMkLst>
          <pc:docMk/>
          <pc:sldMk cId="2280630359" sldId="260"/>
        </pc:sldMkLst>
        <pc:spChg chg="mod">
          <ac:chgData name="Adrien HIRVOAS" userId="8487cbe6-c6c9-47c0-bd11-1aa32fbd2609" providerId="ADAL" clId="{F1E73A8D-9C6E-4B55-87E0-8662A212D2F5}" dt="2024-11-19T17:25:32.766" v="240"/>
          <ac:spMkLst>
            <pc:docMk/>
            <pc:sldMk cId="2280630359" sldId="260"/>
            <ac:spMk id="2" creationId="{6400BE12-2605-0F72-EBBC-41AF3BEC4ED9}"/>
          </ac:spMkLst>
        </pc:spChg>
        <pc:spChg chg="del">
          <ac:chgData name="Adrien HIRVOAS" userId="8487cbe6-c6c9-47c0-bd11-1aa32fbd2609" providerId="ADAL" clId="{F1E73A8D-9C6E-4B55-87E0-8662A212D2F5}" dt="2024-11-06T09:27:54.145" v="76" actId="478"/>
          <ac:spMkLst>
            <pc:docMk/>
            <pc:sldMk cId="2280630359" sldId="260"/>
            <ac:spMk id="3" creationId="{CA4A47E0-91E5-9446-9B75-3BB63B6E0A57}"/>
          </ac:spMkLst>
        </pc:spChg>
        <pc:spChg chg="mod">
          <ac:chgData name="Adrien HIRVOAS" userId="8487cbe6-c6c9-47c0-bd11-1aa32fbd2609" providerId="ADAL" clId="{F1E73A8D-9C6E-4B55-87E0-8662A212D2F5}" dt="2024-12-02T12:09:05.720" v="2394"/>
          <ac:spMkLst>
            <pc:docMk/>
            <pc:sldMk cId="2280630359" sldId="260"/>
            <ac:spMk id="4" creationId="{D9C9D5E0-AA63-65A3-A9C7-B85CD1628DB1}"/>
          </ac:spMkLst>
        </pc:spChg>
        <pc:spChg chg="add mod">
          <ac:chgData name="Adrien HIRVOAS" userId="8487cbe6-c6c9-47c0-bd11-1aa32fbd2609" providerId="ADAL" clId="{F1E73A8D-9C6E-4B55-87E0-8662A212D2F5}" dt="2024-11-06T09:27:55.358" v="77"/>
          <ac:spMkLst>
            <pc:docMk/>
            <pc:sldMk cId="2280630359" sldId="260"/>
            <ac:spMk id="6" creationId="{1E44A5A1-89B0-BF95-1B94-9511404CBE09}"/>
          </ac:spMkLst>
        </pc:spChg>
        <pc:graphicFrameChg chg="add mod ord">
          <ac:chgData name="Adrien HIRVOAS" userId="8487cbe6-c6c9-47c0-bd11-1aa32fbd2609" providerId="ADAL" clId="{F1E73A8D-9C6E-4B55-87E0-8662A212D2F5}" dt="2024-12-02T12:09:03.043" v="2393" actId="167"/>
          <ac:graphicFrameMkLst>
            <pc:docMk/>
            <pc:sldMk cId="2280630359" sldId="260"/>
            <ac:graphicFrameMk id="8" creationId="{4D40A1A8-7452-29CC-87FC-263299486C5C}"/>
          </ac:graphicFrameMkLst>
        </pc:graphicFrameChg>
        <pc:picChg chg="add mod">
          <ac:chgData name="Adrien HIRVOAS" userId="8487cbe6-c6c9-47c0-bd11-1aa32fbd2609" providerId="ADAL" clId="{F1E73A8D-9C6E-4B55-87E0-8662A212D2F5}" dt="2024-11-06T09:27:55.358" v="77"/>
          <ac:picMkLst>
            <pc:docMk/>
            <pc:sldMk cId="2280630359" sldId="260"/>
            <ac:picMk id="7" creationId="{E47B65F1-0743-FE50-08BC-9206DD3FA4AF}"/>
          </ac:picMkLst>
        </pc:picChg>
        <pc:picChg chg="add mod">
          <ac:chgData name="Adrien HIRVOAS" userId="8487cbe6-c6c9-47c0-bd11-1aa32fbd2609" providerId="ADAL" clId="{F1E73A8D-9C6E-4B55-87E0-8662A212D2F5}" dt="2024-11-06T09:27:55.358" v="77"/>
          <ac:picMkLst>
            <pc:docMk/>
            <pc:sldMk cId="2280630359" sldId="260"/>
            <ac:picMk id="9" creationId="{DE96B8CA-6B4F-E0A2-B8D1-57DE8281BEBF}"/>
          </ac:picMkLst>
        </pc:picChg>
      </pc:sldChg>
      <pc:sldChg chg="addSp delSp modSp new mod modAnim">
        <pc:chgData name="Adrien HIRVOAS" userId="8487cbe6-c6c9-47c0-bd11-1aa32fbd2609" providerId="ADAL" clId="{F1E73A8D-9C6E-4B55-87E0-8662A212D2F5}" dt="2024-12-02T12:09:17.677" v="2397"/>
        <pc:sldMkLst>
          <pc:docMk/>
          <pc:sldMk cId="453642108" sldId="261"/>
        </pc:sldMkLst>
        <pc:spChg chg="mod">
          <ac:chgData name="Adrien HIRVOAS" userId="8487cbe6-c6c9-47c0-bd11-1aa32fbd2609" providerId="ADAL" clId="{F1E73A8D-9C6E-4B55-87E0-8662A212D2F5}" dt="2024-11-19T17:25:27.892" v="238"/>
          <ac:spMkLst>
            <pc:docMk/>
            <pc:sldMk cId="453642108" sldId="261"/>
            <ac:spMk id="2" creationId="{30EEDD43-095D-7BFE-B56E-52BE89884C9F}"/>
          </ac:spMkLst>
        </pc:spChg>
        <pc:spChg chg="del">
          <ac:chgData name="Adrien HIRVOAS" userId="8487cbe6-c6c9-47c0-bd11-1aa32fbd2609" providerId="ADAL" clId="{F1E73A8D-9C6E-4B55-87E0-8662A212D2F5}" dt="2024-11-06T09:29:31.202" v="79" actId="478"/>
          <ac:spMkLst>
            <pc:docMk/>
            <pc:sldMk cId="453642108" sldId="261"/>
            <ac:spMk id="3" creationId="{9BF8F0A9-5DE2-3557-1C93-A3D921594016}"/>
          </ac:spMkLst>
        </pc:spChg>
        <pc:spChg chg="mod">
          <ac:chgData name="Adrien HIRVOAS" userId="8487cbe6-c6c9-47c0-bd11-1aa32fbd2609" providerId="ADAL" clId="{F1E73A8D-9C6E-4B55-87E0-8662A212D2F5}" dt="2024-12-02T12:09:11.594" v="2396"/>
          <ac:spMkLst>
            <pc:docMk/>
            <pc:sldMk cId="453642108" sldId="261"/>
            <ac:spMk id="4" creationId="{609512FD-866F-3E5E-F75B-168467711EC2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6" creationId="{841659F0-DB2F-A8F0-DFB8-88CF23D995CE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9" creationId="{84ED2D24-3976-3193-ED5C-918DE1FCFDBD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0" creationId="{F3885F3C-01FD-0370-AEBF-8B863DE6F389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1" creationId="{ADAB4617-8A26-EBBD-F900-EC92E7BE17AC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2" creationId="{F3CC7B3A-8F33-8731-B03B-B6BB675791A8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3" creationId="{B7C67021-68D1-8222-1159-B2C5C11E57D0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4" creationId="{8E4222B7-37F2-205D-5D80-51DA1C2C429C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5" creationId="{B7790E16-3020-AAC6-163D-02B2DC176491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6" creationId="{81207B2A-54C9-883D-B46B-B5CDA5548DB4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7" creationId="{CFF5214F-E55F-930A-0821-81CCBFD0786A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18" creationId="{7372694B-1D4D-034A-19DA-2A3960649FCB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23" creationId="{839B96F8-98F3-455C-BF85-B9B93A47DDB4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24" creationId="{4004410A-1858-E6F4-6D46-4AC53FF08248}"/>
          </ac:spMkLst>
        </pc:spChg>
        <pc:spChg chg="add mod">
          <ac:chgData name="Adrien HIRVOAS" userId="8487cbe6-c6c9-47c0-bd11-1aa32fbd2609" providerId="ADAL" clId="{F1E73A8D-9C6E-4B55-87E0-8662A212D2F5}" dt="2024-11-06T09:29:31.919" v="80"/>
          <ac:spMkLst>
            <pc:docMk/>
            <pc:sldMk cId="453642108" sldId="261"/>
            <ac:spMk id="25" creationId="{97C47A49-6FF9-ED5D-7461-78E29458FCAD}"/>
          </ac:spMkLst>
        </pc:spChg>
        <pc:spChg chg="add mod">
          <ac:chgData name="Adrien HIRVOAS" userId="8487cbe6-c6c9-47c0-bd11-1aa32fbd2609" providerId="ADAL" clId="{F1E73A8D-9C6E-4B55-87E0-8662A212D2F5}" dt="2024-11-21T16:24:33.584" v="746" actId="14100"/>
          <ac:spMkLst>
            <pc:docMk/>
            <pc:sldMk cId="453642108" sldId="261"/>
            <ac:spMk id="26" creationId="{EB8D4060-9A2E-9F0B-BD43-F769D9CC9E15}"/>
          </ac:spMkLst>
        </pc:spChg>
        <pc:picChg chg="add mod">
          <ac:chgData name="Adrien HIRVOAS" userId="8487cbe6-c6c9-47c0-bd11-1aa32fbd2609" providerId="ADAL" clId="{F1E73A8D-9C6E-4B55-87E0-8662A212D2F5}" dt="2024-11-06T09:29:31.919" v="80"/>
          <ac:picMkLst>
            <pc:docMk/>
            <pc:sldMk cId="453642108" sldId="261"/>
            <ac:picMk id="7" creationId="{3493D9C7-E01C-B6A8-F076-2D58F6AE00C4}"/>
          </ac:picMkLst>
        </pc:picChg>
        <pc:picChg chg="add mod">
          <ac:chgData name="Adrien HIRVOAS" userId="8487cbe6-c6c9-47c0-bd11-1aa32fbd2609" providerId="ADAL" clId="{F1E73A8D-9C6E-4B55-87E0-8662A212D2F5}" dt="2024-11-06T09:29:31.919" v="80"/>
          <ac:picMkLst>
            <pc:docMk/>
            <pc:sldMk cId="453642108" sldId="261"/>
            <ac:picMk id="8" creationId="{82E32428-F3E2-2C2C-2828-A30A4662895C}"/>
          </ac:picMkLst>
        </pc:picChg>
        <pc:picChg chg="add mod">
          <ac:chgData name="Adrien HIRVOAS" userId="8487cbe6-c6c9-47c0-bd11-1aa32fbd2609" providerId="ADAL" clId="{F1E73A8D-9C6E-4B55-87E0-8662A212D2F5}" dt="2024-11-06T09:29:31.919" v="80"/>
          <ac:picMkLst>
            <pc:docMk/>
            <pc:sldMk cId="453642108" sldId="261"/>
            <ac:picMk id="19" creationId="{0FF06322-00F6-4DFD-172C-812B57402BCE}"/>
          </ac:picMkLst>
        </pc:picChg>
        <pc:picChg chg="add mod">
          <ac:chgData name="Adrien HIRVOAS" userId="8487cbe6-c6c9-47c0-bd11-1aa32fbd2609" providerId="ADAL" clId="{F1E73A8D-9C6E-4B55-87E0-8662A212D2F5}" dt="2024-11-06T09:29:31.919" v="80"/>
          <ac:picMkLst>
            <pc:docMk/>
            <pc:sldMk cId="453642108" sldId="261"/>
            <ac:picMk id="20" creationId="{9FF4A80C-D0FF-7AFC-0DDB-729EEF5A30D2}"/>
          </ac:picMkLst>
        </pc:picChg>
        <pc:picChg chg="add mod">
          <ac:chgData name="Adrien HIRVOAS" userId="8487cbe6-c6c9-47c0-bd11-1aa32fbd2609" providerId="ADAL" clId="{F1E73A8D-9C6E-4B55-87E0-8662A212D2F5}" dt="2024-11-06T09:29:31.919" v="80"/>
          <ac:picMkLst>
            <pc:docMk/>
            <pc:sldMk cId="453642108" sldId="261"/>
            <ac:picMk id="21" creationId="{95CE1E80-CA73-1FDC-97BA-E99641A3AD9A}"/>
          </ac:picMkLst>
        </pc:picChg>
        <pc:picChg chg="add mod">
          <ac:chgData name="Adrien HIRVOAS" userId="8487cbe6-c6c9-47c0-bd11-1aa32fbd2609" providerId="ADAL" clId="{F1E73A8D-9C6E-4B55-87E0-8662A212D2F5}" dt="2024-11-06T09:29:31.919" v="80"/>
          <ac:picMkLst>
            <pc:docMk/>
            <pc:sldMk cId="453642108" sldId="261"/>
            <ac:picMk id="22" creationId="{2AED30FD-E465-58E7-66D1-193433FBEC72}"/>
          </ac:picMkLst>
        </pc:picChg>
      </pc:sldChg>
      <pc:sldChg chg="addSp delSp modSp new mod ord">
        <pc:chgData name="Adrien HIRVOAS" userId="8487cbe6-c6c9-47c0-bd11-1aa32fbd2609" providerId="ADAL" clId="{F1E73A8D-9C6E-4B55-87E0-8662A212D2F5}" dt="2024-12-02T12:09:08.702" v="2395"/>
        <pc:sldMkLst>
          <pc:docMk/>
          <pc:sldMk cId="567957090" sldId="262"/>
        </pc:sldMkLst>
        <pc:spChg chg="mod">
          <ac:chgData name="Adrien HIRVOAS" userId="8487cbe6-c6c9-47c0-bd11-1aa32fbd2609" providerId="ADAL" clId="{F1E73A8D-9C6E-4B55-87E0-8662A212D2F5}" dt="2024-11-19T17:25:29.900" v="239"/>
          <ac:spMkLst>
            <pc:docMk/>
            <pc:sldMk cId="567957090" sldId="262"/>
            <ac:spMk id="2" creationId="{323FF3E5-3231-0ECE-588A-DB502B9C315B}"/>
          </ac:spMkLst>
        </pc:spChg>
        <pc:spChg chg="del">
          <ac:chgData name="Adrien HIRVOAS" userId="8487cbe6-c6c9-47c0-bd11-1aa32fbd2609" providerId="ADAL" clId="{F1E73A8D-9C6E-4B55-87E0-8662A212D2F5}" dt="2024-11-06T09:39:43.321" v="82" actId="478"/>
          <ac:spMkLst>
            <pc:docMk/>
            <pc:sldMk cId="567957090" sldId="262"/>
            <ac:spMk id="3" creationId="{5D0AC284-9EB5-4FBA-0253-27928E696DEE}"/>
          </ac:spMkLst>
        </pc:spChg>
        <pc:spChg chg="mod">
          <ac:chgData name="Adrien HIRVOAS" userId="8487cbe6-c6c9-47c0-bd11-1aa32fbd2609" providerId="ADAL" clId="{F1E73A8D-9C6E-4B55-87E0-8662A212D2F5}" dt="2024-12-02T12:09:08.702" v="2395"/>
          <ac:spMkLst>
            <pc:docMk/>
            <pc:sldMk cId="567957090" sldId="262"/>
            <ac:spMk id="4" creationId="{286A4334-A843-3FE2-F29C-13C57C56C6D4}"/>
          </ac:spMkLst>
        </pc:spChg>
        <pc:spChg chg="add mod">
          <ac:chgData name="Adrien HIRVOAS" userId="8487cbe6-c6c9-47c0-bd11-1aa32fbd2609" providerId="ADAL" clId="{F1E73A8D-9C6E-4B55-87E0-8662A212D2F5}" dt="2024-11-06T09:39:43.679" v="83"/>
          <ac:spMkLst>
            <pc:docMk/>
            <pc:sldMk cId="567957090" sldId="262"/>
            <ac:spMk id="6" creationId="{2DAE6CAC-FC59-8DCC-1EE1-555A5E62A08F}"/>
          </ac:spMkLst>
        </pc:spChg>
        <pc:spChg chg="add mod">
          <ac:chgData name="Adrien HIRVOAS" userId="8487cbe6-c6c9-47c0-bd11-1aa32fbd2609" providerId="ADAL" clId="{F1E73A8D-9C6E-4B55-87E0-8662A212D2F5}" dt="2024-11-06T10:03:27.692" v="134" actId="1035"/>
          <ac:spMkLst>
            <pc:docMk/>
            <pc:sldMk cId="567957090" sldId="262"/>
            <ac:spMk id="8" creationId="{19594F15-05FB-472E-ECBF-9D7CF667867F}"/>
          </ac:spMkLst>
        </pc:spChg>
        <pc:picChg chg="add mod">
          <ac:chgData name="Adrien HIRVOAS" userId="8487cbe6-c6c9-47c0-bd11-1aa32fbd2609" providerId="ADAL" clId="{F1E73A8D-9C6E-4B55-87E0-8662A212D2F5}" dt="2024-11-06T09:39:43.679" v="83"/>
          <ac:picMkLst>
            <pc:docMk/>
            <pc:sldMk cId="567957090" sldId="262"/>
            <ac:picMk id="7" creationId="{DC170270-9E46-083D-0B0D-503706C9360F}"/>
          </ac:picMkLst>
        </pc:picChg>
        <pc:picChg chg="add mod">
          <ac:chgData name="Adrien HIRVOAS" userId="8487cbe6-c6c9-47c0-bd11-1aa32fbd2609" providerId="ADAL" clId="{F1E73A8D-9C6E-4B55-87E0-8662A212D2F5}" dt="2024-11-06T10:03:27.692" v="134" actId="1035"/>
          <ac:picMkLst>
            <pc:docMk/>
            <pc:sldMk cId="567957090" sldId="262"/>
            <ac:picMk id="9" creationId="{7B16295A-3F8A-F340-820B-B8EE30C7DEF0}"/>
          </ac:picMkLst>
        </pc:picChg>
        <pc:cxnChg chg="add mod">
          <ac:chgData name="Adrien HIRVOAS" userId="8487cbe6-c6c9-47c0-bd11-1aa32fbd2609" providerId="ADAL" clId="{F1E73A8D-9C6E-4B55-87E0-8662A212D2F5}" dt="2024-11-06T10:03:27.692" v="134" actId="1035"/>
          <ac:cxnSpMkLst>
            <pc:docMk/>
            <pc:sldMk cId="567957090" sldId="262"/>
            <ac:cxnSpMk id="10" creationId="{6E7A4A4D-F9E0-04CD-8408-71003D47D397}"/>
          </ac:cxnSpMkLst>
        </pc:cxnChg>
      </pc:sldChg>
      <pc:sldChg chg="addSp delSp modSp new mod ord">
        <pc:chgData name="Adrien HIRVOAS" userId="8487cbe6-c6c9-47c0-bd11-1aa32fbd2609" providerId="ADAL" clId="{F1E73A8D-9C6E-4B55-87E0-8662A212D2F5}" dt="2024-12-02T12:09:23.872" v="2398"/>
        <pc:sldMkLst>
          <pc:docMk/>
          <pc:sldMk cId="437715441" sldId="263"/>
        </pc:sldMkLst>
        <pc:spChg chg="mod">
          <ac:chgData name="Adrien HIRVOAS" userId="8487cbe6-c6c9-47c0-bd11-1aa32fbd2609" providerId="ADAL" clId="{F1E73A8D-9C6E-4B55-87E0-8662A212D2F5}" dt="2024-11-19T17:25:25.450" v="237"/>
          <ac:spMkLst>
            <pc:docMk/>
            <pc:sldMk cId="437715441" sldId="263"/>
            <ac:spMk id="2" creationId="{F7EE7BF2-5013-30D1-807A-795BBD1830FE}"/>
          </ac:spMkLst>
        </pc:spChg>
        <pc:spChg chg="del">
          <ac:chgData name="Adrien HIRVOAS" userId="8487cbe6-c6c9-47c0-bd11-1aa32fbd2609" providerId="ADAL" clId="{F1E73A8D-9C6E-4B55-87E0-8662A212D2F5}" dt="2024-11-06T09:40:03.056" v="87" actId="478"/>
          <ac:spMkLst>
            <pc:docMk/>
            <pc:sldMk cId="437715441" sldId="263"/>
            <ac:spMk id="3" creationId="{FAF1E91A-0055-ADB9-1DC7-17A6A6AC78F3}"/>
          </ac:spMkLst>
        </pc:spChg>
        <pc:spChg chg="mod">
          <ac:chgData name="Adrien HIRVOAS" userId="8487cbe6-c6c9-47c0-bd11-1aa32fbd2609" providerId="ADAL" clId="{F1E73A8D-9C6E-4B55-87E0-8662A212D2F5}" dt="2024-12-02T12:09:23.872" v="2398"/>
          <ac:spMkLst>
            <pc:docMk/>
            <pc:sldMk cId="437715441" sldId="263"/>
            <ac:spMk id="4" creationId="{12D5CA88-E109-E3C2-9831-80190280CB4D}"/>
          </ac:spMkLst>
        </pc:spChg>
        <pc:spChg chg="add mod">
          <ac:chgData name="Adrien HIRVOAS" userId="8487cbe6-c6c9-47c0-bd11-1aa32fbd2609" providerId="ADAL" clId="{F1E73A8D-9C6E-4B55-87E0-8662A212D2F5}" dt="2024-11-06T09:40:03.424" v="88"/>
          <ac:spMkLst>
            <pc:docMk/>
            <pc:sldMk cId="437715441" sldId="263"/>
            <ac:spMk id="6" creationId="{61DD1191-1548-2FC9-0C7D-23CED60867F9}"/>
          </ac:spMkLst>
        </pc:spChg>
      </pc:sldChg>
      <pc:sldChg chg="addSp modSp new mod">
        <pc:chgData name="Adrien HIRVOAS" userId="8487cbe6-c6c9-47c0-bd11-1aa32fbd2609" providerId="ADAL" clId="{F1E73A8D-9C6E-4B55-87E0-8662A212D2F5}" dt="2024-12-02T12:09:33.136" v="2400"/>
        <pc:sldMkLst>
          <pc:docMk/>
          <pc:sldMk cId="2913935913" sldId="264"/>
        </pc:sldMkLst>
        <pc:spChg chg="mod">
          <ac:chgData name="Adrien HIRVOAS" userId="8487cbe6-c6c9-47c0-bd11-1aa32fbd2609" providerId="ADAL" clId="{F1E73A8D-9C6E-4B55-87E0-8662A212D2F5}" dt="2024-11-19T17:26:27.516" v="249" actId="27636"/>
          <ac:spMkLst>
            <pc:docMk/>
            <pc:sldMk cId="2913935913" sldId="264"/>
            <ac:spMk id="2" creationId="{86E819EB-810C-0EED-8FC3-332017204648}"/>
          </ac:spMkLst>
        </pc:spChg>
        <pc:spChg chg="mod">
          <ac:chgData name="Adrien HIRVOAS" userId="8487cbe6-c6c9-47c0-bd11-1aa32fbd2609" providerId="ADAL" clId="{F1E73A8D-9C6E-4B55-87E0-8662A212D2F5}" dt="2024-11-06T10:30:51.568" v="151" actId="20577"/>
          <ac:spMkLst>
            <pc:docMk/>
            <pc:sldMk cId="2913935913" sldId="264"/>
            <ac:spMk id="3" creationId="{979DC34B-C96F-38BD-E77C-DB6F428FE3BB}"/>
          </ac:spMkLst>
        </pc:spChg>
        <pc:spChg chg="mod">
          <ac:chgData name="Adrien HIRVOAS" userId="8487cbe6-c6c9-47c0-bd11-1aa32fbd2609" providerId="ADAL" clId="{F1E73A8D-9C6E-4B55-87E0-8662A212D2F5}" dt="2024-12-02T12:09:33.136" v="2400"/>
          <ac:spMkLst>
            <pc:docMk/>
            <pc:sldMk cId="2913935913" sldId="264"/>
            <ac:spMk id="4" creationId="{525B532C-7321-A321-4F83-EA6D272E1D81}"/>
          </ac:spMkLst>
        </pc:spChg>
        <pc:picChg chg="add mod">
          <ac:chgData name="Adrien HIRVOAS" userId="8487cbe6-c6c9-47c0-bd11-1aa32fbd2609" providerId="ADAL" clId="{F1E73A8D-9C6E-4B55-87E0-8662A212D2F5}" dt="2024-11-06T10:31:02.208" v="154" actId="1076"/>
          <ac:picMkLst>
            <pc:docMk/>
            <pc:sldMk cId="2913935913" sldId="264"/>
            <ac:picMk id="6" creationId="{407931DE-0697-4875-BE96-B811DD935B7E}"/>
          </ac:picMkLst>
        </pc:picChg>
        <pc:picChg chg="add mod">
          <ac:chgData name="Adrien HIRVOAS" userId="8487cbe6-c6c9-47c0-bd11-1aa32fbd2609" providerId="ADAL" clId="{F1E73A8D-9C6E-4B55-87E0-8662A212D2F5}" dt="2024-11-06T10:31:06.482" v="156"/>
          <ac:picMkLst>
            <pc:docMk/>
            <pc:sldMk cId="2913935913" sldId="264"/>
            <ac:picMk id="7" creationId="{407931DE-0697-4875-BE96-B811DD935B7E}"/>
          </ac:picMkLst>
        </pc:picChg>
        <pc:picChg chg="add mod">
          <ac:chgData name="Adrien HIRVOAS" userId="8487cbe6-c6c9-47c0-bd11-1aa32fbd2609" providerId="ADAL" clId="{F1E73A8D-9C6E-4B55-87E0-8662A212D2F5}" dt="2024-11-06T10:31:06.482" v="156"/>
          <ac:picMkLst>
            <pc:docMk/>
            <pc:sldMk cId="2913935913" sldId="264"/>
            <ac:picMk id="8" creationId="{01E232AA-61C6-400A-AE79-FB36D6FF0795}"/>
          </ac:picMkLst>
        </pc:picChg>
        <pc:picChg chg="add mod">
          <ac:chgData name="Adrien HIRVOAS" userId="8487cbe6-c6c9-47c0-bd11-1aa32fbd2609" providerId="ADAL" clId="{F1E73A8D-9C6E-4B55-87E0-8662A212D2F5}" dt="2024-11-06T10:31:13.299" v="158" actId="1076"/>
          <ac:picMkLst>
            <pc:docMk/>
            <pc:sldMk cId="2913935913" sldId="264"/>
            <ac:picMk id="9" creationId="{01E232AA-61C6-400A-AE79-FB36D6FF0795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2:09:37.854" v="2401"/>
        <pc:sldMkLst>
          <pc:docMk/>
          <pc:sldMk cId="1958441342" sldId="265"/>
        </pc:sldMkLst>
        <pc:spChg chg="mod">
          <ac:chgData name="Adrien HIRVOAS" userId="8487cbe6-c6c9-47c0-bd11-1aa32fbd2609" providerId="ADAL" clId="{F1E73A8D-9C6E-4B55-87E0-8662A212D2F5}" dt="2024-11-19T17:28:08.210" v="258" actId="108"/>
          <ac:spMkLst>
            <pc:docMk/>
            <pc:sldMk cId="1958441342" sldId="265"/>
            <ac:spMk id="2" creationId="{F1DF94B2-7A39-1DE6-6987-E290791BEE5F}"/>
          </ac:spMkLst>
        </pc:spChg>
        <pc:spChg chg="del">
          <ac:chgData name="Adrien HIRVOAS" userId="8487cbe6-c6c9-47c0-bd11-1aa32fbd2609" providerId="ADAL" clId="{F1E73A8D-9C6E-4B55-87E0-8662A212D2F5}" dt="2024-11-06T10:32:35.528" v="162" actId="478"/>
          <ac:spMkLst>
            <pc:docMk/>
            <pc:sldMk cId="1958441342" sldId="265"/>
            <ac:spMk id="3" creationId="{99E88C52-4DF4-CF94-46D6-216F77C2C17F}"/>
          </ac:spMkLst>
        </pc:spChg>
        <pc:spChg chg="mod">
          <ac:chgData name="Adrien HIRVOAS" userId="8487cbe6-c6c9-47c0-bd11-1aa32fbd2609" providerId="ADAL" clId="{F1E73A8D-9C6E-4B55-87E0-8662A212D2F5}" dt="2024-12-02T12:09:37.854" v="2401"/>
          <ac:spMkLst>
            <pc:docMk/>
            <pc:sldMk cId="1958441342" sldId="265"/>
            <ac:spMk id="4" creationId="{D383DC36-4B66-8A03-B448-6FAAA192372B}"/>
          </ac:spMkLst>
        </pc:spChg>
        <pc:spChg chg="add mod">
          <ac:chgData name="Adrien HIRVOAS" userId="8487cbe6-c6c9-47c0-bd11-1aa32fbd2609" providerId="ADAL" clId="{F1E73A8D-9C6E-4B55-87E0-8662A212D2F5}" dt="2024-11-06T10:32:20.120" v="161" actId="1076"/>
          <ac:spMkLst>
            <pc:docMk/>
            <pc:sldMk cId="1958441342" sldId="265"/>
            <ac:spMk id="6" creationId="{7119C645-21C9-5394-B00E-5098C7E0C848}"/>
          </ac:spMkLst>
        </pc:spChg>
        <pc:spChg chg="add mod">
          <ac:chgData name="Adrien HIRVOAS" userId="8487cbe6-c6c9-47c0-bd11-1aa32fbd2609" providerId="ADAL" clId="{F1E73A8D-9C6E-4B55-87E0-8662A212D2F5}" dt="2024-11-19T20:47:17.451" v="458" actId="20577"/>
          <ac:spMkLst>
            <pc:docMk/>
            <pc:sldMk cId="1958441342" sldId="265"/>
            <ac:spMk id="8" creationId="{691D4F16-1481-AB6A-A488-F1E65B237EFF}"/>
          </ac:spMkLst>
        </pc:spChg>
        <pc:spChg chg="add mod">
          <ac:chgData name="Adrien HIRVOAS" userId="8487cbe6-c6c9-47c0-bd11-1aa32fbd2609" providerId="ADAL" clId="{F1E73A8D-9C6E-4B55-87E0-8662A212D2F5}" dt="2024-11-19T17:26:55.313" v="254" actId="1076"/>
          <ac:spMkLst>
            <pc:docMk/>
            <pc:sldMk cId="1958441342" sldId="265"/>
            <ac:spMk id="9" creationId="{F300C784-9FF1-FF08-1953-33F5D3DC7308}"/>
          </ac:spMkLst>
        </pc:spChg>
        <pc:spChg chg="add mod">
          <ac:chgData name="Adrien HIRVOAS" userId="8487cbe6-c6c9-47c0-bd11-1aa32fbd2609" providerId="ADAL" clId="{F1E73A8D-9C6E-4B55-87E0-8662A212D2F5}" dt="2024-11-06T10:32:35.980" v="163"/>
          <ac:spMkLst>
            <pc:docMk/>
            <pc:sldMk cId="1958441342" sldId="265"/>
            <ac:spMk id="12" creationId="{3292ACE6-7D7D-993A-E3BD-7213FCA463EA}"/>
          </ac:spMkLst>
        </pc:spChg>
        <pc:spChg chg="add mod">
          <ac:chgData name="Adrien HIRVOAS" userId="8487cbe6-c6c9-47c0-bd11-1aa32fbd2609" providerId="ADAL" clId="{F1E73A8D-9C6E-4B55-87E0-8662A212D2F5}" dt="2024-11-06T10:32:35.980" v="163"/>
          <ac:spMkLst>
            <pc:docMk/>
            <pc:sldMk cId="1958441342" sldId="265"/>
            <ac:spMk id="14" creationId="{5C426C7B-FB42-6171-A249-7921521DD292}"/>
          </ac:spMkLst>
        </pc:spChg>
        <pc:spChg chg="add mod">
          <ac:chgData name="Adrien HIRVOAS" userId="8487cbe6-c6c9-47c0-bd11-1aa32fbd2609" providerId="ADAL" clId="{F1E73A8D-9C6E-4B55-87E0-8662A212D2F5}" dt="2024-11-06T10:32:35.980" v="163"/>
          <ac:spMkLst>
            <pc:docMk/>
            <pc:sldMk cId="1958441342" sldId="265"/>
            <ac:spMk id="16" creationId="{E6A1E6E8-EA4E-39E3-8C64-1FFA47223A30}"/>
          </ac:spMkLst>
        </pc:spChg>
        <pc:spChg chg="add mod">
          <ac:chgData name="Adrien HIRVOAS" userId="8487cbe6-c6c9-47c0-bd11-1aa32fbd2609" providerId="ADAL" clId="{F1E73A8D-9C6E-4B55-87E0-8662A212D2F5}" dt="2024-11-06T10:32:35.980" v="163"/>
          <ac:spMkLst>
            <pc:docMk/>
            <pc:sldMk cId="1958441342" sldId="265"/>
            <ac:spMk id="17" creationId="{51955C87-9427-1CBD-246B-1867F40F5CEA}"/>
          </ac:spMkLst>
        </pc:spChg>
        <pc:grpChg chg="add mod">
          <ac:chgData name="Adrien HIRVOAS" userId="8487cbe6-c6c9-47c0-bd11-1aa32fbd2609" providerId="ADAL" clId="{F1E73A8D-9C6E-4B55-87E0-8662A212D2F5}" dt="2024-11-19T17:26:48.073" v="252" actId="14100"/>
          <ac:grpSpMkLst>
            <pc:docMk/>
            <pc:sldMk cId="1958441342" sldId="265"/>
            <ac:grpSpMk id="10" creationId="{74C950B4-F4AD-57ED-B8A6-08C6FC0C2E63}"/>
          </ac:grpSpMkLst>
        </pc:grpChg>
        <pc:grpChg chg="add mod">
          <ac:chgData name="Adrien HIRVOAS" userId="8487cbe6-c6c9-47c0-bd11-1aa32fbd2609" providerId="ADAL" clId="{F1E73A8D-9C6E-4B55-87E0-8662A212D2F5}" dt="2024-11-06T10:32:35.980" v="163"/>
          <ac:grpSpMkLst>
            <pc:docMk/>
            <pc:sldMk cId="1958441342" sldId="265"/>
            <ac:grpSpMk id="11" creationId="{AFE3F029-0754-F9AB-D9EB-25B3B1EE9ABE}"/>
          </ac:grpSpMkLst>
        </pc:grpChg>
        <pc:picChg chg="add mod">
          <ac:chgData name="Adrien HIRVOAS" userId="8487cbe6-c6c9-47c0-bd11-1aa32fbd2609" providerId="ADAL" clId="{F1E73A8D-9C6E-4B55-87E0-8662A212D2F5}" dt="2024-11-19T17:26:57.923" v="255" actId="1076"/>
          <ac:picMkLst>
            <pc:docMk/>
            <pc:sldMk cId="1958441342" sldId="265"/>
            <ac:picMk id="7" creationId="{328D95B9-ED02-91F3-7710-09C5AB9BF83B}"/>
          </ac:picMkLst>
        </pc:picChg>
        <pc:picChg chg="add mod">
          <ac:chgData name="Adrien HIRVOAS" userId="8487cbe6-c6c9-47c0-bd11-1aa32fbd2609" providerId="ADAL" clId="{F1E73A8D-9C6E-4B55-87E0-8662A212D2F5}" dt="2024-11-06T10:32:35.980" v="163"/>
          <ac:picMkLst>
            <pc:docMk/>
            <pc:sldMk cId="1958441342" sldId="265"/>
            <ac:picMk id="13" creationId="{21F35639-BEA8-3DCD-B254-FF6F222364FE}"/>
          </ac:picMkLst>
        </pc:picChg>
        <pc:picChg chg="add mod">
          <ac:chgData name="Adrien HIRVOAS" userId="8487cbe6-c6c9-47c0-bd11-1aa32fbd2609" providerId="ADAL" clId="{F1E73A8D-9C6E-4B55-87E0-8662A212D2F5}" dt="2024-11-06T10:32:35.980" v="163"/>
          <ac:picMkLst>
            <pc:docMk/>
            <pc:sldMk cId="1958441342" sldId="265"/>
            <ac:picMk id="15" creationId="{EA61727B-CEFE-B199-DB0A-DED125AD62D1}"/>
          </ac:picMkLst>
        </pc:picChg>
        <pc:picChg chg="add mod">
          <ac:chgData name="Adrien HIRVOAS" userId="8487cbe6-c6c9-47c0-bd11-1aa32fbd2609" providerId="ADAL" clId="{F1E73A8D-9C6E-4B55-87E0-8662A212D2F5}" dt="2024-11-06T10:32:35.980" v="163"/>
          <ac:picMkLst>
            <pc:docMk/>
            <pc:sldMk cId="1958441342" sldId="265"/>
            <ac:picMk id="18" creationId="{4EC94F12-31A9-3FFD-BB7C-616A1B374F5A}"/>
          </ac:picMkLst>
        </pc:picChg>
      </pc:sldChg>
      <pc:sldChg chg="addSp delSp modSp new mod ord">
        <pc:chgData name="Adrien HIRVOAS" userId="8487cbe6-c6c9-47c0-bd11-1aa32fbd2609" providerId="ADAL" clId="{F1E73A8D-9C6E-4B55-87E0-8662A212D2F5}" dt="2024-12-02T12:09:43.797" v="2403"/>
        <pc:sldMkLst>
          <pc:docMk/>
          <pc:sldMk cId="668997324" sldId="266"/>
        </pc:sldMkLst>
        <pc:spChg chg="mod">
          <ac:chgData name="Adrien HIRVOAS" userId="8487cbe6-c6c9-47c0-bd11-1aa32fbd2609" providerId="ADAL" clId="{F1E73A8D-9C6E-4B55-87E0-8662A212D2F5}" dt="2024-11-19T17:28:28.726" v="263"/>
          <ac:spMkLst>
            <pc:docMk/>
            <pc:sldMk cId="668997324" sldId="266"/>
            <ac:spMk id="2" creationId="{4A93EAC1-489A-DBFD-3E59-0D7BCDCC26FD}"/>
          </ac:spMkLst>
        </pc:spChg>
        <pc:spChg chg="del">
          <ac:chgData name="Adrien HIRVOAS" userId="8487cbe6-c6c9-47c0-bd11-1aa32fbd2609" providerId="ADAL" clId="{F1E73A8D-9C6E-4B55-87E0-8662A212D2F5}" dt="2024-11-06T10:33:23.170" v="166" actId="478"/>
          <ac:spMkLst>
            <pc:docMk/>
            <pc:sldMk cId="668997324" sldId="266"/>
            <ac:spMk id="3" creationId="{ACFD59D8-5E2A-814D-4B4B-56B1416DD322}"/>
          </ac:spMkLst>
        </pc:spChg>
        <pc:spChg chg="mod">
          <ac:chgData name="Adrien HIRVOAS" userId="8487cbe6-c6c9-47c0-bd11-1aa32fbd2609" providerId="ADAL" clId="{F1E73A8D-9C6E-4B55-87E0-8662A212D2F5}" dt="2024-12-02T12:09:43.797" v="2403"/>
          <ac:spMkLst>
            <pc:docMk/>
            <pc:sldMk cId="668997324" sldId="266"/>
            <ac:spMk id="4" creationId="{AEDE8F7E-6B6F-13EB-EBC1-D6239C96B6A9}"/>
          </ac:spMkLst>
        </pc:spChg>
        <pc:spChg chg="add mod">
          <ac:chgData name="Adrien HIRVOAS" userId="8487cbe6-c6c9-47c0-bd11-1aa32fbd2609" providerId="ADAL" clId="{F1E73A8D-9C6E-4B55-87E0-8662A212D2F5}" dt="2024-11-06T10:33:26.086" v="168"/>
          <ac:spMkLst>
            <pc:docMk/>
            <pc:sldMk cId="668997324" sldId="266"/>
            <ac:spMk id="9" creationId="{4C45BB95-565A-4E88-B826-74E32C7DDA3E}"/>
          </ac:spMkLst>
        </pc:spChg>
        <pc:spChg chg="add mod">
          <ac:chgData name="Adrien HIRVOAS" userId="8487cbe6-c6c9-47c0-bd11-1aa32fbd2609" providerId="ADAL" clId="{F1E73A8D-9C6E-4B55-87E0-8662A212D2F5}" dt="2024-11-06T10:33:28.175" v="169"/>
          <ac:spMkLst>
            <pc:docMk/>
            <pc:sldMk cId="668997324" sldId="266"/>
            <ac:spMk id="13" creationId="{4C45BB95-565A-4E88-B826-74E32C7DDA3E}"/>
          </ac:spMkLst>
        </pc:spChg>
        <pc:grpChg chg="add mod">
          <ac:chgData name="Adrien HIRVOAS" userId="8487cbe6-c6c9-47c0-bd11-1aa32fbd2609" providerId="ADAL" clId="{F1E73A8D-9C6E-4B55-87E0-8662A212D2F5}" dt="2024-11-06T10:33:26.086" v="168"/>
          <ac:grpSpMkLst>
            <pc:docMk/>
            <pc:sldMk cId="668997324" sldId="266"/>
            <ac:grpSpMk id="7" creationId="{FF8932C4-14E5-4786-9AAB-2448A5DA3ADD}"/>
          </ac:grpSpMkLst>
        </pc:grpChg>
        <pc:grpChg chg="add mod">
          <ac:chgData name="Adrien HIRVOAS" userId="8487cbe6-c6c9-47c0-bd11-1aa32fbd2609" providerId="ADAL" clId="{F1E73A8D-9C6E-4B55-87E0-8662A212D2F5}" dt="2024-11-19T17:31:28.719" v="354" actId="1035"/>
          <ac:grpSpMkLst>
            <pc:docMk/>
            <pc:sldMk cId="668997324" sldId="266"/>
            <ac:grpSpMk id="11" creationId="{FF8932C4-14E5-4786-9AAB-2448A5DA3ADD}"/>
          </ac:grpSpMkLst>
        </pc:grpChg>
        <pc:picChg chg="add mod">
          <ac:chgData name="Adrien HIRVOAS" userId="8487cbe6-c6c9-47c0-bd11-1aa32fbd2609" providerId="ADAL" clId="{F1E73A8D-9C6E-4B55-87E0-8662A212D2F5}" dt="2024-11-06T10:33:26.086" v="168"/>
          <ac:picMkLst>
            <pc:docMk/>
            <pc:sldMk cId="668997324" sldId="266"/>
            <ac:picMk id="6" creationId="{1D7639D3-B110-4C9D-9C93-D0C249762929}"/>
          </ac:picMkLst>
        </pc:picChg>
        <pc:picChg chg="add mod">
          <ac:chgData name="Adrien HIRVOAS" userId="8487cbe6-c6c9-47c0-bd11-1aa32fbd2609" providerId="ADAL" clId="{F1E73A8D-9C6E-4B55-87E0-8662A212D2F5}" dt="2024-11-06T10:33:26.086" v="168"/>
          <ac:picMkLst>
            <pc:docMk/>
            <pc:sldMk cId="668997324" sldId="266"/>
            <ac:picMk id="8" creationId="{B136F5EC-4B6B-4468-BB68-8D8E9CD883A7}"/>
          </ac:picMkLst>
        </pc:picChg>
        <pc:picChg chg="add mod modCrop">
          <ac:chgData name="Adrien HIRVOAS" userId="8487cbe6-c6c9-47c0-bd11-1aa32fbd2609" providerId="ADAL" clId="{F1E73A8D-9C6E-4B55-87E0-8662A212D2F5}" dt="2024-11-19T17:31:20.159" v="301" actId="1036"/>
          <ac:picMkLst>
            <pc:docMk/>
            <pc:sldMk cId="668997324" sldId="266"/>
            <ac:picMk id="10" creationId="{1D7639D3-B110-4C9D-9C93-D0C249762929}"/>
          </ac:picMkLst>
        </pc:picChg>
        <pc:picChg chg="add mod">
          <ac:chgData name="Adrien HIRVOAS" userId="8487cbe6-c6c9-47c0-bd11-1aa32fbd2609" providerId="ADAL" clId="{F1E73A8D-9C6E-4B55-87E0-8662A212D2F5}" dt="2024-11-06T10:33:28.175" v="169"/>
          <ac:picMkLst>
            <pc:docMk/>
            <pc:sldMk cId="668997324" sldId="266"/>
            <ac:picMk id="12" creationId="{B136F5EC-4B6B-4468-BB68-8D8E9CD883A7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2:09:40.447" v="2402"/>
        <pc:sldMkLst>
          <pc:docMk/>
          <pc:sldMk cId="1832241334" sldId="267"/>
        </pc:sldMkLst>
        <pc:spChg chg="mod">
          <ac:chgData name="Adrien HIRVOAS" userId="8487cbe6-c6c9-47c0-bd11-1aa32fbd2609" providerId="ADAL" clId="{F1E73A8D-9C6E-4B55-87E0-8662A212D2F5}" dt="2024-11-19T17:28:45.996" v="268"/>
          <ac:spMkLst>
            <pc:docMk/>
            <pc:sldMk cId="1832241334" sldId="267"/>
            <ac:spMk id="2" creationId="{937C9000-1833-61A3-DD82-BB1F92E919B4}"/>
          </ac:spMkLst>
        </pc:spChg>
        <pc:spChg chg="del">
          <ac:chgData name="Adrien HIRVOAS" userId="8487cbe6-c6c9-47c0-bd11-1aa32fbd2609" providerId="ADAL" clId="{F1E73A8D-9C6E-4B55-87E0-8662A212D2F5}" dt="2024-11-06T10:34:18.253" v="198" actId="478"/>
          <ac:spMkLst>
            <pc:docMk/>
            <pc:sldMk cId="1832241334" sldId="267"/>
            <ac:spMk id="3" creationId="{FC3BE863-1108-777E-7A1C-8C43221DB2DF}"/>
          </ac:spMkLst>
        </pc:spChg>
        <pc:spChg chg="mod">
          <ac:chgData name="Adrien HIRVOAS" userId="8487cbe6-c6c9-47c0-bd11-1aa32fbd2609" providerId="ADAL" clId="{F1E73A8D-9C6E-4B55-87E0-8662A212D2F5}" dt="2024-12-02T12:09:40.447" v="2402"/>
          <ac:spMkLst>
            <pc:docMk/>
            <pc:sldMk cId="1832241334" sldId="267"/>
            <ac:spMk id="4" creationId="{8801B62D-DC5D-B0BD-B7DC-43CFB150B08A}"/>
          </ac:spMkLst>
        </pc:spChg>
        <pc:spChg chg="add mod">
          <ac:chgData name="Adrien HIRVOAS" userId="8487cbe6-c6c9-47c0-bd11-1aa32fbd2609" providerId="ADAL" clId="{F1E73A8D-9C6E-4B55-87E0-8662A212D2F5}" dt="2024-11-06T10:34:18.639" v="199"/>
          <ac:spMkLst>
            <pc:docMk/>
            <pc:sldMk cId="1832241334" sldId="267"/>
            <ac:spMk id="8" creationId="{E86CFB51-35F0-2A33-9273-85B09D369691}"/>
          </ac:spMkLst>
        </pc:spChg>
        <pc:spChg chg="add mod">
          <ac:chgData name="Adrien HIRVOAS" userId="8487cbe6-c6c9-47c0-bd11-1aa32fbd2609" providerId="ADAL" clId="{F1E73A8D-9C6E-4B55-87E0-8662A212D2F5}" dt="2024-11-06T10:34:18.639" v="199"/>
          <ac:spMkLst>
            <pc:docMk/>
            <pc:sldMk cId="1832241334" sldId="267"/>
            <ac:spMk id="9" creationId="{8502B747-E557-503B-D757-228D8B5F319D}"/>
          </ac:spMkLst>
        </pc:spChg>
        <pc:picChg chg="add mod">
          <ac:chgData name="Adrien HIRVOAS" userId="8487cbe6-c6c9-47c0-bd11-1aa32fbd2609" providerId="ADAL" clId="{F1E73A8D-9C6E-4B55-87E0-8662A212D2F5}" dt="2024-11-06T10:34:18.639" v="199"/>
          <ac:picMkLst>
            <pc:docMk/>
            <pc:sldMk cId="1832241334" sldId="267"/>
            <ac:picMk id="6" creationId="{5E575516-7597-F826-4AD5-0D17B12C17E3}"/>
          </ac:picMkLst>
        </pc:picChg>
        <pc:picChg chg="add mod">
          <ac:chgData name="Adrien HIRVOAS" userId="8487cbe6-c6c9-47c0-bd11-1aa32fbd2609" providerId="ADAL" clId="{F1E73A8D-9C6E-4B55-87E0-8662A212D2F5}" dt="2024-11-06T10:34:18.639" v="199"/>
          <ac:picMkLst>
            <pc:docMk/>
            <pc:sldMk cId="1832241334" sldId="267"/>
            <ac:picMk id="7" creationId="{F59330A6-0927-0B17-6CCB-937F180AA2C8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2:09:47.846" v="2404"/>
        <pc:sldMkLst>
          <pc:docMk/>
          <pc:sldMk cId="2330519892" sldId="268"/>
        </pc:sldMkLst>
        <pc:spChg chg="mod">
          <ac:chgData name="Adrien HIRVOAS" userId="8487cbe6-c6c9-47c0-bd11-1aa32fbd2609" providerId="ADAL" clId="{F1E73A8D-9C6E-4B55-87E0-8662A212D2F5}" dt="2024-11-19T17:32:44.415" v="359"/>
          <ac:spMkLst>
            <pc:docMk/>
            <pc:sldMk cId="2330519892" sldId="268"/>
            <ac:spMk id="2" creationId="{6414202F-F07D-255F-6E65-EA0B42BFF3ED}"/>
          </ac:spMkLst>
        </pc:spChg>
        <pc:spChg chg="del">
          <ac:chgData name="Adrien HIRVOAS" userId="8487cbe6-c6c9-47c0-bd11-1aa32fbd2609" providerId="ADAL" clId="{F1E73A8D-9C6E-4B55-87E0-8662A212D2F5}" dt="2024-11-06T10:34:50.623" v="201" actId="478"/>
          <ac:spMkLst>
            <pc:docMk/>
            <pc:sldMk cId="2330519892" sldId="268"/>
            <ac:spMk id="3" creationId="{97E1A72C-7C0D-862C-D277-2F2292A840AB}"/>
          </ac:spMkLst>
        </pc:spChg>
        <pc:spChg chg="mod">
          <ac:chgData name="Adrien HIRVOAS" userId="8487cbe6-c6c9-47c0-bd11-1aa32fbd2609" providerId="ADAL" clId="{F1E73A8D-9C6E-4B55-87E0-8662A212D2F5}" dt="2024-12-02T12:09:47.846" v="2404"/>
          <ac:spMkLst>
            <pc:docMk/>
            <pc:sldMk cId="2330519892" sldId="268"/>
            <ac:spMk id="4" creationId="{2EF9C3FE-725F-3763-AF82-8D5AEF7C4806}"/>
          </ac:spMkLst>
        </pc:spChg>
        <pc:spChg chg="add mod">
          <ac:chgData name="Adrien HIRVOAS" userId="8487cbe6-c6c9-47c0-bd11-1aa32fbd2609" providerId="ADAL" clId="{F1E73A8D-9C6E-4B55-87E0-8662A212D2F5}" dt="2024-11-19T17:31:47.071" v="355" actId="14100"/>
          <ac:spMkLst>
            <pc:docMk/>
            <pc:sldMk cId="2330519892" sldId="268"/>
            <ac:spMk id="7" creationId="{B7A70E53-4AD6-2765-9C7A-A09F83C79C16}"/>
          </ac:spMkLst>
        </pc:spChg>
        <pc:spChg chg="add mod">
          <ac:chgData name="Adrien HIRVOAS" userId="8487cbe6-c6c9-47c0-bd11-1aa32fbd2609" providerId="ADAL" clId="{F1E73A8D-9C6E-4B55-87E0-8662A212D2F5}" dt="2024-11-19T17:31:51.966" v="356" actId="1076"/>
          <ac:spMkLst>
            <pc:docMk/>
            <pc:sldMk cId="2330519892" sldId="268"/>
            <ac:spMk id="8" creationId="{0FD9162E-9408-A013-6D67-7E5C608A36F8}"/>
          </ac:spMkLst>
        </pc:spChg>
        <pc:spChg chg="add mod">
          <ac:chgData name="Adrien HIRVOAS" userId="8487cbe6-c6c9-47c0-bd11-1aa32fbd2609" providerId="ADAL" clId="{F1E73A8D-9C6E-4B55-87E0-8662A212D2F5}" dt="2024-11-19T17:31:57.234" v="357" actId="14100"/>
          <ac:spMkLst>
            <pc:docMk/>
            <pc:sldMk cId="2330519892" sldId="268"/>
            <ac:spMk id="9" creationId="{36D449F4-2642-CEF7-E53D-35A10260296D}"/>
          </ac:spMkLst>
        </pc:spChg>
        <pc:spChg chg="add mod">
          <ac:chgData name="Adrien HIRVOAS" userId="8487cbe6-c6c9-47c0-bd11-1aa32fbd2609" providerId="ADAL" clId="{F1E73A8D-9C6E-4B55-87E0-8662A212D2F5}" dt="2024-11-19T17:32:00.022" v="358" actId="1076"/>
          <ac:spMkLst>
            <pc:docMk/>
            <pc:sldMk cId="2330519892" sldId="268"/>
            <ac:spMk id="10" creationId="{DE808A9F-CE3D-920F-9AF4-A7E8F59B769B}"/>
          </ac:spMkLst>
        </pc:spChg>
        <pc:spChg chg="add mod">
          <ac:chgData name="Adrien HIRVOAS" userId="8487cbe6-c6c9-47c0-bd11-1aa32fbd2609" providerId="ADAL" clId="{F1E73A8D-9C6E-4B55-87E0-8662A212D2F5}" dt="2024-11-06T10:34:51.095" v="202"/>
          <ac:spMkLst>
            <pc:docMk/>
            <pc:sldMk cId="2330519892" sldId="268"/>
            <ac:spMk id="11" creationId="{6B95956C-0EDF-1A7C-396D-D8ACE93FE6E7}"/>
          </ac:spMkLst>
        </pc:spChg>
        <pc:picChg chg="add mod">
          <ac:chgData name="Adrien HIRVOAS" userId="8487cbe6-c6c9-47c0-bd11-1aa32fbd2609" providerId="ADAL" clId="{F1E73A8D-9C6E-4B55-87E0-8662A212D2F5}" dt="2024-11-06T10:34:51.095" v="202"/>
          <ac:picMkLst>
            <pc:docMk/>
            <pc:sldMk cId="2330519892" sldId="268"/>
            <ac:picMk id="6" creationId="{05873EF1-8123-AD35-A2BD-DAD69A2BE9AD}"/>
          </ac:picMkLst>
        </pc:picChg>
      </pc:sldChg>
      <pc:sldChg chg="modSp add mod">
        <pc:chgData name="Adrien HIRVOAS" userId="8487cbe6-c6c9-47c0-bd11-1aa32fbd2609" providerId="ADAL" clId="{F1E73A8D-9C6E-4B55-87E0-8662A212D2F5}" dt="2024-12-02T12:09:26.883" v="2399"/>
        <pc:sldMkLst>
          <pc:docMk/>
          <pc:sldMk cId="3436788916" sldId="277"/>
        </pc:sldMkLst>
        <pc:spChg chg="mod">
          <ac:chgData name="Adrien HIRVOAS" userId="8487cbe6-c6c9-47c0-bd11-1aa32fbd2609" providerId="ADAL" clId="{F1E73A8D-9C6E-4B55-87E0-8662A212D2F5}" dt="2024-11-19T17:24:59.166" v="236" actId="20577"/>
          <ac:spMkLst>
            <pc:docMk/>
            <pc:sldMk cId="3436788916" sldId="277"/>
            <ac:spMk id="3" creationId="{13EF49DE-E5EC-9DBA-DB37-2BD5DEB1399E}"/>
          </ac:spMkLst>
        </pc:spChg>
        <pc:spChg chg="mod">
          <ac:chgData name="Adrien HIRVOAS" userId="8487cbe6-c6c9-47c0-bd11-1aa32fbd2609" providerId="ADAL" clId="{F1E73A8D-9C6E-4B55-87E0-8662A212D2F5}" dt="2024-12-02T12:09:26.883" v="2399"/>
          <ac:spMkLst>
            <pc:docMk/>
            <pc:sldMk cId="3436788916" sldId="277"/>
            <ac:spMk id="4" creationId="{C1977A3F-1328-2F57-7DA6-B685EC41A107}"/>
          </ac:spMkLst>
        </pc:spChg>
      </pc:sldChg>
      <pc:sldChg chg="modSp add mod">
        <pc:chgData name="Adrien HIRVOAS" userId="8487cbe6-c6c9-47c0-bd11-1aa32fbd2609" providerId="ADAL" clId="{F1E73A8D-9C6E-4B55-87E0-8662A212D2F5}" dt="2024-12-02T12:10:02.698" v="2408"/>
        <pc:sldMkLst>
          <pc:docMk/>
          <pc:sldMk cId="2156914128" sldId="278"/>
        </pc:sldMkLst>
        <pc:spChg chg="mod">
          <ac:chgData name="Adrien HIRVOAS" userId="8487cbe6-c6c9-47c0-bd11-1aa32fbd2609" providerId="ADAL" clId="{F1E73A8D-9C6E-4B55-87E0-8662A212D2F5}" dt="2024-12-02T09:55:15.617" v="1387" actId="20577"/>
          <ac:spMkLst>
            <pc:docMk/>
            <pc:sldMk cId="2156914128" sldId="278"/>
            <ac:spMk id="2" creationId="{908C3078-9CA4-A8AE-ABD2-08D2D8DDF52D}"/>
          </ac:spMkLst>
        </pc:spChg>
        <pc:spChg chg="mod">
          <ac:chgData name="Adrien HIRVOAS" userId="8487cbe6-c6c9-47c0-bd11-1aa32fbd2609" providerId="ADAL" clId="{F1E73A8D-9C6E-4B55-87E0-8662A212D2F5}" dt="2024-12-02T12:10:02.698" v="2408"/>
          <ac:spMkLst>
            <pc:docMk/>
            <pc:sldMk cId="2156914128" sldId="278"/>
            <ac:spMk id="4" creationId="{D0B6B9EA-5473-4898-B9A4-EA3DC6B135B6}"/>
          </ac:spMkLst>
        </pc:spChg>
      </pc:sldChg>
      <pc:sldChg chg="modSp add mod">
        <pc:chgData name="Adrien HIRVOAS" userId="8487cbe6-c6c9-47c0-bd11-1aa32fbd2609" providerId="ADAL" clId="{F1E73A8D-9C6E-4B55-87E0-8662A212D2F5}" dt="2024-12-02T12:10:05.488" v="2409"/>
        <pc:sldMkLst>
          <pc:docMk/>
          <pc:sldMk cId="3297860204" sldId="279"/>
        </pc:sldMkLst>
        <pc:spChg chg="mod">
          <ac:chgData name="Adrien HIRVOAS" userId="8487cbe6-c6c9-47c0-bd11-1aa32fbd2609" providerId="ADAL" clId="{F1E73A8D-9C6E-4B55-87E0-8662A212D2F5}" dt="2024-12-02T09:40:54.486" v="1201" actId="20577"/>
          <ac:spMkLst>
            <pc:docMk/>
            <pc:sldMk cId="3297860204" sldId="279"/>
            <ac:spMk id="2" creationId="{F25D2C52-CD01-E978-4429-367D12C9A164}"/>
          </ac:spMkLst>
        </pc:spChg>
        <pc:spChg chg="mod">
          <ac:chgData name="Adrien HIRVOAS" userId="8487cbe6-c6c9-47c0-bd11-1aa32fbd2609" providerId="ADAL" clId="{F1E73A8D-9C6E-4B55-87E0-8662A212D2F5}" dt="2024-12-02T12:10:05.488" v="2409"/>
          <ac:spMkLst>
            <pc:docMk/>
            <pc:sldMk cId="3297860204" sldId="279"/>
            <ac:spMk id="4" creationId="{93B88A9B-3DF7-8C12-4697-6381FFA6A0E8}"/>
          </ac:spMkLst>
        </pc:spChg>
      </pc:sldChg>
      <pc:sldChg chg="modSp add mod ord">
        <pc:chgData name="Adrien HIRVOAS" userId="8487cbe6-c6c9-47c0-bd11-1aa32fbd2609" providerId="ADAL" clId="{F1E73A8D-9C6E-4B55-87E0-8662A212D2F5}" dt="2024-12-02T12:10:08.777" v="2410"/>
        <pc:sldMkLst>
          <pc:docMk/>
          <pc:sldMk cId="1464137637" sldId="280"/>
        </pc:sldMkLst>
        <pc:spChg chg="mod">
          <ac:chgData name="Adrien HIRVOAS" userId="8487cbe6-c6c9-47c0-bd11-1aa32fbd2609" providerId="ADAL" clId="{F1E73A8D-9C6E-4B55-87E0-8662A212D2F5}" dt="2024-12-02T09:41:12.432" v="1230" actId="20577"/>
          <ac:spMkLst>
            <pc:docMk/>
            <pc:sldMk cId="1464137637" sldId="280"/>
            <ac:spMk id="2" creationId="{0E652EC5-2774-F692-2B43-523BCE0301D9}"/>
          </ac:spMkLst>
        </pc:spChg>
        <pc:spChg chg="mod">
          <ac:chgData name="Adrien HIRVOAS" userId="8487cbe6-c6c9-47c0-bd11-1aa32fbd2609" providerId="ADAL" clId="{F1E73A8D-9C6E-4B55-87E0-8662A212D2F5}" dt="2024-12-02T12:10:08.777" v="2410"/>
          <ac:spMkLst>
            <pc:docMk/>
            <pc:sldMk cId="1464137637" sldId="280"/>
            <ac:spMk id="4" creationId="{2EFB0690-5B50-1C17-521F-A6A7DBDE55A1}"/>
          </ac:spMkLst>
        </pc:spChg>
      </pc:sldChg>
      <pc:sldChg chg="modSp add mod ord">
        <pc:chgData name="Adrien HIRVOAS" userId="8487cbe6-c6c9-47c0-bd11-1aa32fbd2609" providerId="ADAL" clId="{F1E73A8D-9C6E-4B55-87E0-8662A212D2F5}" dt="2024-12-02T12:10:12.415" v="2411"/>
        <pc:sldMkLst>
          <pc:docMk/>
          <pc:sldMk cId="789585588" sldId="281"/>
        </pc:sldMkLst>
        <pc:spChg chg="mod">
          <ac:chgData name="Adrien HIRVOAS" userId="8487cbe6-c6c9-47c0-bd11-1aa32fbd2609" providerId="ADAL" clId="{F1E73A8D-9C6E-4B55-87E0-8662A212D2F5}" dt="2024-12-02T09:41:30.306" v="1259" actId="5793"/>
          <ac:spMkLst>
            <pc:docMk/>
            <pc:sldMk cId="789585588" sldId="281"/>
            <ac:spMk id="2" creationId="{9C3076A1-6468-96C8-A281-74E2AED7D05A}"/>
          </ac:spMkLst>
        </pc:spChg>
        <pc:spChg chg="mod">
          <ac:chgData name="Adrien HIRVOAS" userId="8487cbe6-c6c9-47c0-bd11-1aa32fbd2609" providerId="ADAL" clId="{F1E73A8D-9C6E-4B55-87E0-8662A212D2F5}" dt="2024-12-02T10:35:20.183" v="1978" actId="20577"/>
          <ac:spMkLst>
            <pc:docMk/>
            <pc:sldMk cId="789585588" sldId="281"/>
            <ac:spMk id="3" creationId="{177150E3-E673-B370-8D1D-4B59CAB1A1B1}"/>
          </ac:spMkLst>
        </pc:spChg>
        <pc:spChg chg="mod">
          <ac:chgData name="Adrien HIRVOAS" userId="8487cbe6-c6c9-47c0-bd11-1aa32fbd2609" providerId="ADAL" clId="{F1E73A8D-9C6E-4B55-87E0-8662A212D2F5}" dt="2024-12-02T12:10:12.415" v="2411"/>
          <ac:spMkLst>
            <pc:docMk/>
            <pc:sldMk cId="789585588" sldId="281"/>
            <ac:spMk id="4" creationId="{2672B178-F299-17BD-CAE5-126BD7C6BFB0}"/>
          </ac:spMkLst>
        </pc:spChg>
      </pc:sldChg>
      <pc:sldChg chg="modSp add mod">
        <pc:chgData name="Adrien HIRVOAS" userId="8487cbe6-c6c9-47c0-bd11-1aa32fbd2609" providerId="ADAL" clId="{F1E73A8D-9C6E-4B55-87E0-8662A212D2F5}" dt="2024-12-02T12:10:28.341" v="2416"/>
        <pc:sldMkLst>
          <pc:docMk/>
          <pc:sldMk cId="583206615" sldId="296"/>
        </pc:sldMkLst>
        <pc:spChg chg="mod">
          <ac:chgData name="Adrien HIRVOAS" userId="8487cbe6-c6c9-47c0-bd11-1aa32fbd2609" providerId="ADAL" clId="{F1E73A8D-9C6E-4B55-87E0-8662A212D2F5}" dt="2024-12-02T11:11:27.163" v="2285" actId="20577"/>
          <ac:spMkLst>
            <pc:docMk/>
            <pc:sldMk cId="583206615" sldId="296"/>
            <ac:spMk id="2" creationId="{DDDFFF1A-CCDF-E714-AD95-4B372172A7CC}"/>
          </ac:spMkLst>
        </pc:spChg>
        <pc:spChg chg="mod">
          <ac:chgData name="Adrien HIRVOAS" userId="8487cbe6-c6c9-47c0-bd11-1aa32fbd2609" providerId="ADAL" clId="{F1E73A8D-9C6E-4B55-87E0-8662A212D2F5}" dt="2024-12-02T11:11:20.055" v="2270" actId="113"/>
          <ac:spMkLst>
            <pc:docMk/>
            <pc:sldMk cId="583206615" sldId="296"/>
            <ac:spMk id="3" creationId="{7424967C-6A9C-F1DB-C0E6-D684E9DD8BDA}"/>
          </ac:spMkLst>
        </pc:spChg>
        <pc:spChg chg="mod">
          <ac:chgData name="Adrien HIRVOAS" userId="8487cbe6-c6c9-47c0-bd11-1aa32fbd2609" providerId="ADAL" clId="{F1E73A8D-9C6E-4B55-87E0-8662A212D2F5}" dt="2024-12-02T12:10:28.341" v="2416"/>
          <ac:spMkLst>
            <pc:docMk/>
            <pc:sldMk cId="583206615" sldId="296"/>
            <ac:spMk id="4" creationId="{BF865CDB-19E8-3F64-6825-4E0B2B6AB489}"/>
          </ac:spMkLst>
        </pc:spChg>
      </pc:sldChg>
      <pc:sldChg chg="modSp add mod">
        <pc:chgData name="Adrien HIRVOAS" userId="8487cbe6-c6c9-47c0-bd11-1aa32fbd2609" providerId="ADAL" clId="{F1E73A8D-9C6E-4B55-87E0-8662A212D2F5}" dt="2024-12-02T12:10:32.019" v="2417"/>
        <pc:sldMkLst>
          <pc:docMk/>
          <pc:sldMk cId="2150701021" sldId="298"/>
        </pc:sldMkLst>
        <pc:spChg chg="mod">
          <ac:chgData name="Adrien HIRVOAS" userId="8487cbe6-c6c9-47c0-bd11-1aa32fbd2609" providerId="ADAL" clId="{F1E73A8D-9C6E-4B55-87E0-8662A212D2F5}" dt="2024-12-02T10:23:32.257" v="1697" actId="20577"/>
          <ac:spMkLst>
            <pc:docMk/>
            <pc:sldMk cId="2150701021" sldId="298"/>
            <ac:spMk id="2" creationId="{7B334287-DD0A-7ACA-F055-769167EAB84D}"/>
          </ac:spMkLst>
        </pc:spChg>
        <pc:spChg chg="mod">
          <ac:chgData name="Adrien HIRVOAS" userId="8487cbe6-c6c9-47c0-bd11-1aa32fbd2609" providerId="ADAL" clId="{F1E73A8D-9C6E-4B55-87E0-8662A212D2F5}" dt="2024-12-02T11:11:59.133" v="2295" actId="108"/>
          <ac:spMkLst>
            <pc:docMk/>
            <pc:sldMk cId="2150701021" sldId="298"/>
            <ac:spMk id="3" creationId="{6A67602E-406F-6322-0F7D-7D6D20C063EA}"/>
          </ac:spMkLst>
        </pc:spChg>
        <pc:spChg chg="mod">
          <ac:chgData name="Adrien HIRVOAS" userId="8487cbe6-c6c9-47c0-bd11-1aa32fbd2609" providerId="ADAL" clId="{F1E73A8D-9C6E-4B55-87E0-8662A212D2F5}" dt="2024-12-02T12:10:32.019" v="2417"/>
          <ac:spMkLst>
            <pc:docMk/>
            <pc:sldMk cId="2150701021" sldId="298"/>
            <ac:spMk id="4" creationId="{8F4B0D1A-A595-B140-9619-EA97B624ACDF}"/>
          </ac:spMkLst>
        </pc:spChg>
      </pc:sldChg>
      <pc:sldChg chg="addSp delSp modSp new mod">
        <pc:chgData name="Adrien HIRVOAS" userId="8487cbe6-c6c9-47c0-bd11-1aa32fbd2609" providerId="ADAL" clId="{F1E73A8D-9C6E-4B55-87E0-8662A212D2F5}" dt="2024-12-02T12:10:37.579" v="2418"/>
        <pc:sldMkLst>
          <pc:docMk/>
          <pc:sldMk cId="1118125942" sldId="299"/>
        </pc:sldMkLst>
        <pc:spChg chg="del">
          <ac:chgData name="Adrien HIRVOAS" userId="8487cbe6-c6c9-47c0-bd11-1aa32fbd2609" providerId="ADAL" clId="{F1E73A8D-9C6E-4B55-87E0-8662A212D2F5}" dt="2024-11-21T14:56:53.126" v="463" actId="26606"/>
          <ac:spMkLst>
            <pc:docMk/>
            <pc:sldMk cId="1118125942" sldId="299"/>
            <ac:spMk id="2" creationId="{42453FB3-346E-906A-946D-8B6E183855DB}"/>
          </ac:spMkLst>
        </pc:spChg>
        <pc:spChg chg="del">
          <ac:chgData name="Adrien HIRVOAS" userId="8487cbe6-c6c9-47c0-bd11-1aa32fbd2609" providerId="ADAL" clId="{F1E73A8D-9C6E-4B55-87E0-8662A212D2F5}" dt="2024-11-21T14:56:48.021" v="461" actId="478"/>
          <ac:spMkLst>
            <pc:docMk/>
            <pc:sldMk cId="1118125942" sldId="299"/>
            <ac:spMk id="3" creationId="{4BE9FBD0-014A-79EA-2B83-2D176C137497}"/>
          </ac:spMkLst>
        </pc:spChg>
        <pc:spChg chg="mod">
          <ac:chgData name="Adrien HIRVOAS" userId="8487cbe6-c6c9-47c0-bd11-1aa32fbd2609" providerId="ADAL" clId="{F1E73A8D-9C6E-4B55-87E0-8662A212D2F5}" dt="2024-12-02T12:10:37.579" v="2418"/>
          <ac:spMkLst>
            <pc:docMk/>
            <pc:sldMk cId="1118125942" sldId="299"/>
            <ac:spMk id="4" creationId="{86E37905-E931-3E79-6D35-85CBB0F2B1AB}"/>
          </ac:spMkLst>
        </pc:spChg>
        <pc:spChg chg="mod">
          <ac:chgData name="Adrien HIRVOAS" userId="8487cbe6-c6c9-47c0-bd11-1aa32fbd2609" providerId="ADAL" clId="{F1E73A8D-9C6E-4B55-87E0-8662A212D2F5}" dt="2024-11-21T14:56:53.126" v="463" actId="26606"/>
          <ac:spMkLst>
            <pc:docMk/>
            <pc:sldMk cId="1118125942" sldId="299"/>
            <ac:spMk id="5" creationId="{83254FDB-3EEE-4AB1-9601-7B1C9137835A}"/>
          </ac:spMkLst>
        </pc:spChg>
        <pc:spChg chg="add mod">
          <ac:chgData name="Adrien HIRVOAS" userId="8487cbe6-c6c9-47c0-bd11-1aa32fbd2609" providerId="ADAL" clId="{F1E73A8D-9C6E-4B55-87E0-8662A212D2F5}" dt="2024-12-01T21:14:41.128" v="1115" actId="27636"/>
          <ac:spMkLst>
            <pc:docMk/>
            <pc:sldMk cId="1118125942" sldId="299"/>
            <ac:spMk id="8" creationId="{0BD70D29-94A4-D8F8-314C-BFE1A61B4F52}"/>
          </ac:spMkLst>
        </pc:spChg>
        <pc:spChg chg="add mod">
          <ac:chgData name="Adrien HIRVOAS" userId="8487cbe6-c6c9-47c0-bd11-1aa32fbd2609" providerId="ADAL" clId="{F1E73A8D-9C6E-4B55-87E0-8662A212D2F5}" dt="2024-11-21T15:51:01.985" v="580" actId="108"/>
          <ac:spMkLst>
            <pc:docMk/>
            <pc:sldMk cId="1118125942" sldId="299"/>
            <ac:spMk id="10" creationId="{F4171094-E0AB-7846-84A2-FB91AA5DA7EB}"/>
          </ac:spMkLst>
        </pc:spChg>
        <pc:spChg chg="add mod">
          <ac:chgData name="Adrien HIRVOAS" userId="8487cbe6-c6c9-47c0-bd11-1aa32fbd2609" providerId="ADAL" clId="{F1E73A8D-9C6E-4B55-87E0-8662A212D2F5}" dt="2024-12-02T10:24:37.788" v="1711"/>
          <ac:spMkLst>
            <pc:docMk/>
            <pc:sldMk cId="1118125942" sldId="299"/>
            <ac:spMk id="12" creationId="{4C50402E-CFC0-FB81-7D73-0AD7AB875F7E}"/>
          </ac:spMkLst>
        </pc:spChg>
        <pc:picChg chg="add mod ord">
          <ac:chgData name="Adrien HIRVOAS" userId="8487cbe6-c6c9-47c0-bd11-1aa32fbd2609" providerId="ADAL" clId="{F1E73A8D-9C6E-4B55-87E0-8662A212D2F5}" dt="2024-11-21T15:43:48.907" v="471" actId="1076"/>
          <ac:picMkLst>
            <pc:docMk/>
            <pc:sldMk cId="1118125942" sldId="299"/>
            <ac:picMk id="7" creationId="{39F71DDD-A8AE-7138-1927-4B72DF7BD79E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21:02:27.083" v="2421" actId="6549"/>
        <pc:sldMkLst>
          <pc:docMk/>
          <pc:sldMk cId="3599321593" sldId="300"/>
        </pc:sldMkLst>
        <pc:spChg chg="mod">
          <ac:chgData name="Adrien HIRVOAS" userId="8487cbe6-c6c9-47c0-bd11-1aa32fbd2609" providerId="ADAL" clId="{F1E73A8D-9C6E-4B55-87E0-8662A212D2F5}" dt="2024-12-02T09:36:20.215" v="1129" actId="27636"/>
          <ac:spMkLst>
            <pc:docMk/>
            <pc:sldMk cId="3599321593" sldId="300"/>
            <ac:spMk id="2" creationId="{4BC5F1FB-4E64-1BE0-C22C-565547093319}"/>
          </ac:spMkLst>
        </pc:spChg>
        <pc:spChg chg="del">
          <ac:chgData name="Adrien HIRVOAS" userId="8487cbe6-c6c9-47c0-bd11-1aa32fbd2609" providerId="ADAL" clId="{F1E73A8D-9C6E-4B55-87E0-8662A212D2F5}" dt="2024-11-21T15:33:59.716" v="467" actId="478"/>
          <ac:spMkLst>
            <pc:docMk/>
            <pc:sldMk cId="3599321593" sldId="300"/>
            <ac:spMk id="3" creationId="{075285C7-03C8-D52C-1147-903304D52F91}"/>
          </ac:spMkLst>
        </pc:spChg>
        <pc:spChg chg="mod">
          <ac:chgData name="Adrien HIRVOAS" userId="8487cbe6-c6c9-47c0-bd11-1aa32fbd2609" providerId="ADAL" clId="{F1E73A8D-9C6E-4B55-87E0-8662A212D2F5}" dt="2024-12-02T12:10:43.536" v="2420"/>
          <ac:spMkLst>
            <pc:docMk/>
            <pc:sldMk cId="3599321593" sldId="300"/>
            <ac:spMk id="4" creationId="{85645E57-65A7-69B0-2468-FCE6888C0B72}"/>
          </ac:spMkLst>
        </pc:spChg>
        <pc:spChg chg="add mod">
          <ac:chgData name="Adrien HIRVOAS" userId="8487cbe6-c6c9-47c0-bd11-1aa32fbd2609" providerId="ADAL" clId="{F1E73A8D-9C6E-4B55-87E0-8662A212D2F5}" dt="2024-12-02T21:02:27.083" v="2421" actId="6549"/>
          <ac:spMkLst>
            <pc:docMk/>
            <pc:sldMk cId="3599321593" sldId="300"/>
            <ac:spMk id="6" creationId="{7BEB787F-7711-EFE1-F7B5-AD222C74924A}"/>
          </ac:spMkLst>
        </pc:spChg>
        <pc:picChg chg="add mod">
          <ac:chgData name="Adrien HIRVOAS" userId="8487cbe6-c6c9-47c0-bd11-1aa32fbd2609" providerId="ADAL" clId="{F1E73A8D-9C6E-4B55-87E0-8662A212D2F5}" dt="2024-11-21T15:34:05.610" v="469"/>
          <ac:picMkLst>
            <pc:docMk/>
            <pc:sldMk cId="3599321593" sldId="300"/>
            <ac:picMk id="7" creationId="{47C5C1C7-8078-A805-CE87-71A937B842FE}"/>
          </ac:picMkLst>
        </pc:picChg>
      </pc:sldChg>
      <pc:sldChg chg="addSp modSp new del mod">
        <pc:chgData name="Adrien HIRVOAS" userId="8487cbe6-c6c9-47c0-bd11-1aa32fbd2609" providerId="ADAL" clId="{F1E73A8D-9C6E-4B55-87E0-8662A212D2F5}" dt="2024-11-29T17:02:14.097" v="1033" actId="47"/>
        <pc:sldMkLst>
          <pc:docMk/>
          <pc:sldMk cId="2829523837" sldId="301"/>
        </pc:sldMkLst>
        <pc:spChg chg="mod">
          <ac:chgData name="Adrien HIRVOAS" userId="8487cbe6-c6c9-47c0-bd11-1aa32fbd2609" providerId="ADAL" clId="{F1E73A8D-9C6E-4B55-87E0-8662A212D2F5}" dt="2024-11-21T16:01:03.577" v="589"/>
          <ac:spMkLst>
            <pc:docMk/>
            <pc:sldMk cId="2829523837" sldId="301"/>
            <ac:spMk id="2" creationId="{F17AC845-9D0D-EEB6-C913-A99FCDC849C1}"/>
          </ac:spMkLst>
        </pc:spChg>
        <pc:spChg chg="mod">
          <ac:chgData name="Adrien HIRVOAS" userId="8487cbe6-c6c9-47c0-bd11-1aa32fbd2609" providerId="ADAL" clId="{F1E73A8D-9C6E-4B55-87E0-8662A212D2F5}" dt="2024-11-21T16:08:40.379" v="745" actId="27636"/>
          <ac:spMkLst>
            <pc:docMk/>
            <pc:sldMk cId="2829523837" sldId="301"/>
            <ac:spMk id="3" creationId="{DDCB0EF2-729A-E9A3-995C-5FCCCCB31E13}"/>
          </ac:spMkLst>
        </pc:spChg>
        <pc:picChg chg="add mod">
          <ac:chgData name="Adrien HIRVOAS" userId="8487cbe6-c6c9-47c0-bd11-1aa32fbd2609" providerId="ADAL" clId="{F1E73A8D-9C6E-4B55-87E0-8662A212D2F5}" dt="2024-11-27T16:10:08.610" v="1031" actId="1076"/>
          <ac:picMkLst>
            <pc:docMk/>
            <pc:sldMk cId="2829523837" sldId="301"/>
            <ac:picMk id="6" creationId="{43184186-5163-4DAD-A326-5553D64B5BCA}"/>
          </ac:picMkLst>
        </pc:picChg>
      </pc:sldChg>
      <pc:sldChg chg="addSp delSp modSp new add del mod modShow">
        <pc:chgData name="Adrien HIRVOAS" userId="8487cbe6-c6c9-47c0-bd11-1aa32fbd2609" providerId="ADAL" clId="{F1E73A8D-9C6E-4B55-87E0-8662A212D2F5}" dt="2024-12-02T09:10:02.422" v="1122" actId="47"/>
        <pc:sldMkLst>
          <pc:docMk/>
          <pc:sldMk cId="1214035724" sldId="302"/>
        </pc:sldMkLst>
        <pc:spChg chg="mod">
          <ac:chgData name="Adrien HIRVOAS" userId="8487cbe6-c6c9-47c0-bd11-1aa32fbd2609" providerId="ADAL" clId="{F1E73A8D-9C6E-4B55-87E0-8662A212D2F5}" dt="2024-11-27T14:46:13.920" v="773"/>
          <ac:spMkLst>
            <pc:docMk/>
            <pc:sldMk cId="1214035724" sldId="302"/>
            <ac:spMk id="2" creationId="{D4C99FFB-21D7-F3F0-61BE-AC885CAB6895}"/>
          </ac:spMkLst>
        </pc:spChg>
        <pc:spChg chg="del">
          <ac:chgData name="Adrien HIRVOAS" userId="8487cbe6-c6c9-47c0-bd11-1aa32fbd2609" providerId="ADAL" clId="{F1E73A8D-9C6E-4B55-87E0-8662A212D2F5}" dt="2024-11-27T14:10:48.950" v="750" actId="478"/>
          <ac:spMkLst>
            <pc:docMk/>
            <pc:sldMk cId="1214035724" sldId="302"/>
            <ac:spMk id="3" creationId="{DC891BF5-16B4-6D43-002D-FAA79CFEBEB9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7" creationId="{35686EAF-DD35-E4CB-4AF7-9AE817BB51EC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8" creationId="{3B209B40-22B4-03E8-C1AF-085D5B29044D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9" creationId="{E38D243F-17E9-BB42-E60F-EE020C646503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0" creationId="{912AA391-4001-CCD0-8116-DF81A3388B0F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1" creationId="{9AC8FA5E-2B68-04FA-A8CB-91897B2E5A88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2" creationId="{7DB491BB-0960-84F4-741B-ECF9199CE129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3" creationId="{CF36DFC0-E6D8-0C25-F6DC-F0B8DB3316CD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4" creationId="{B00E8461-2B16-169C-D74C-28552B61C849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5" creationId="{B5A68E68-4846-D94F-1745-E47657DB8A1B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6" creationId="{FE49C745-0F7E-096D-5448-7DACB47138D1}"/>
          </ac:spMkLst>
        </pc:spChg>
        <pc:spChg chg="add mod">
          <ac:chgData name="Adrien HIRVOAS" userId="8487cbe6-c6c9-47c0-bd11-1aa32fbd2609" providerId="ADAL" clId="{F1E73A8D-9C6E-4B55-87E0-8662A212D2F5}" dt="2024-11-27T14:10:57.773" v="752"/>
          <ac:spMkLst>
            <pc:docMk/>
            <pc:sldMk cId="1214035724" sldId="302"/>
            <ac:spMk id="17" creationId="{F7286C89-560F-939F-0FB8-0EA4F6610210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18" creationId="{1F946BE7-60B0-F636-EB4B-4D36965CF24A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0" creationId="{35686EAF-DD35-E4CB-4AF7-9AE817BB51EC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1" creationId="{3B209B40-22B4-03E8-C1AF-085D5B29044D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2" creationId="{E38D243F-17E9-BB42-E60F-EE020C646503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3" creationId="{912AA391-4001-CCD0-8116-DF81A3388B0F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4" creationId="{9AC8FA5E-2B68-04FA-A8CB-91897B2E5A88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5" creationId="{7DB491BB-0960-84F4-741B-ECF9199CE129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6" creationId="{CF36DFC0-E6D8-0C25-F6DC-F0B8DB3316CD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7" creationId="{B00E8461-2B16-169C-D74C-28552B61C849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8" creationId="{B5A68E68-4846-D94F-1745-E47657DB8A1B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29" creationId="{FE49C745-0F7E-096D-5448-7DACB47138D1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30" creationId="{F7286C89-560F-939F-0FB8-0EA4F6610210}"/>
          </ac:spMkLst>
        </pc:spChg>
        <pc:spChg chg="add mod">
          <ac:chgData name="Adrien HIRVOAS" userId="8487cbe6-c6c9-47c0-bd11-1aa32fbd2609" providerId="ADAL" clId="{F1E73A8D-9C6E-4B55-87E0-8662A212D2F5}" dt="2024-11-27T14:11:14.396" v="754"/>
          <ac:spMkLst>
            <pc:docMk/>
            <pc:sldMk cId="1214035724" sldId="302"/>
            <ac:spMk id="31" creationId="{0E28A463-848E-DD1C-6328-518AB2B3CF0C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33" creationId="{35686EAF-DD35-E4CB-4AF7-9AE817BB51EC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34" creationId="{3B209B40-22B4-03E8-C1AF-085D5B29044D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35" creationId="{E38D243F-17E9-BB42-E60F-EE020C646503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36" creationId="{912AA391-4001-CCD0-8116-DF81A3388B0F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37" creationId="{9AC8FA5E-2B68-04FA-A8CB-91897B2E5A88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38" creationId="{7DB491BB-0960-84F4-741B-ECF9199CE129}"/>
          </ac:spMkLst>
        </pc:spChg>
        <pc:spChg chg="add mod">
          <ac:chgData name="Adrien HIRVOAS" userId="8487cbe6-c6c9-47c0-bd11-1aa32fbd2609" providerId="ADAL" clId="{F1E73A8D-9C6E-4B55-87E0-8662A212D2F5}" dt="2024-11-27T14:46:39.456" v="793" actId="14100"/>
          <ac:spMkLst>
            <pc:docMk/>
            <pc:sldMk cId="1214035724" sldId="302"/>
            <ac:spMk id="39" creationId="{CF36DFC0-E6D8-0C25-F6DC-F0B8DB3316CD}"/>
          </ac:spMkLst>
        </pc:spChg>
        <pc:spChg chg="add mod">
          <ac:chgData name="Adrien HIRVOAS" userId="8487cbe6-c6c9-47c0-bd11-1aa32fbd2609" providerId="ADAL" clId="{F1E73A8D-9C6E-4B55-87E0-8662A212D2F5}" dt="2024-11-27T14:47:02.035" v="830" actId="20577"/>
          <ac:spMkLst>
            <pc:docMk/>
            <pc:sldMk cId="1214035724" sldId="302"/>
            <ac:spMk id="40" creationId="{B00E8461-2B16-169C-D74C-28552B61C849}"/>
          </ac:spMkLst>
        </pc:spChg>
        <pc:spChg chg="add mod">
          <ac:chgData name="Adrien HIRVOAS" userId="8487cbe6-c6c9-47c0-bd11-1aa32fbd2609" providerId="ADAL" clId="{F1E73A8D-9C6E-4B55-87E0-8662A212D2F5}" dt="2024-11-27T14:46:52.043" v="813" actId="20577"/>
          <ac:spMkLst>
            <pc:docMk/>
            <pc:sldMk cId="1214035724" sldId="302"/>
            <ac:spMk id="41" creationId="{B5A68E68-4846-D94F-1745-E47657DB8A1B}"/>
          </ac:spMkLst>
        </pc:spChg>
        <pc:spChg chg="add mod">
          <ac:chgData name="Adrien HIRVOAS" userId="8487cbe6-c6c9-47c0-bd11-1aa32fbd2609" providerId="ADAL" clId="{F1E73A8D-9C6E-4B55-87E0-8662A212D2F5}" dt="2024-11-27T14:46:45.535" v="807" actId="20577"/>
          <ac:spMkLst>
            <pc:docMk/>
            <pc:sldMk cId="1214035724" sldId="302"/>
            <ac:spMk id="42" creationId="{FE49C745-0F7E-096D-5448-7DACB47138D1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43" creationId="{F7286C89-560F-939F-0FB8-0EA4F6610210}"/>
          </ac:spMkLst>
        </pc:spChg>
        <pc:spChg chg="add mod">
          <ac:chgData name="Adrien HIRVOAS" userId="8487cbe6-c6c9-47c0-bd11-1aa32fbd2609" providerId="ADAL" clId="{F1E73A8D-9C6E-4B55-87E0-8662A212D2F5}" dt="2024-11-27T14:11:25.180" v="756" actId="164"/>
          <ac:spMkLst>
            <pc:docMk/>
            <pc:sldMk cId="1214035724" sldId="302"/>
            <ac:spMk id="44" creationId="{0E28A463-848E-DD1C-6328-518AB2B3CF0C}"/>
          </ac:spMkLst>
        </pc:spChg>
        <pc:spChg chg="add mod">
          <ac:chgData name="Adrien HIRVOAS" userId="8487cbe6-c6c9-47c0-bd11-1aa32fbd2609" providerId="ADAL" clId="{F1E73A8D-9C6E-4B55-87E0-8662A212D2F5}" dt="2024-11-27T14:30:34.799" v="763"/>
          <ac:spMkLst>
            <pc:docMk/>
            <pc:sldMk cId="1214035724" sldId="302"/>
            <ac:spMk id="46" creationId="{BE80D4F9-9540-5CF0-4B81-C33AEF29A64E}"/>
          </ac:spMkLst>
        </pc:spChg>
        <pc:spChg chg="add mod">
          <ac:chgData name="Adrien HIRVOAS" userId="8487cbe6-c6c9-47c0-bd11-1aa32fbd2609" providerId="ADAL" clId="{F1E73A8D-9C6E-4B55-87E0-8662A212D2F5}" dt="2024-11-27T14:30:38.963" v="767"/>
          <ac:spMkLst>
            <pc:docMk/>
            <pc:sldMk cId="1214035724" sldId="302"/>
            <ac:spMk id="47" creationId="{BE80D4F9-9540-5CF0-4B81-C33AEF29A64E}"/>
          </ac:spMkLst>
        </pc:spChg>
        <pc:spChg chg="add mod">
          <ac:chgData name="Adrien HIRVOAS" userId="8487cbe6-c6c9-47c0-bd11-1aa32fbd2609" providerId="ADAL" clId="{F1E73A8D-9C6E-4B55-87E0-8662A212D2F5}" dt="2024-11-27T14:30:48.836" v="770" actId="14100"/>
          <ac:spMkLst>
            <pc:docMk/>
            <pc:sldMk cId="1214035724" sldId="302"/>
            <ac:spMk id="48" creationId="{BE80D4F9-9540-5CF0-4B81-C33AEF29A64E}"/>
          </ac:spMkLst>
        </pc:spChg>
        <pc:spChg chg="add mod">
          <ac:chgData name="Adrien HIRVOAS" userId="8487cbe6-c6c9-47c0-bd11-1aa32fbd2609" providerId="ADAL" clId="{F1E73A8D-9C6E-4B55-87E0-8662A212D2F5}" dt="2024-11-27T14:47:46.243" v="837" actId="14100"/>
          <ac:spMkLst>
            <pc:docMk/>
            <pc:sldMk cId="1214035724" sldId="302"/>
            <ac:spMk id="49" creationId="{25B48E60-187A-3E69-AFB0-5E1B4A5FE956}"/>
          </ac:spMkLst>
        </pc:spChg>
        <pc:spChg chg="add mod">
          <ac:chgData name="Adrien HIRVOAS" userId="8487cbe6-c6c9-47c0-bd11-1aa32fbd2609" providerId="ADAL" clId="{F1E73A8D-9C6E-4B55-87E0-8662A212D2F5}" dt="2024-11-27T14:48:30.349" v="843"/>
          <ac:spMkLst>
            <pc:docMk/>
            <pc:sldMk cId="1214035724" sldId="302"/>
            <ac:spMk id="50" creationId="{7EBA9ADF-1B97-DE9E-AADD-418EDEEF971D}"/>
          </ac:spMkLst>
        </pc:spChg>
        <pc:spChg chg="add mod">
          <ac:chgData name="Adrien HIRVOAS" userId="8487cbe6-c6c9-47c0-bd11-1aa32fbd2609" providerId="ADAL" clId="{F1E73A8D-9C6E-4B55-87E0-8662A212D2F5}" dt="2024-11-27T14:48:39.269" v="846" actId="14100"/>
          <ac:spMkLst>
            <pc:docMk/>
            <pc:sldMk cId="1214035724" sldId="302"/>
            <ac:spMk id="51" creationId="{7EBA9ADF-1B97-DE9E-AADD-418EDEEF971D}"/>
          </ac:spMkLst>
        </pc:spChg>
        <pc:grpChg chg="add mod">
          <ac:chgData name="Adrien HIRVOAS" userId="8487cbe6-c6c9-47c0-bd11-1aa32fbd2609" providerId="ADAL" clId="{F1E73A8D-9C6E-4B55-87E0-8662A212D2F5}" dt="2024-11-27T14:48:27.908" v="841" actId="1076"/>
          <ac:grpSpMkLst>
            <pc:docMk/>
            <pc:sldMk cId="1214035724" sldId="302"/>
            <ac:grpSpMk id="45" creationId="{2D380163-2F51-A505-20A7-40C4EAD30738}"/>
          </ac:grpSpMkLst>
        </pc:grpChg>
        <pc:picChg chg="add mod">
          <ac:chgData name="Adrien HIRVOAS" userId="8487cbe6-c6c9-47c0-bd11-1aa32fbd2609" providerId="ADAL" clId="{F1E73A8D-9C6E-4B55-87E0-8662A212D2F5}" dt="2024-11-27T14:10:57.773" v="752"/>
          <ac:picMkLst>
            <pc:docMk/>
            <pc:sldMk cId="1214035724" sldId="302"/>
            <ac:picMk id="6" creationId="{B2885A39-706E-F2EE-0FFF-125728224B0E}"/>
          </ac:picMkLst>
        </pc:picChg>
        <pc:picChg chg="add mod">
          <ac:chgData name="Adrien HIRVOAS" userId="8487cbe6-c6c9-47c0-bd11-1aa32fbd2609" providerId="ADAL" clId="{F1E73A8D-9C6E-4B55-87E0-8662A212D2F5}" dt="2024-11-27T14:11:14.396" v="754"/>
          <ac:picMkLst>
            <pc:docMk/>
            <pc:sldMk cId="1214035724" sldId="302"/>
            <ac:picMk id="19" creationId="{B2885A39-706E-F2EE-0FFF-125728224B0E}"/>
          </ac:picMkLst>
        </pc:picChg>
        <pc:picChg chg="add mod">
          <ac:chgData name="Adrien HIRVOAS" userId="8487cbe6-c6c9-47c0-bd11-1aa32fbd2609" providerId="ADAL" clId="{F1E73A8D-9C6E-4B55-87E0-8662A212D2F5}" dt="2024-11-27T14:47:38.863" v="835" actId="1076"/>
          <ac:picMkLst>
            <pc:docMk/>
            <pc:sldMk cId="1214035724" sldId="302"/>
            <ac:picMk id="32" creationId="{B2885A39-706E-F2EE-0FFF-125728224B0E}"/>
          </ac:picMkLst>
        </pc:picChg>
      </pc:sldChg>
      <pc:sldChg chg="addSp delSp modSp new mod ord modAnim">
        <pc:chgData name="Adrien HIRVOAS" userId="8487cbe6-c6c9-47c0-bd11-1aa32fbd2609" providerId="ADAL" clId="{F1E73A8D-9C6E-4B55-87E0-8662A212D2F5}" dt="2024-12-03T13:46:09.076" v="2430" actId="20577"/>
        <pc:sldMkLst>
          <pc:docMk/>
          <pc:sldMk cId="2023917348" sldId="303"/>
        </pc:sldMkLst>
        <pc:spChg chg="mod">
          <ac:chgData name="Adrien HIRVOAS" userId="8487cbe6-c6c9-47c0-bd11-1aa32fbd2609" providerId="ADAL" clId="{F1E73A8D-9C6E-4B55-87E0-8662A212D2F5}" dt="2024-12-03T13:46:09.076" v="2430" actId="20577"/>
          <ac:spMkLst>
            <pc:docMk/>
            <pc:sldMk cId="2023917348" sldId="303"/>
            <ac:spMk id="2" creationId="{15567F1A-A8A3-7F26-F35D-7433D3AA400D}"/>
          </ac:spMkLst>
        </pc:spChg>
        <pc:spChg chg="del">
          <ac:chgData name="Adrien HIRVOAS" userId="8487cbe6-c6c9-47c0-bd11-1aa32fbd2609" providerId="ADAL" clId="{F1E73A8D-9C6E-4B55-87E0-8662A212D2F5}" dt="2024-11-27T14:59:57.375" v="874" actId="478"/>
          <ac:spMkLst>
            <pc:docMk/>
            <pc:sldMk cId="2023917348" sldId="303"/>
            <ac:spMk id="3" creationId="{34F505FC-50A2-0C04-CCDB-DD500C100FDD}"/>
          </ac:spMkLst>
        </pc:spChg>
        <pc:spChg chg="mod">
          <ac:chgData name="Adrien HIRVOAS" userId="8487cbe6-c6c9-47c0-bd11-1aa32fbd2609" providerId="ADAL" clId="{F1E73A8D-9C6E-4B55-87E0-8662A212D2F5}" dt="2024-12-02T12:09:52.570" v="2405"/>
          <ac:spMkLst>
            <pc:docMk/>
            <pc:sldMk cId="2023917348" sldId="303"/>
            <ac:spMk id="4" creationId="{F2414F7F-149D-2580-9361-A8A78EE4B702}"/>
          </ac:spMkLst>
        </pc:spChg>
        <pc:spChg chg="mod">
          <ac:chgData name="Adrien HIRVOAS" userId="8487cbe6-c6c9-47c0-bd11-1aa32fbd2609" providerId="ADAL" clId="{F1E73A8D-9C6E-4B55-87E0-8662A212D2F5}" dt="2024-11-27T15:00:27.627" v="876" actId="26606"/>
          <ac:spMkLst>
            <pc:docMk/>
            <pc:sldMk cId="2023917348" sldId="303"/>
            <ac:spMk id="5" creationId="{DA159F3C-75EC-6F3C-8A73-8910293E3066}"/>
          </ac:spMkLst>
        </pc:spChg>
        <pc:picChg chg="add mod ord">
          <ac:chgData name="Adrien HIRVOAS" userId="8487cbe6-c6c9-47c0-bd11-1aa32fbd2609" providerId="ADAL" clId="{F1E73A8D-9C6E-4B55-87E0-8662A212D2F5}" dt="2024-11-27T15:00:27.627" v="876" actId="26606"/>
          <ac:picMkLst>
            <pc:docMk/>
            <pc:sldMk cId="2023917348" sldId="303"/>
            <ac:picMk id="6" creationId="{892B32AF-3749-BF5C-1855-B4915FC2721C}"/>
          </ac:picMkLst>
        </pc:picChg>
      </pc:sldChg>
      <pc:sldChg chg="modSp new del mod">
        <pc:chgData name="Adrien HIRVOAS" userId="8487cbe6-c6c9-47c0-bd11-1aa32fbd2609" providerId="ADAL" clId="{F1E73A8D-9C6E-4B55-87E0-8662A212D2F5}" dt="2024-11-27T15:20:59.970" v="920" actId="47"/>
        <pc:sldMkLst>
          <pc:docMk/>
          <pc:sldMk cId="3726996453" sldId="304"/>
        </pc:sldMkLst>
        <pc:spChg chg="mod">
          <ac:chgData name="Adrien HIRVOAS" userId="8487cbe6-c6c9-47c0-bd11-1aa32fbd2609" providerId="ADAL" clId="{F1E73A8D-9C6E-4B55-87E0-8662A212D2F5}" dt="2024-11-27T15:00:44.680" v="885" actId="20577"/>
          <ac:spMkLst>
            <pc:docMk/>
            <pc:sldMk cId="3726996453" sldId="304"/>
            <ac:spMk id="2" creationId="{49760831-8724-537A-D01B-6104B74E48FB}"/>
          </ac:spMkLst>
        </pc:spChg>
      </pc:sldChg>
      <pc:sldChg chg="addSp delSp modSp new mod modAnim">
        <pc:chgData name="Adrien HIRVOAS" userId="8487cbe6-c6c9-47c0-bd11-1aa32fbd2609" providerId="ADAL" clId="{F1E73A8D-9C6E-4B55-87E0-8662A212D2F5}" dt="2024-12-03T13:46:23.889" v="2432"/>
        <pc:sldMkLst>
          <pc:docMk/>
          <pc:sldMk cId="1623389106" sldId="305"/>
        </pc:sldMkLst>
        <pc:spChg chg="mod">
          <ac:chgData name="Adrien HIRVOAS" userId="8487cbe6-c6c9-47c0-bd11-1aa32fbd2609" providerId="ADAL" clId="{F1E73A8D-9C6E-4B55-87E0-8662A212D2F5}" dt="2024-12-03T13:46:23.889" v="2432"/>
          <ac:spMkLst>
            <pc:docMk/>
            <pc:sldMk cId="1623389106" sldId="305"/>
            <ac:spMk id="2" creationId="{11EB2486-FF1D-B6A1-F52C-34E709D35C25}"/>
          </ac:spMkLst>
        </pc:spChg>
        <pc:spChg chg="del">
          <ac:chgData name="Adrien HIRVOAS" userId="8487cbe6-c6c9-47c0-bd11-1aa32fbd2609" providerId="ADAL" clId="{F1E73A8D-9C6E-4B55-87E0-8662A212D2F5}" dt="2024-11-27T15:20:43.309" v="917" actId="478"/>
          <ac:spMkLst>
            <pc:docMk/>
            <pc:sldMk cId="1623389106" sldId="305"/>
            <ac:spMk id="3" creationId="{67AA509A-9574-55DF-6EA0-25A93163964A}"/>
          </ac:spMkLst>
        </pc:spChg>
        <pc:spChg chg="mod">
          <ac:chgData name="Adrien HIRVOAS" userId="8487cbe6-c6c9-47c0-bd11-1aa32fbd2609" providerId="ADAL" clId="{F1E73A8D-9C6E-4B55-87E0-8662A212D2F5}" dt="2024-12-02T12:09:55.620" v="2406"/>
          <ac:spMkLst>
            <pc:docMk/>
            <pc:sldMk cId="1623389106" sldId="305"/>
            <ac:spMk id="4" creationId="{9D32C2B4-6356-726F-DC28-62382DB7E96E}"/>
          </ac:spMkLst>
        </pc:spChg>
        <pc:spChg chg="mod">
          <ac:chgData name="Adrien HIRVOAS" userId="8487cbe6-c6c9-47c0-bd11-1aa32fbd2609" providerId="ADAL" clId="{F1E73A8D-9C6E-4B55-87E0-8662A212D2F5}" dt="2024-11-27T15:20:56.890" v="919" actId="26606"/>
          <ac:spMkLst>
            <pc:docMk/>
            <pc:sldMk cId="1623389106" sldId="305"/>
            <ac:spMk id="5" creationId="{8D1B47FA-E092-83DD-1459-595AA199F8FF}"/>
          </ac:spMkLst>
        </pc:spChg>
        <pc:picChg chg="add mod ord">
          <ac:chgData name="Adrien HIRVOAS" userId="8487cbe6-c6c9-47c0-bd11-1aa32fbd2609" providerId="ADAL" clId="{F1E73A8D-9C6E-4B55-87E0-8662A212D2F5}" dt="2024-11-27T15:20:56.890" v="919" actId="26606"/>
          <ac:picMkLst>
            <pc:docMk/>
            <pc:sldMk cId="1623389106" sldId="305"/>
            <ac:picMk id="6" creationId="{BAA5082B-F16B-18C9-A50F-08240F017ACF}"/>
          </ac:picMkLst>
        </pc:picChg>
      </pc:sldChg>
      <pc:sldChg chg="addSp delSp modSp new mod ord">
        <pc:chgData name="Adrien HIRVOAS" userId="8487cbe6-c6c9-47c0-bd11-1aa32fbd2609" providerId="ADAL" clId="{F1E73A8D-9C6E-4B55-87E0-8662A212D2F5}" dt="2024-12-02T12:09:59.228" v="2407"/>
        <pc:sldMkLst>
          <pc:docMk/>
          <pc:sldMk cId="342070831" sldId="306"/>
        </pc:sldMkLst>
        <pc:spChg chg="mod">
          <ac:chgData name="Adrien HIRVOAS" userId="8487cbe6-c6c9-47c0-bd11-1aa32fbd2609" providerId="ADAL" clId="{F1E73A8D-9C6E-4B55-87E0-8662A212D2F5}" dt="2024-12-02T09:48:07.852" v="1291" actId="26606"/>
          <ac:spMkLst>
            <pc:docMk/>
            <pc:sldMk cId="342070831" sldId="306"/>
            <ac:spMk id="2" creationId="{CB8A2CCE-3936-ACA0-9CA0-16D3BA78C3E7}"/>
          </ac:spMkLst>
        </pc:spChg>
        <pc:spChg chg="del">
          <ac:chgData name="Adrien HIRVOAS" userId="8487cbe6-c6c9-47c0-bd11-1aa32fbd2609" providerId="ADAL" clId="{F1E73A8D-9C6E-4B55-87E0-8662A212D2F5}" dt="2024-12-02T09:47:56.599" v="1284" actId="478"/>
          <ac:spMkLst>
            <pc:docMk/>
            <pc:sldMk cId="342070831" sldId="306"/>
            <ac:spMk id="3" creationId="{1E5C8FBC-FABB-C035-4EE9-D2AE7197CBA1}"/>
          </ac:spMkLst>
        </pc:spChg>
        <pc:spChg chg="mod">
          <ac:chgData name="Adrien HIRVOAS" userId="8487cbe6-c6c9-47c0-bd11-1aa32fbd2609" providerId="ADAL" clId="{F1E73A8D-9C6E-4B55-87E0-8662A212D2F5}" dt="2024-12-02T12:09:59.228" v="2407"/>
          <ac:spMkLst>
            <pc:docMk/>
            <pc:sldMk cId="342070831" sldId="306"/>
            <ac:spMk id="4" creationId="{E8BC7EB0-4B87-B6D6-9BD5-F315F33ECE1B}"/>
          </ac:spMkLst>
        </pc:spChg>
        <pc:spChg chg="mod">
          <ac:chgData name="Adrien HIRVOAS" userId="8487cbe6-c6c9-47c0-bd11-1aa32fbd2609" providerId="ADAL" clId="{F1E73A8D-9C6E-4B55-87E0-8662A212D2F5}" dt="2024-12-02T09:48:07.852" v="1291" actId="26606"/>
          <ac:spMkLst>
            <pc:docMk/>
            <pc:sldMk cId="342070831" sldId="306"/>
            <ac:spMk id="5" creationId="{7CBF12C9-C724-DE35-6695-64693943D27B}"/>
          </ac:spMkLst>
        </pc:spChg>
        <pc:picChg chg="add mod ord">
          <ac:chgData name="Adrien HIRVOAS" userId="8487cbe6-c6c9-47c0-bd11-1aa32fbd2609" providerId="ADAL" clId="{F1E73A8D-9C6E-4B55-87E0-8662A212D2F5}" dt="2024-12-02T09:54:14.451" v="1317" actId="12788"/>
          <ac:picMkLst>
            <pc:docMk/>
            <pc:sldMk cId="342070831" sldId="306"/>
            <ac:picMk id="7" creationId="{E8B00EA6-F127-C093-FAF7-F4BABC3F3ED9}"/>
          </ac:picMkLst>
        </pc:picChg>
      </pc:sldChg>
      <pc:sldChg chg="addSp delSp modSp new add del mod modShow">
        <pc:chgData name="Adrien HIRVOAS" userId="8487cbe6-c6c9-47c0-bd11-1aa32fbd2609" providerId="ADAL" clId="{F1E73A8D-9C6E-4B55-87E0-8662A212D2F5}" dt="2024-12-02T09:10:02.422" v="1122" actId="47"/>
        <pc:sldMkLst>
          <pc:docMk/>
          <pc:sldMk cId="1620212540" sldId="306"/>
        </pc:sldMkLst>
        <pc:spChg chg="mod">
          <ac:chgData name="Adrien HIRVOAS" userId="8487cbe6-c6c9-47c0-bd11-1aa32fbd2609" providerId="ADAL" clId="{F1E73A8D-9C6E-4B55-87E0-8662A212D2F5}" dt="2024-11-27T15:50:38.100" v="987"/>
          <ac:spMkLst>
            <pc:docMk/>
            <pc:sldMk cId="1620212540" sldId="306"/>
            <ac:spMk id="2" creationId="{74790C08-DF1A-A48D-ECA2-033BFED52D4C}"/>
          </ac:spMkLst>
        </pc:spChg>
        <pc:spChg chg="del">
          <ac:chgData name="Adrien HIRVOAS" userId="8487cbe6-c6c9-47c0-bd11-1aa32fbd2609" providerId="ADAL" clId="{F1E73A8D-9C6E-4B55-87E0-8662A212D2F5}" dt="2024-11-27T15:42:36.814" v="922" actId="478"/>
          <ac:spMkLst>
            <pc:docMk/>
            <pc:sldMk cId="1620212540" sldId="306"/>
            <ac:spMk id="3" creationId="{FEC8813D-4F73-9C30-DB8C-D8AA964033EE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8" creationId="{53A912DC-0327-209B-242E-D6E296EF0CC5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10" creationId="{0715C850-E304-8C9C-72DA-7E9AF84BA3D5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11" creationId="{98B5AF1A-F431-4A49-C5FD-7F9C819BB1C1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12" creationId="{0D14CD2B-CB3B-43D4-7CE5-B8FB73DEC78C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14" creationId="{CDEE2DF6-5CC2-5736-5558-BCFCE189CE88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20" creationId="{C6D77B49-4A7D-D8AA-CEE7-FDDCFFB9D1E4}"/>
          </ac:spMkLst>
        </pc:spChg>
        <pc:spChg chg="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23" creationId="{782BC7C2-6FD2-8322-BC74-E51F8B488380}"/>
          </ac:spMkLst>
        </pc:spChg>
        <pc:spChg chg="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25" creationId="{D77F1D76-8980-10B4-DC1F-C240C710BDDA}"/>
          </ac:spMkLst>
        </pc:spChg>
        <pc:spChg chg="add mod">
          <ac:chgData name="Adrien HIRVOAS" userId="8487cbe6-c6c9-47c0-bd11-1aa32fbd2609" providerId="ADAL" clId="{F1E73A8D-9C6E-4B55-87E0-8662A212D2F5}" dt="2024-11-27T15:42:37.347" v="923"/>
          <ac:spMkLst>
            <pc:docMk/>
            <pc:sldMk cId="1620212540" sldId="306"/>
            <ac:spMk id="27" creationId="{26D41465-5A87-6C14-2D0C-F7FEDEC9973D}"/>
          </ac:spMkLst>
        </pc:spChg>
        <pc:spChg chg="add mod">
          <ac:chgData name="Adrien HIRVOAS" userId="8487cbe6-c6c9-47c0-bd11-1aa32fbd2609" providerId="ADAL" clId="{F1E73A8D-9C6E-4B55-87E0-8662A212D2F5}" dt="2024-11-27T15:48:20.170" v="949" actId="1076"/>
          <ac:spMkLst>
            <pc:docMk/>
            <pc:sldMk cId="1620212540" sldId="306"/>
            <ac:spMk id="37" creationId="{A6A40500-DFC1-B273-B816-5E7F0CA2C458}"/>
          </ac:spMkLst>
        </pc:spChg>
        <pc:spChg chg="add mod">
          <ac:chgData name="Adrien HIRVOAS" userId="8487cbe6-c6c9-47c0-bd11-1aa32fbd2609" providerId="ADAL" clId="{F1E73A8D-9C6E-4B55-87E0-8662A212D2F5}" dt="2024-11-27T15:48:38.462" v="952" actId="1076"/>
          <ac:spMkLst>
            <pc:docMk/>
            <pc:sldMk cId="1620212540" sldId="306"/>
            <ac:spMk id="38" creationId="{895A819A-0B58-544B-1F6B-40538E28C40C}"/>
          </ac:spMkLst>
        </pc:spChg>
        <pc:spChg chg="add mod">
          <ac:chgData name="Adrien HIRVOAS" userId="8487cbe6-c6c9-47c0-bd11-1aa32fbd2609" providerId="ADAL" clId="{F1E73A8D-9C6E-4B55-87E0-8662A212D2F5}" dt="2024-11-27T15:49:02.918" v="969" actId="1076"/>
          <ac:spMkLst>
            <pc:docMk/>
            <pc:sldMk cId="1620212540" sldId="306"/>
            <ac:spMk id="39" creationId="{E9FAD4FB-8F5F-D040-F05D-F726DEDA7E7C}"/>
          </ac:spMkLst>
        </pc:spChg>
        <pc:spChg chg="add mod">
          <ac:chgData name="Adrien HIRVOAS" userId="8487cbe6-c6c9-47c0-bd11-1aa32fbd2609" providerId="ADAL" clId="{F1E73A8D-9C6E-4B55-87E0-8662A212D2F5}" dt="2024-11-27T15:49:16.967" v="973" actId="1076"/>
          <ac:spMkLst>
            <pc:docMk/>
            <pc:sldMk cId="1620212540" sldId="306"/>
            <ac:spMk id="41" creationId="{8DB283AF-F4DB-F920-12E4-964C7068211D}"/>
          </ac:spMkLst>
        </pc:spChg>
        <pc:spChg chg="add mod">
          <ac:chgData name="Adrien HIRVOAS" userId="8487cbe6-c6c9-47c0-bd11-1aa32fbd2609" providerId="ADAL" clId="{F1E73A8D-9C6E-4B55-87E0-8662A212D2F5}" dt="2024-11-27T15:55:37.418" v="988" actId="208"/>
          <ac:spMkLst>
            <pc:docMk/>
            <pc:sldMk cId="1620212540" sldId="306"/>
            <ac:spMk id="42" creationId="{2A14B351-3A91-7B8F-89D6-EEF31DEF9335}"/>
          </ac:spMkLst>
        </pc:spChg>
        <pc:grpChg chg="add mod">
          <ac:chgData name="Adrien HIRVOAS" userId="8487cbe6-c6c9-47c0-bd11-1aa32fbd2609" providerId="ADAL" clId="{F1E73A8D-9C6E-4B55-87E0-8662A212D2F5}" dt="2024-11-27T15:45:33.248" v="937" actId="1076"/>
          <ac:grpSpMkLst>
            <pc:docMk/>
            <pc:sldMk cId="1620212540" sldId="306"/>
            <ac:grpSpMk id="22" creationId="{18051562-C9F3-1EC8-D0F5-E30A0F57AD58}"/>
          </ac:grpSpMkLst>
        </pc:grpChg>
        <pc:picChg chg="add mod">
          <ac:chgData name="Adrien HIRVOAS" userId="8487cbe6-c6c9-47c0-bd11-1aa32fbd2609" providerId="ADAL" clId="{F1E73A8D-9C6E-4B55-87E0-8662A212D2F5}" dt="2024-11-27T15:45:29.535" v="936" actId="1076"/>
          <ac:picMkLst>
            <pc:docMk/>
            <pc:sldMk cId="1620212540" sldId="306"/>
            <ac:picMk id="6" creationId="{AED983D1-E168-A41D-ED61-45C5FFE5EA5C}"/>
          </ac:picMkLst>
        </pc:picChg>
        <pc:picChg chg="add mod">
          <ac:chgData name="Adrien HIRVOAS" userId="8487cbe6-c6c9-47c0-bd11-1aa32fbd2609" providerId="ADAL" clId="{F1E73A8D-9C6E-4B55-87E0-8662A212D2F5}" dt="2024-11-27T15:42:37.347" v="923"/>
          <ac:picMkLst>
            <pc:docMk/>
            <pc:sldMk cId="1620212540" sldId="306"/>
            <ac:picMk id="7" creationId="{DD3BCD0F-6351-4F97-73F7-73B8AAA77581}"/>
          </ac:picMkLst>
        </pc:picChg>
        <pc:picChg chg="add mod">
          <ac:chgData name="Adrien HIRVOAS" userId="8487cbe6-c6c9-47c0-bd11-1aa32fbd2609" providerId="ADAL" clId="{F1E73A8D-9C6E-4B55-87E0-8662A212D2F5}" dt="2024-11-27T15:42:37.347" v="923"/>
          <ac:picMkLst>
            <pc:docMk/>
            <pc:sldMk cId="1620212540" sldId="306"/>
            <ac:picMk id="9" creationId="{2F0740D0-9CA2-D534-AB36-EBB175FF5B29}"/>
          </ac:picMkLst>
        </pc:picChg>
        <pc:picChg chg="add mod">
          <ac:chgData name="Adrien HIRVOAS" userId="8487cbe6-c6c9-47c0-bd11-1aa32fbd2609" providerId="ADAL" clId="{F1E73A8D-9C6E-4B55-87E0-8662A212D2F5}" dt="2024-11-27T15:44:06.574" v="932" actId="1076"/>
          <ac:picMkLst>
            <pc:docMk/>
            <pc:sldMk cId="1620212540" sldId="306"/>
            <ac:picMk id="13" creationId="{DD16F104-0EA5-80F3-E7CA-221C50485F7A}"/>
          </ac:picMkLst>
        </pc:picChg>
        <pc:picChg chg="add mod">
          <ac:chgData name="Adrien HIRVOAS" userId="8487cbe6-c6c9-47c0-bd11-1aa32fbd2609" providerId="ADAL" clId="{F1E73A8D-9C6E-4B55-87E0-8662A212D2F5}" dt="2024-11-27T15:45:53.354" v="940" actId="1076"/>
          <ac:picMkLst>
            <pc:docMk/>
            <pc:sldMk cId="1620212540" sldId="306"/>
            <ac:picMk id="19" creationId="{835506DD-F93C-6CCD-8769-EBD9E4B1EC00}"/>
          </ac:picMkLst>
        </pc:picChg>
        <pc:picChg chg="mod">
          <ac:chgData name="Adrien HIRVOAS" userId="8487cbe6-c6c9-47c0-bd11-1aa32fbd2609" providerId="ADAL" clId="{F1E73A8D-9C6E-4B55-87E0-8662A212D2F5}" dt="2024-11-27T15:42:37.347" v="923"/>
          <ac:picMkLst>
            <pc:docMk/>
            <pc:sldMk cId="1620212540" sldId="306"/>
            <ac:picMk id="24" creationId="{38B1DF05-C72A-2976-2089-B8EE8A0A0710}"/>
          </ac:picMkLst>
        </pc:picChg>
        <pc:picChg chg="add del mod">
          <ac:chgData name="Adrien HIRVOAS" userId="8487cbe6-c6c9-47c0-bd11-1aa32fbd2609" providerId="ADAL" clId="{F1E73A8D-9C6E-4B55-87E0-8662A212D2F5}" dt="2024-11-27T15:48:29.067" v="950" actId="478"/>
          <ac:picMkLst>
            <pc:docMk/>
            <pc:sldMk cId="1620212540" sldId="306"/>
            <ac:picMk id="28" creationId="{5FC58A71-7866-A345-CB7B-C66A939720D9}"/>
          </ac:picMkLst>
        </pc:picChg>
        <pc:picChg chg="add mod">
          <ac:chgData name="Adrien HIRVOAS" userId="8487cbe6-c6c9-47c0-bd11-1aa32fbd2609" providerId="ADAL" clId="{F1E73A8D-9C6E-4B55-87E0-8662A212D2F5}" dt="2024-11-27T15:48:43.013" v="967" actId="1035"/>
          <ac:picMkLst>
            <pc:docMk/>
            <pc:sldMk cId="1620212540" sldId="306"/>
            <ac:picMk id="32" creationId="{3165FDCA-D449-E122-5E2B-84E0732038E1}"/>
          </ac:picMkLst>
        </pc:picChg>
        <pc:cxnChg chg="add mod">
          <ac:chgData name="Adrien HIRVOAS" userId="8487cbe6-c6c9-47c0-bd11-1aa32fbd2609" providerId="ADAL" clId="{F1E73A8D-9C6E-4B55-87E0-8662A212D2F5}" dt="2024-11-27T15:42:37.347" v="923"/>
          <ac:cxnSpMkLst>
            <pc:docMk/>
            <pc:sldMk cId="1620212540" sldId="306"/>
            <ac:cxnSpMk id="15" creationId="{D829BC12-360F-76D6-48EB-16F4BB800759}"/>
          </ac:cxnSpMkLst>
        </pc:cxnChg>
        <pc:cxnChg chg="add mod">
          <ac:chgData name="Adrien HIRVOAS" userId="8487cbe6-c6c9-47c0-bd11-1aa32fbd2609" providerId="ADAL" clId="{F1E73A8D-9C6E-4B55-87E0-8662A212D2F5}" dt="2024-11-27T15:45:25.219" v="934" actId="14100"/>
          <ac:cxnSpMkLst>
            <pc:docMk/>
            <pc:sldMk cId="1620212540" sldId="306"/>
            <ac:cxnSpMk id="16" creationId="{5A4E74CD-AB39-73E3-A719-3D45E15D1F80}"/>
          </ac:cxnSpMkLst>
        </pc:cxnChg>
        <pc:cxnChg chg="add mod">
          <ac:chgData name="Adrien HIRVOAS" userId="8487cbe6-c6c9-47c0-bd11-1aa32fbd2609" providerId="ADAL" clId="{F1E73A8D-9C6E-4B55-87E0-8662A212D2F5}" dt="2024-11-27T15:42:37.347" v="923"/>
          <ac:cxnSpMkLst>
            <pc:docMk/>
            <pc:sldMk cId="1620212540" sldId="306"/>
            <ac:cxnSpMk id="17" creationId="{5FBAD1FC-49AB-32FC-3E75-BDDAFE2867D5}"/>
          </ac:cxnSpMkLst>
        </pc:cxnChg>
        <pc:cxnChg chg="add mod">
          <ac:chgData name="Adrien HIRVOAS" userId="8487cbe6-c6c9-47c0-bd11-1aa32fbd2609" providerId="ADAL" clId="{F1E73A8D-9C6E-4B55-87E0-8662A212D2F5}" dt="2024-11-27T15:42:37.347" v="923"/>
          <ac:cxnSpMkLst>
            <pc:docMk/>
            <pc:sldMk cId="1620212540" sldId="306"/>
            <ac:cxnSpMk id="18" creationId="{063042DD-7C43-320B-1489-7D72BCE86F47}"/>
          </ac:cxnSpMkLst>
        </pc:cxnChg>
        <pc:cxnChg chg="add mod">
          <ac:chgData name="Adrien HIRVOAS" userId="8487cbe6-c6c9-47c0-bd11-1aa32fbd2609" providerId="ADAL" clId="{F1E73A8D-9C6E-4B55-87E0-8662A212D2F5}" dt="2024-11-27T15:45:48.078" v="939" actId="1076"/>
          <ac:cxnSpMkLst>
            <pc:docMk/>
            <pc:sldMk cId="1620212540" sldId="306"/>
            <ac:cxnSpMk id="21" creationId="{DD27DB6A-BAD1-EE60-8BD3-C37A6D705584}"/>
          </ac:cxnSpMkLst>
        </pc:cxnChg>
        <pc:cxnChg chg="add mod">
          <ac:chgData name="Adrien HIRVOAS" userId="8487cbe6-c6c9-47c0-bd11-1aa32fbd2609" providerId="ADAL" clId="{F1E73A8D-9C6E-4B55-87E0-8662A212D2F5}" dt="2024-11-27T15:45:38.396" v="938" actId="14100"/>
          <ac:cxnSpMkLst>
            <pc:docMk/>
            <pc:sldMk cId="1620212540" sldId="306"/>
            <ac:cxnSpMk id="26" creationId="{C9F2330A-07CE-9B36-E5C7-B6498B6AD866}"/>
          </ac:cxnSpMkLst>
        </pc:cxnChg>
        <pc:cxnChg chg="add mod">
          <ac:chgData name="Adrien HIRVOAS" userId="8487cbe6-c6c9-47c0-bd11-1aa32fbd2609" providerId="ADAL" clId="{F1E73A8D-9C6E-4B55-87E0-8662A212D2F5}" dt="2024-11-27T15:43:03.010" v="928" actId="14100"/>
          <ac:cxnSpMkLst>
            <pc:docMk/>
            <pc:sldMk cId="1620212540" sldId="306"/>
            <ac:cxnSpMk id="29" creationId="{5C3694AD-5533-BE50-77A1-544095CDE2CA}"/>
          </ac:cxnSpMkLst>
        </pc:cxnChg>
        <pc:cxnChg chg="add mod">
          <ac:chgData name="Adrien HIRVOAS" userId="8487cbe6-c6c9-47c0-bd11-1aa32fbd2609" providerId="ADAL" clId="{F1E73A8D-9C6E-4B55-87E0-8662A212D2F5}" dt="2024-11-27T15:49:09.866" v="971" actId="1076"/>
          <ac:cxnSpMkLst>
            <pc:docMk/>
            <pc:sldMk cId="1620212540" sldId="306"/>
            <ac:cxnSpMk id="40" creationId="{2B8EA90F-EB28-FE7A-F1AC-931B9B0A1BFD}"/>
          </ac:cxnSpMkLst>
        </pc:cxnChg>
        <pc:cxnChg chg="add mod">
          <ac:chgData name="Adrien HIRVOAS" userId="8487cbe6-c6c9-47c0-bd11-1aa32fbd2609" providerId="ADAL" clId="{F1E73A8D-9C6E-4B55-87E0-8662A212D2F5}" dt="2024-11-27T15:49:37.384" v="978" actId="14100"/>
          <ac:cxnSpMkLst>
            <pc:docMk/>
            <pc:sldMk cId="1620212540" sldId="306"/>
            <ac:cxnSpMk id="43" creationId="{6CDB0EAC-E8A7-E678-2C5D-B726C4F6A41F}"/>
          </ac:cxnSpMkLst>
        </pc:cxnChg>
      </pc:sldChg>
      <pc:sldChg chg="addSp delSp modSp new mod ord">
        <pc:chgData name="Adrien HIRVOAS" userId="8487cbe6-c6c9-47c0-bd11-1aa32fbd2609" providerId="ADAL" clId="{F1E73A8D-9C6E-4B55-87E0-8662A212D2F5}" dt="2024-12-02T12:10:19.821" v="2413"/>
        <pc:sldMkLst>
          <pc:docMk/>
          <pc:sldMk cId="314679282" sldId="307"/>
        </pc:sldMkLst>
        <pc:spChg chg="mod">
          <ac:chgData name="Adrien HIRVOAS" userId="8487cbe6-c6c9-47c0-bd11-1aa32fbd2609" providerId="ADAL" clId="{F1E73A8D-9C6E-4B55-87E0-8662A212D2F5}" dt="2024-12-02T09:55:48.084" v="1390"/>
          <ac:spMkLst>
            <pc:docMk/>
            <pc:sldMk cId="314679282" sldId="307"/>
            <ac:spMk id="2" creationId="{16F7A4DB-730A-329F-36A5-E9986FD198AF}"/>
          </ac:spMkLst>
        </pc:spChg>
        <pc:spChg chg="del">
          <ac:chgData name="Adrien HIRVOAS" userId="8487cbe6-c6c9-47c0-bd11-1aa32fbd2609" providerId="ADAL" clId="{F1E73A8D-9C6E-4B55-87E0-8662A212D2F5}" dt="2024-12-02T09:48:34.150" v="1293" actId="478"/>
          <ac:spMkLst>
            <pc:docMk/>
            <pc:sldMk cId="314679282" sldId="307"/>
            <ac:spMk id="3" creationId="{5434B936-F116-7AEF-2CB8-28EE34226FBC}"/>
          </ac:spMkLst>
        </pc:spChg>
        <pc:spChg chg="mod">
          <ac:chgData name="Adrien HIRVOAS" userId="8487cbe6-c6c9-47c0-bd11-1aa32fbd2609" providerId="ADAL" clId="{F1E73A8D-9C6E-4B55-87E0-8662A212D2F5}" dt="2024-12-02T12:10:19.821" v="2413"/>
          <ac:spMkLst>
            <pc:docMk/>
            <pc:sldMk cId="314679282" sldId="307"/>
            <ac:spMk id="4" creationId="{949C31AC-D809-ECB2-A457-339745096904}"/>
          </ac:spMkLst>
        </pc:spChg>
        <pc:spChg chg="add mod">
          <ac:chgData name="Adrien HIRVOAS" userId="8487cbe6-c6c9-47c0-bd11-1aa32fbd2609" providerId="ADAL" clId="{F1E73A8D-9C6E-4B55-87E0-8662A212D2F5}" dt="2024-12-02T10:01:45.367" v="1418" actId="1076"/>
          <ac:spMkLst>
            <pc:docMk/>
            <pc:sldMk cId="314679282" sldId="307"/>
            <ac:spMk id="9" creationId="{8B8B1394-8AD5-279E-2C68-A537BC991315}"/>
          </ac:spMkLst>
        </pc:spChg>
        <pc:picChg chg="add mod">
          <ac:chgData name="Adrien HIRVOAS" userId="8487cbe6-c6c9-47c0-bd11-1aa32fbd2609" providerId="ADAL" clId="{F1E73A8D-9C6E-4B55-87E0-8662A212D2F5}" dt="2024-12-02T09:54:39.136" v="1322" actId="12789"/>
          <ac:picMkLst>
            <pc:docMk/>
            <pc:sldMk cId="314679282" sldId="307"/>
            <ac:picMk id="7" creationId="{C9EBC074-99A4-A851-FBA6-5320536514E2}"/>
          </ac:picMkLst>
        </pc:picChg>
        <pc:picChg chg="add mod">
          <ac:chgData name="Adrien HIRVOAS" userId="8487cbe6-c6c9-47c0-bd11-1aa32fbd2609" providerId="ADAL" clId="{F1E73A8D-9C6E-4B55-87E0-8662A212D2F5}" dt="2024-12-02T09:51:06.705" v="1303"/>
          <ac:picMkLst>
            <pc:docMk/>
            <pc:sldMk cId="314679282" sldId="307"/>
            <ac:picMk id="8" creationId="{F69DCDB0-4D6C-2189-D0EA-946068495E32}"/>
          </ac:picMkLst>
        </pc:picChg>
      </pc:sldChg>
      <pc:sldChg chg="addSp modSp new del mod">
        <pc:chgData name="Adrien HIRVOAS" userId="8487cbe6-c6c9-47c0-bd11-1aa32fbd2609" providerId="ADAL" clId="{F1E73A8D-9C6E-4B55-87E0-8662A212D2F5}" dt="2024-11-29T17:02:15.247" v="1034" actId="47"/>
        <pc:sldMkLst>
          <pc:docMk/>
          <pc:sldMk cId="2409643994" sldId="307"/>
        </pc:sldMkLst>
        <pc:spChg chg="mod">
          <ac:chgData name="Adrien HIRVOAS" userId="8487cbe6-c6c9-47c0-bd11-1aa32fbd2609" providerId="ADAL" clId="{F1E73A8D-9C6E-4B55-87E0-8662A212D2F5}" dt="2024-11-27T16:08:43.190" v="1029" actId="27636"/>
          <ac:spMkLst>
            <pc:docMk/>
            <pc:sldMk cId="2409643994" sldId="307"/>
            <ac:spMk id="3" creationId="{75DD70B7-99DC-A5E5-31CD-B17B0F714211}"/>
          </ac:spMkLst>
        </pc:spChg>
        <pc:picChg chg="add mod">
          <ac:chgData name="Adrien HIRVOAS" userId="8487cbe6-c6c9-47c0-bd11-1aa32fbd2609" providerId="ADAL" clId="{F1E73A8D-9C6E-4B55-87E0-8662A212D2F5}" dt="2024-11-27T16:10:13.544" v="1032"/>
          <ac:picMkLst>
            <pc:docMk/>
            <pc:sldMk cId="2409643994" sldId="307"/>
            <ac:picMk id="6" creationId="{2B792FFA-891A-564D-C323-D81C1571862C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2:10:22.499" v="2414"/>
        <pc:sldMkLst>
          <pc:docMk/>
          <pc:sldMk cId="330351811" sldId="308"/>
        </pc:sldMkLst>
        <pc:spChg chg="mod">
          <ac:chgData name="Adrien HIRVOAS" userId="8487cbe6-c6c9-47c0-bd11-1aa32fbd2609" providerId="ADAL" clId="{F1E73A8D-9C6E-4B55-87E0-8662A212D2F5}" dt="2024-12-02T10:02:52.682" v="1444" actId="20577"/>
          <ac:spMkLst>
            <pc:docMk/>
            <pc:sldMk cId="330351811" sldId="308"/>
            <ac:spMk id="2" creationId="{18EAD76F-F65B-5555-E333-DD3A646C6D04}"/>
          </ac:spMkLst>
        </pc:spChg>
        <pc:spChg chg="del">
          <ac:chgData name="Adrien HIRVOAS" userId="8487cbe6-c6c9-47c0-bd11-1aa32fbd2609" providerId="ADAL" clId="{F1E73A8D-9C6E-4B55-87E0-8662A212D2F5}" dt="2024-12-02T10:02:58.065" v="1445" actId="478"/>
          <ac:spMkLst>
            <pc:docMk/>
            <pc:sldMk cId="330351811" sldId="308"/>
            <ac:spMk id="3" creationId="{2C3537CA-B29B-6C25-4C42-E932CD6386AD}"/>
          </ac:spMkLst>
        </pc:spChg>
        <pc:spChg chg="mod">
          <ac:chgData name="Adrien HIRVOAS" userId="8487cbe6-c6c9-47c0-bd11-1aa32fbd2609" providerId="ADAL" clId="{F1E73A8D-9C6E-4B55-87E0-8662A212D2F5}" dt="2024-12-02T12:10:22.499" v="2414"/>
          <ac:spMkLst>
            <pc:docMk/>
            <pc:sldMk cId="330351811" sldId="308"/>
            <ac:spMk id="4" creationId="{9D1C38B7-7617-41E4-C559-D42EE019B670}"/>
          </ac:spMkLst>
        </pc:spChg>
        <pc:spChg chg="add mod">
          <ac:chgData name="Adrien HIRVOAS" userId="8487cbe6-c6c9-47c0-bd11-1aa32fbd2609" providerId="ADAL" clId="{F1E73A8D-9C6E-4B55-87E0-8662A212D2F5}" dt="2024-12-02T10:03:43.810" v="1452" actId="1076"/>
          <ac:spMkLst>
            <pc:docMk/>
            <pc:sldMk cId="330351811" sldId="308"/>
            <ac:spMk id="6" creationId="{399C5B50-6460-5016-D09B-9D3156480432}"/>
          </ac:spMkLst>
        </pc:spChg>
        <pc:spChg chg="add mod">
          <ac:chgData name="Adrien HIRVOAS" userId="8487cbe6-c6c9-47c0-bd11-1aa32fbd2609" providerId="ADAL" clId="{F1E73A8D-9C6E-4B55-87E0-8662A212D2F5}" dt="2024-12-02T10:04:50.979" v="1460" actId="14100"/>
          <ac:spMkLst>
            <pc:docMk/>
            <pc:sldMk cId="330351811" sldId="308"/>
            <ac:spMk id="7" creationId="{2F9D25F1-E3F4-2C7A-DFFC-9023E070D76A}"/>
          </ac:spMkLst>
        </pc:spChg>
        <pc:spChg chg="add mod">
          <ac:chgData name="Adrien HIRVOAS" userId="8487cbe6-c6c9-47c0-bd11-1aa32fbd2609" providerId="ADAL" clId="{F1E73A8D-9C6E-4B55-87E0-8662A212D2F5}" dt="2024-12-02T10:10:23.354" v="1524" actId="1076"/>
          <ac:spMkLst>
            <pc:docMk/>
            <pc:sldMk cId="330351811" sldId="308"/>
            <ac:spMk id="8" creationId="{FA307ADD-ACB3-A43F-242D-5FE644E21BF8}"/>
          </ac:spMkLst>
        </pc:spChg>
        <pc:spChg chg="add mod">
          <ac:chgData name="Adrien HIRVOAS" userId="8487cbe6-c6c9-47c0-bd11-1aa32fbd2609" providerId="ADAL" clId="{F1E73A8D-9C6E-4B55-87E0-8662A212D2F5}" dt="2024-12-02T10:07:50.097" v="1498" actId="1076"/>
          <ac:spMkLst>
            <pc:docMk/>
            <pc:sldMk cId="330351811" sldId="308"/>
            <ac:spMk id="9" creationId="{9A684738-E6EC-CDC1-6C8E-1052078A9F3C}"/>
          </ac:spMkLst>
        </pc:spChg>
        <pc:spChg chg="add mod">
          <ac:chgData name="Adrien HIRVOAS" userId="8487cbe6-c6c9-47c0-bd11-1aa32fbd2609" providerId="ADAL" clId="{F1E73A8D-9C6E-4B55-87E0-8662A212D2F5}" dt="2024-12-02T10:08:10.941" v="1521" actId="20577"/>
          <ac:spMkLst>
            <pc:docMk/>
            <pc:sldMk cId="330351811" sldId="308"/>
            <ac:spMk id="10" creationId="{0D60E508-D1D5-0E60-D087-B651FCC4CED9}"/>
          </ac:spMkLst>
        </pc:spChg>
        <pc:spChg chg="add mod">
          <ac:chgData name="Adrien HIRVOAS" userId="8487cbe6-c6c9-47c0-bd11-1aa32fbd2609" providerId="ADAL" clId="{F1E73A8D-9C6E-4B55-87E0-8662A212D2F5}" dt="2024-12-02T10:11:44.521" v="1620" actId="20577"/>
          <ac:spMkLst>
            <pc:docMk/>
            <pc:sldMk cId="330351811" sldId="308"/>
            <ac:spMk id="11" creationId="{02558C45-88CC-400E-5451-6C88A0F7B764}"/>
          </ac:spMkLst>
        </pc:spChg>
        <pc:cxnChg chg="add mod">
          <ac:chgData name="Adrien HIRVOAS" userId="8487cbe6-c6c9-47c0-bd11-1aa32fbd2609" providerId="ADAL" clId="{F1E73A8D-9C6E-4B55-87E0-8662A212D2F5}" dt="2024-12-02T10:13:05.649" v="1624" actId="14100"/>
          <ac:cxnSpMkLst>
            <pc:docMk/>
            <pc:sldMk cId="330351811" sldId="308"/>
            <ac:cxnSpMk id="13" creationId="{D00A4B9E-EFD1-EE55-EFA4-AF74161D73C0}"/>
          </ac:cxnSpMkLst>
        </pc:cxnChg>
        <pc:cxnChg chg="add mod">
          <ac:chgData name="Adrien HIRVOAS" userId="8487cbe6-c6c9-47c0-bd11-1aa32fbd2609" providerId="ADAL" clId="{F1E73A8D-9C6E-4B55-87E0-8662A212D2F5}" dt="2024-12-02T10:13:15.596" v="1627" actId="14100"/>
          <ac:cxnSpMkLst>
            <pc:docMk/>
            <pc:sldMk cId="330351811" sldId="308"/>
            <ac:cxnSpMk id="14" creationId="{ED67EE11-B626-1C95-3519-1C0ACDDC11BE}"/>
          </ac:cxnSpMkLst>
        </pc:cxnChg>
        <pc:cxnChg chg="add mod">
          <ac:chgData name="Adrien HIRVOAS" userId="8487cbe6-c6c9-47c0-bd11-1aa32fbd2609" providerId="ADAL" clId="{F1E73A8D-9C6E-4B55-87E0-8662A212D2F5}" dt="2024-12-02T10:13:18.640" v="1628"/>
          <ac:cxnSpMkLst>
            <pc:docMk/>
            <pc:sldMk cId="330351811" sldId="308"/>
            <ac:cxnSpMk id="18" creationId="{F759544F-4750-CC47-3A00-C6046FAE9CCF}"/>
          </ac:cxnSpMkLst>
        </pc:cxnChg>
        <pc:cxnChg chg="add mod">
          <ac:chgData name="Adrien HIRVOAS" userId="8487cbe6-c6c9-47c0-bd11-1aa32fbd2609" providerId="ADAL" clId="{F1E73A8D-9C6E-4B55-87E0-8662A212D2F5}" dt="2024-12-02T10:13:33.740" v="1633" actId="14100"/>
          <ac:cxnSpMkLst>
            <pc:docMk/>
            <pc:sldMk cId="330351811" sldId="308"/>
            <ac:cxnSpMk id="19" creationId="{597619B3-3D00-8857-3393-50EB6509429F}"/>
          </ac:cxnSpMkLst>
        </pc:cxnChg>
      </pc:sldChg>
      <pc:sldChg chg="addSp delSp modSp new mod modAnim">
        <pc:chgData name="Adrien HIRVOAS" userId="8487cbe6-c6c9-47c0-bd11-1aa32fbd2609" providerId="ADAL" clId="{F1E73A8D-9C6E-4B55-87E0-8662A212D2F5}" dt="2024-12-02T12:10:25.487" v="2415"/>
        <pc:sldMkLst>
          <pc:docMk/>
          <pc:sldMk cId="3165486475" sldId="309"/>
        </pc:sldMkLst>
        <pc:spChg chg="mod">
          <ac:chgData name="Adrien HIRVOAS" userId="8487cbe6-c6c9-47c0-bd11-1aa32fbd2609" providerId="ADAL" clId="{F1E73A8D-9C6E-4B55-87E0-8662A212D2F5}" dt="2024-12-02T10:21:51.813" v="1684" actId="26606"/>
          <ac:spMkLst>
            <pc:docMk/>
            <pc:sldMk cId="3165486475" sldId="309"/>
            <ac:spMk id="2" creationId="{091E2DA5-67BD-0C11-AB20-D34845C8CB67}"/>
          </ac:spMkLst>
        </pc:spChg>
        <pc:spChg chg="del">
          <ac:chgData name="Adrien HIRVOAS" userId="8487cbe6-c6c9-47c0-bd11-1aa32fbd2609" providerId="ADAL" clId="{F1E73A8D-9C6E-4B55-87E0-8662A212D2F5}" dt="2024-12-02T10:21:48.866" v="1682" actId="478"/>
          <ac:spMkLst>
            <pc:docMk/>
            <pc:sldMk cId="3165486475" sldId="309"/>
            <ac:spMk id="3" creationId="{4BB60AC3-95B3-6381-509F-88FAB61830A4}"/>
          </ac:spMkLst>
        </pc:spChg>
        <pc:spChg chg="mod">
          <ac:chgData name="Adrien HIRVOAS" userId="8487cbe6-c6c9-47c0-bd11-1aa32fbd2609" providerId="ADAL" clId="{F1E73A8D-9C6E-4B55-87E0-8662A212D2F5}" dt="2024-12-02T12:10:25.487" v="2415"/>
          <ac:spMkLst>
            <pc:docMk/>
            <pc:sldMk cId="3165486475" sldId="309"/>
            <ac:spMk id="4" creationId="{E9551155-B2CD-1019-CBE1-0001E1AFC621}"/>
          </ac:spMkLst>
        </pc:spChg>
        <pc:spChg chg="mod">
          <ac:chgData name="Adrien HIRVOAS" userId="8487cbe6-c6c9-47c0-bd11-1aa32fbd2609" providerId="ADAL" clId="{F1E73A8D-9C6E-4B55-87E0-8662A212D2F5}" dt="2024-12-02T10:21:51.813" v="1684" actId="26606"/>
          <ac:spMkLst>
            <pc:docMk/>
            <pc:sldMk cId="3165486475" sldId="309"/>
            <ac:spMk id="5" creationId="{B1CC1ADC-935B-4F32-14D1-852F5FF1EB5E}"/>
          </ac:spMkLst>
        </pc:spChg>
        <pc:spChg chg="add mod">
          <ac:chgData name="Adrien HIRVOAS" userId="8487cbe6-c6c9-47c0-bd11-1aa32fbd2609" providerId="ADAL" clId="{F1E73A8D-9C6E-4B55-87E0-8662A212D2F5}" dt="2024-12-02T10:34:06.372" v="1865" actId="1037"/>
          <ac:spMkLst>
            <pc:docMk/>
            <pc:sldMk cId="3165486475" sldId="309"/>
            <ac:spMk id="8" creationId="{23DA4072-0B1F-9BDA-FE94-6B709B4918CD}"/>
          </ac:spMkLst>
        </pc:spChg>
        <pc:spChg chg="add mod">
          <ac:chgData name="Adrien HIRVOAS" userId="8487cbe6-c6c9-47c0-bd11-1aa32fbd2609" providerId="ADAL" clId="{F1E73A8D-9C6E-4B55-87E0-8662A212D2F5}" dt="2024-12-02T10:34:19.051" v="1963" actId="1038"/>
          <ac:spMkLst>
            <pc:docMk/>
            <pc:sldMk cId="3165486475" sldId="309"/>
            <ac:spMk id="9" creationId="{A44E0C1F-FE6C-6128-B167-EA877512C7EA}"/>
          </ac:spMkLst>
        </pc:spChg>
        <pc:spChg chg="add del">
          <ac:chgData name="Adrien HIRVOAS" userId="8487cbe6-c6c9-47c0-bd11-1aa32fbd2609" providerId="ADAL" clId="{F1E73A8D-9C6E-4B55-87E0-8662A212D2F5}" dt="2024-12-02T10:33:04.718" v="1762" actId="478"/>
          <ac:spMkLst>
            <pc:docMk/>
            <pc:sldMk cId="3165486475" sldId="309"/>
            <ac:spMk id="12" creationId="{6C426485-01B5-DA5E-3DA6-D9D461987F7E}"/>
          </ac:spMkLst>
        </pc:spChg>
        <pc:spChg chg="add mod">
          <ac:chgData name="Adrien HIRVOAS" userId="8487cbe6-c6c9-47c0-bd11-1aa32fbd2609" providerId="ADAL" clId="{F1E73A8D-9C6E-4B55-87E0-8662A212D2F5}" dt="2024-12-02T10:45:17.845" v="2047" actId="208"/>
          <ac:spMkLst>
            <pc:docMk/>
            <pc:sldMk cId="3165486475" sldId="309"/>
            <ac:spMk id="19" creationId="{08D11D9C-F04E-1C15-6806-1A7AE659FC9E}"/>
          </ac:spMkLst>
        </pc:spChg>
        <pc:spChg chg="add mod">
          <ac:chgData name="Adrien HIRVOAS" userId="8487cbe6-c6c9-47c0-bd11-1aa32fbd2609" providerId="ADAL" clId="{F1E73A8D-9C6E-4B55-87E0-8662A212D2F5}" dt="2024-12-02T10:46:01.721" v="2058" actId="692"/>
          <ac:spMkLst>
            <pc:docMk/>
            <pc:sldMk cId="3165486475" sldId="309"/>
            <ac:spMk id="20" creationId="{B9A4348E-5CD2-6520-D56D-4E43A3C6B257}"/>
          </ac:spMkLst>
        </pc:spChg>
        <pc:spChg chg="add mod ord">
          <ac:chgData name="Adrien HIRVOAS" userId="8487cbe6-c6c9-47c0-bd11-1aa32fbd2609" providerId="ADAL" clId="{F1E73A8D-9C6E-4B55-87E0-8662A212D2F5}" dt="2024-12-02T11:12:13.414" v="2296" actId="166"/>
          <ac:spMkLst>
            <pc:docMk/>
            <pc:sldMk cId="3165486475" sldId="309"/>
            <ac:spMk id="23" creationId="{6C2A3153-FE2C-32B8-8ADC-5FFC91CFEB64}"/>
          </ac:spMkLst>
        </pc:spChg>
        <pc:spChg chg="add mod">
          <ac:chgData name="Adrien HIRVOAS" userId="8487cbe6-c6c9-47c0-bd11-1aa32fbd2609" providerId="ADAL" clId="{F1E73A8D-9C6E-4B55-87E0-8662A212D2F5}" dt="2024-12-02T10:58:13.187" v="2176" actId="1582"/>
          <ac:spMkLst>
            <pc:docMk/>
            <pc:sldMk cId="3165486475" sldId="309"/>
            <ac:spMk id="24" creationId="{79FA7793-5639-CB72-CA0E-383CD0F13B30}"/>
          </ac:spMkLst>
        </pc:spChg>
        <pc:spChg chg="add mod">
          <ac:chgData name="Adrien HIRVOAS" userId="8487cbe6-c6c9-47c0-bd11-1aa32fbd2609" providerId="ADAL" clId="{F1E73A8D-9C6E-4B55-87E0-8662A212D2F5}" dt="2024-12-02T11:03:40.401" v="2248" actId="14100"/>
          <ac:spMkLst>
            <pc:docMk/>
            <pc:sldMk cId="3165486475" sldId="309"/>
            <ac:spMk id="26" creationId="{528A51F1-25AF-1C41-F933-79977AA87BB4}"/>
          </ac:spMkLst>
        </pc:spChg>
        <pc:picChg chg="add mod ord">
          <ac:chgData name="Adrien HIRVOAS" userId="8487cbe6-c6c9-47c0-bd11-1aa32fbd2609" providerId="ADAL" clId="{F1E73A8D-9C6E-4B55-87E0-8662A212D2F5}" dt="2024-12-02T10:44:30.273" v="2042" actId="1076"/>
          <ac:picMkLst>
            <pc:docMk/>
            <pc:sldMk cId="3165486475" sldId="309"/>
            <ac:picMk id="7" creationId="{09CCA22C-6A3E-E334-DBD4-B6BEB6D2F3B7}"/>
          </ac:picMkLst>
        </pc:picChg>
        <pc:picChg chg="add mod ord">
          <ac:chgData name="Adrien HIRVOAS" userId="8487cbe6-c6c9-47c0-bd11-1aa32fbd2609" providerId="ADAL" clId="{F1E73A8D-9C6E-4B55-87E0-8662A212D2F5}" dt="2024-12-02T11:06:29.485" v="2261" actId="166"/>
          <ac:picMkLst>
            <pc:docMk/>
            <pc:sldMk cId="3165486475" sldId="309"/>
            <ac:picMk id="16" creationId="{6F8A4B1E-07FB-74F9-EF9A-0B6D44E2D9FA}"/>
          </ac:picMkLst>
        </pc:picChg>
        <pc:picChg chg="add mod">
          <ac:chgData name="Adrien HIRVOAS" userId="8487cbe6-c6c9-47c0-bd11-1aa32fbd2609" providerId="ADAL" clId="{F1E73A8D-9C6E-4B55-87E0-8662A212D2F5}" dt="2024-12-02T10:43:30.830" v="2038" actId="1037"/>
          <ac:picMkLst>
            <pc:docMk/>
            <pc:sldMk cId="3165486475" sldId="309"/>
            <ac:picMk id="18" creationId="{2C0B4990-77C6-C35C-9CAF-750BFF19EC28}"/>
          </ac:picMkLst>
        </pc:picChg>
        <pc:cxnChg chg="add del">
          <ac:chgData name="Adrien HIRVOAS" userId="8487cbe6-c6c9-47c0-bd11-1aa32fbd2609" providerId="ADAL" clId="{F1E73A8D-9C6E-4B55-87E0-8662A212D2F5}" dt="2024-12-02T10:32:51.580" v="1760" actId="478"/>
          <ac:cxnSpMkLst>
            <pc:docMk/>
            <pc:sldMk cId="3165486475" sldId="309"/>
            <ac:cxnSpMk id="11" creationId="{7F8DD64C-3FEE-F2D8-6548-847F2FA4CEF4}"/>
          </ac:cxnSpMkLst>
        </pc:cxnChg>
        <pc:cxnChg chg="add mod">
          <ac:chgData name="Adrien HIRVOAS" userId="8487cbe6-c6c9-47c0-bd11-1aa32fbd2609" providerId="ADAL" clId="{F1E73A8D-9C6E-4B55-87E0-8662A212D2F5}" dt="2024-12-02T10:34:12.819" v="1909" actId="1037"/>
          <ac:cxnSpMkLst>
            <pc:docMk/>
            <pc:sldMk cId="3165486475" sldId="309"/>
            <ac:cxnSpMk id="14" creationId="{5A5A8F67-128D-0F20-793F-CB6EF06B6913}"/>
          </ac:cxnSpMkLst>
        </pc:cxnChg>
        <pc:cxnChg chg="add mod">
          <ac:chgData name="Adrien HIRVOAS" userId="8487cbe6-c6c9-47c0-bd11-1aa32fbd2609" providerId="ADAL" clId="{F1E73A8D-9C6E-4B55-87E0-8662A212D2F5}" dt="2024-12-02T10:52:07.919" v="2066" actId="693"/>
          <ac:cxnSpMkLst>
            <pc:docMk/>
            <pc:sldMk cId="3165486475" sldId="309"/>
            <ac:cxnSpMk id="22" creationId="{FB1879D3-95F5-BBE4-EA84-703C33277E10}"/>
          </ac:cxnSpMkLst>
        </pc:cxnChg>
      </pc:sldChg>
      <pc:sldChg chg="addSp delSp modSp new mod">
        <pc:chgData name="Adrien HIRVOAS" userId="8487cbe6-c6c9-47c0-bd11-1aa32fbd2609" providerId="ADAL" clId="{F1E73A8D-9C6E-4B55-87E0-8662A212D2F5}" dt="2024-12-02T12:10:39.806" v="2419"/>
        <pc:sldMkLst>
          <pc:docMk/>
          <pc:sldMk cId="1062795159" sldId="310"/>
        </pc:sldMkLst>
        <pc:spChg chg="mod">
          <ac:chgData name="Adrien HIRVOAS" userId="8487cbe6-c6c9-47c0-bd11-1aa32fbd2609" providerId="ADAL" clId="{F1E73A8D-9C6E-4B55-87E0-8662A212D2F5}" dt="2024-12-02T10:25:31.722" v="1714" actId="26606"/>
          <ac:spMkLst>
            <pc:docMk/>
            <pc:sldMk cId="1062795159" sldId="310"/>
            <ac:spMk id="2" creationId="{12C45B34-4FE8-35DD-1EF9-A58030DC8DB7}"/>
          </ac:spMkLst>
        </pc:spChg>
        <pc:spChg chg="del">
          <ac:chgData name="Adrien HIRVOAS" userId="8487cbe6-c6c9-47c0-bd11-1aa32fbd2609" providerId="ADAL" clId="{F1E73A8D-9C6E-4B55-87E0-8662A212D2F5}" dt="2024-12-02T10:16:08.352" v="1659" actId="478"/>
          <ac:spMkLst>
            <pc:docMk/>
            <pc:sldMk cId="1062795159" sldId="310"/>
            <ac:spMk id="3" creationId="{91E730D0-5C0B-D735-51E3-40C2055E0200}"/>
          </ac:spMkLst>
        </pc:spChg>
        <pc:spChg chg="mod">
          <ac:chgData name="Adrien HIRVOAS" userId="8487cbe6-c6c9-47c0-bd11-1aa32fbd2609" providerId="ADAL" clId="{F1E73A8D-9C6E-4B55-87E0-8662A212D2F5}" dt="2024-12-02T12:10:39.806" v="2419"/>
          <ac:spMkLst>
            <pc:docMk/>
            <pc:sldMk cId="1062795159" sldId="310"/>
            <ac:spMk id="4" creationId="{EE84A486-D82F-BC9A-2BF0-A19B29CC44F6}"/>
          </ac:spMkLst>
        </pc:spChg>
        <pc:spChg chg="mod">
          <ac:chgData name="Adrien HIRVOAS" userId="8487cbe6-c6c9-47c0-bd11-1aa32fbd2609" providerId="ADAL" clId="{F1E73A8D-9C6E-4B55-87E0-8662A212D2F5}" dt="2024-12-02T10:25:31.722" v="1714" actId="26606"/>
          <ac:spMkLst>
            <pc:docMk/>
            <pc:sldMk cId="1062795159" sldId="310"/>
            <ac:spMk id="5" creationId="{5DEC863E-1E6A-953A-C7D3-327D2DD2D004}"/>
          </ac:spMkLst>
        </pc:spChg>
        <pc:picChg chg="add mod ord">
          <ac:chgData name="Adrien HIRVOAS" userId="8487cbe6-c6c9-47c0-bd11-1aa32fbd2609" providerId="ADAL" clId="{F1E73A8D-9C6E-4B55-87E0-8662A212D2F5}" dt="2024-12-02T10:25:31.722" v="1714" actId="26606"/>
          <ac:picMkLst>
            <pc:docMk/>
            <pc:sldMk cId="1062795159" sldId="310"/>
            <ac:picMk id="7" creationId="{EB0D9050-59E4-A24E-1A5E-FE53C8F3DB15}"/>
          </ac:picMkLst>
        </pc:picChg>
        <pc:picChg chg="add mod">
          <ac:chgData name="Adrien HIRVOAS" userId="8487cbe6-c6c9-47c0-bd11-1aa32fbd2609" providerId="ADAL" clId="{F1E73A8D-9C6E-4B55-87E0-8662A212D2F5}" dt="2024-12-02T12:03:17.389" v="2376" actId="1076"/>
          <ac:picMkLst>
            <pc:docMk/>
            <pc:sldMk cId="1062795159" sldId="310"/>
            <ac:picMk id="9" creationId="{2324468F-E5EB-8982-D285-026B41AD2F99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2:10:15.066" v="2412"/>
        <pc:sldMkLst>
          <pc:docMk/>
          <pc:sldMk cId="3872929649" sldId="311"/>
        </pc:sldMkLst>
        <pc:spChg chg="mod">
          <ac:chgData name="Adrien HIRVOAS" userId="8487cbe6-c6c9-47c0-bd11-1aa32fbd2609" providerId="ADAL" clId="{F1E73A8D-9C6E-4B55-87E0-8662A212D2F5}" dt="2024-12-02T10:35:44.406" v="1990" actId="20577"/>
          <ac:spMkLst>
            <pc:docMk/>
            <pc:sldMk cId="3872929649" sldId="311"/>
            <ac:spMk id="2" creationId="{BF8E07FD-4499-F9FA-5D17-61D39165EFE7}"/>
          </ac:spMkLst>
        </pc:spChg>
        <pc:spChg chg="del">
          <ac:chgData name="Adrien HIRVOAS" userId="8487cbe6-c6c9-47c0-bd11-1aa32fbd2609" providerId="ADAL" clId="{F1E73A8D-9C6E-4B55-87E0-8662A212D2F5}" dt="2024-12-02T10:34:54.670" v="1965" actId="478"/>
          <ac:spMkLst>
            <pc:docMk/>
            <pc:sldMk cId="3872929649" sldId="311"/>
            <ac:spMk id="3" creationId="{F0BF89E8-464B-9B0E-967F-F5047EFF922F}"/>
          </ac:spMkLst>
        </pc:spChg>
        <pc:spChg chg="mod">
          <ac:chgData name="Adrien HIRVOAS" userId="8487cbe6-c6c9-47c0-bd11-1aa32fbd2609" providerId="ADAL" clId="{F1E73A8D-9C6E-4B55-87E0-8662A212D2F5}" dt="2024-12-02T12:10:15.066" v="2412"/>
          <ac:spMkLst>
            <pc:docMk/>
            <pc:sldMk cId="3872929649" sldId="311"/>
            <ac:spMk id="4" creationId="{3BD06D0D-2F0E-5C7D-42D1-A8F275C49FCD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14" creationId="{8E17EED1-C142-CFD0-D3BE-146A035B8916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15" creationId="{9D264271-03BB-84C0-2E30-06D06513C98B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16" creationId="{A7E9FFA1-2B9D-C2AF-C5BE-A516B316003F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17" creationId="{F29124A8-FEEE-2AA9-4775-7C36EBCD3827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18" creationId="{2990D3A2-B986-F5E9-CBCA-D101CBD75C3A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19" creationId="{402F189C-80C8-5885-8DEB-F1B70D3BC982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20" creationId="{9308CA16-B761-8705-7211-5748C6DBCF0A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21" creationId="{ACE2AB61-96E2-818C-1CFB-BD10659A388E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22" creationId="{EF5C1684-621C-0E85-AAD0-1477626977B2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23" creationId="{87135B99-0C25-C585-0818-B6CFAFA2AAAC}"/>
          </ac:spMkLst>
        </pc:spChg>
        <pc:spChg chg="add mod">
          <ac:chgData name="Adrien HIRVOAS" userId="8487cbe6-c6c9-47c0-bd11-1aa32fbd2609" providerId="ADAL" clId="{F1E73A8D-9C6E-4B55-87E0-8662A212D2F5}" dt="2024-12-02T10:35:20.575" v="1979"/>
          <ac:spMkLst>
            <pc:docMk/>
            <pc:sldMk cId="3872929649" sldId="311"/>
            <ac:spMk id="24" creationId="{FBC7928D-8548-0052-54EA-D387739D05AC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48" creationId="{54FF05AE-C7C3-CE1E-4E8B-17D39A22E1A0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49" creationId="{145DBFE1-2D49-A23C-19AD-0857F50DB4B9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0" creationId="{8A095256-6392-6AF3-675D-20EC0F245EF3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1" creationId="{E7D78484-5F0C-107D-E8F2-F1F0C3AFAB96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2" creationId="{1D93272F-9075-623E-4AF9-514CC9733463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3" creationId="{3AC68709-FCB1-56C6-165A-04540B5EE8DC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4" creationId="{ABAF5A0C-C828-C68C-21D0-8F183FB9FA02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5" creationId="{2CB6406F-83EC-1600-E0AE-E3B593029502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6" creationId="{9279A25A-AEFA-3262-4FBC-569F83F6AB20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7" creationId="{25CEE05C-4178-EF75-CE7B-4BE5C807A4D1}"/>
          </ac:spMkLst>
        </pc:spChg>
        <pc:spChg chg="add mod">
          <ac:chgData name="Adrien HIRVOAS" userId="8487cbe6-c6c9-47c0-bd11-1aa32fbd2609" providerId="ADAL" clId="{F1E73A8D-9C6E-4B55-87E0-8662A212D2F5}" dt="2024-12-02T10:35:33.363" v="1980"/>
          <ac:spMkLst>
            <pc:docMk/>
            <pc:sldMk cId="3872929649" sldId="311"/>
            <ac:spMk id="58" creationId="{B7FB5850-2F2C-9039-F5A4-52565440D2D4}"/>
          </ac:spMkLst>
        </pc:spChg>
        <pc:graphicFrameChg chg="add mod">
          <ac:chgData name="Adrien HIRVOAS" userId="8487cbe6-c6c9-47c0-bd11-1aa32fbd2609" providerId="ADAL" clId="{F1E73A8D-9C6E-4B55-87E0-8662A212D2F5}" dt="2024-12-02T10:35:33.363" v="1980"/>
          <ac:graphicFrameMkLst>
            <pc:docMk/>
            <pc:sldMk cId="3872929649" sldId="311"/>
            <ac:graphicFrameMk id="40" creationId="{FAD89AD1-B170-E315-8C56-05A54B40C65A}"/>
          </ac:graphicFrameMkLst>
        </pc:graphicFrame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6" creationId="{DA20C60A-773F-2BE5-5201-F6A6F63E1A7C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7" creationId="{15606567-E486-A238-90B1-C4DF8D9F43BE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8" creationId="{E643AEB4-18A4-C1A5-3156-94C862579A99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9" creationId="{6F268054-6FE0-34A4-111C-F48D94C297F8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10" creationId="{12002E46-E07D-83EB-61D9-AC1C1365B597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11" creationId="{22669051-D94E-48E3-0DBB-E19C94D6F4B2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12" creationId="{0241EBBE-C88F-8480-C73B-A3903E1A4EA4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13" creationId="{06CB6DCF-06D4-B0EA-91EB-7A2085B3D7B9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25" creationId="{780A1BFC-1BC5-8E4B-E1F5-E6F873FBDEBD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26" creationId="{5C3B07A0-8DF9-D98B-672A-42AEB1A89C82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27" creationId="{FB7F8A3C-44F6-BDB3-2B52-FAE141AAA024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28" creationId="{856248FE-F32E-3CF4-C279-61E8130A64D7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29" creationId="{6EEA3696-A7E6-AC69-2932-E64A99A4D45A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0" creationId="{76F1BDAE-132E-E543-1E51-1C0273424BD5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1" creationId="{2A640BFA-3963-CD4A-A8F1-52D202829EB7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2" creationId="{E606B9BF-1BEB-13DD-52B0-47A968E71633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3" creationId="{7E43DBE0-4941-D00C-41A1-280CE54E36B5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4" creationId="{CD5874AB-C5C7-FC5B-6A77-4C1068707D76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5" creationId="{9E328EC6-66CA-8677-3B05-3397AD083AFC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6" creationId="{B0980C34-057D-E055-964E-42399765E656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7" creationId="{92B8E585-5CB1-EC7A-13D0-4E6511B420DD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8" creationId="{06F29780-7B9C-F150-48CE-254F30285D70}"/>
          </ac:picMkLst>
        </pc:picChg>
        <pc:picChg chg="add mod">
          <ac:chgData name="Adrien HIRVOAS" userId="8487cbe6-c6c9-47c0-bd11-1aa32fbd2609" providerId="ADAL" clId="{F1E73A8D-9C6E-4B55-87E0-8662A212D2F5}" dt="2024-12-02T10:35:20.575" v="1979"/>
          <ac:picMkLst>
            <pc:docMk/>
            <pc:sldMk cId="3872929649" sldId="311"/>
            <ac:picMk id="39" creationId="{0538B8C1-1908-5533-E4D4-2FFED3597EE0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1" creationId="{053CE6F5-3A16-BE6D-0BBF-51880C29EA36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2" creationId="{91F25A94-5F93-514E-99D7-0D75AA2F253A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3" creationId="{01DE9A9E-8122-E8B8-90D5-C210B602D315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4" creationId="{2532FE99-4514-F967-BF74-CB279F00C2B1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5" creationId="{87A37844-1E42-A106-76FB-B24461B803D2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6" creationId="{6897013C-46AE-5163-7251-488C4347301A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47" creationId="{A398B108-5894-90EF-0639-3791692C9F4F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59" creationId="{C7252849-5DF8-05A2-5702-C73D8BDE4F82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0" creationId="{6F81DF6B-6EBD-4471-D25F-83AC1C1F6A97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1" creationId="{BF416605-8585-698E-2B05-3B0B7DE8BBA4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2" creationId="{A9208A70-203F-E6F1-1783-FA2AE6482C96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3" creationId="{7CBFA248-B229-002C-7A70-C9B62913392F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4" creationId="{87022A16-4CB7-1CFA-C16A-382A0AFCC921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5" creationId="{905C045B-C539-7AC3-1396-266622924245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6" creationId="{0C529B73-AD92-4EB5-D75D-0627929E0165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7" creationId="{2F79EE8E-7521-59D0-2EB4-8D3261754987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8" creationId="{0C453156-C0A5-234F-DE4F-71D5039A975D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69" creationId="{A6388BB1-0FB0-2A63-C6A7-A28105AE2F79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70" creationId="{D64B0686-A542-A757-58B5-BA6904A0A581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71" creationId="{E87F01B5-E19D-F015-E7C5-6D6CAC1FB9F7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72" creationId="{F1716C27-5B99-DC10-ABB8-B25A64DC8125}"/>
          </ac:picMkLst>
        </pc:picChg>
        <pc:picChg chg="add mod">
          <ac:chgData name="Adrien HIRVOAS" userId="8487cbe6-c6c9-47c0-bd11-1aa32fbd2609" providerId="ADAL" clId="{F1E73A8D-9C6E-4B55-87E0-8662A212D2F5}" dt="2024-12-02T10:35:33.363" v="1980"/>
          <ac:picMkLst>
            <pc:docMk/>
            <pc:sldMk cId="3872929649" sldId="311"/>
            <ac:picMk id="73" creationId="{DEBE8C77-C4FF-6A87-EF12-781AC552EE24}"/>
          </ac:picMkLst>
        </pc:picChg>
      </pc:sldChg>
      <pc:sldChg chg="addSp delSp modSp new mod">
        <pc:chgData name="Adrien HIRVOAS" userId="8487cbe6-c6c9-47c0-bd11-1aa32fbd2609" providerId="ADAL" clId="{F1E73A8D-9C6E-4B55-87E0-8662A212D2F5}" dt="2024-12-02T11:59:53.341" v="2373" actId="207"/>
        <pc:sldMkLst>
          <pc:docMk/>
          <pc:sldMk cId="1799943086" sldId="312"/>
        </pc:sldMkLst>
        <pc:spChg chg="mod">
          <ac:chgData name="Adrien HIRVOAS" userId="8487cbe6-c6c9-47c0-bd11-1aa32fbd2609" providerId="ADAL" clId="{F1E73A8D-9C6E-4B55-87E0-8662A212D2F5}" dt="2024-12-02T11:13:05.660" v="2319" actId="26606"/>
          <ac:spMkLst>
            <pc:docMk/>
            <pc:sldMk cId="1799943086" sldId="312"/>
            <ac:spMk id="2" creationId="{2A7ED1CE-B006-D8E8-4A4D-3A8C2D1A1C74}"/>
          </ac:spMkLst>
        </pc:spChg>
        <pc:spChg chg="del">
          <ac:chgData name="Adrien HIRVOAS" userId="8487cbe6-c6c9-47c0-bd11-1aa32fbd2609" providerId="ADAL" clId="{F1E73A8D-9C6E-4B55-87E0-8662A212D2F5}" dt="2024-12-02T11:13:00.483" v="2317" actId="478"/>
          <ac:spMkLst>
            <pc:docMk/>
            <pc:sldMk cId="1799943086" sldId="312"/>
            <ac:spMk id="3" creationId="{898C5F71-9A6C-A44B-2C7E-ABB123311807}"/>
          </ac:spMkLst>
        </pc:spChg>
        <pc:spChg chg="mod">
          <ac:chgData name="Adrien HIRVOAS" userId="8487cbe6-c6c9-47c0-bd11-1aa32fbd2609" providerId="ADAL" clId="{F1E73A8D-9C6E-4B55-87E0-8662A212D2F5}" dt="2024-12-02T11:13:05.660" v="2319" actId="26606"/>
          <ac:spMkLst>
            <pc:docMk/>
            <pc:sldMk cId="1799943086" sldId="312"/>
            <ac:spMk id="4" creationId="{7B84B303-5084-4974-881E-1E677140E7B6}"/>
          </ac:spMkLst>
        </pc:spChg>
        <pc:spChg chg="mod">
          <ac:chgData name="Adrien HIRVOAS" userId="8487cbe6-c6c9-47c0-bd11-1aa32fbd2609" providerId="ADAL" clId="{F1E73A8D-9C6E-4B55-87E0-8662A212D2F5}" dt="2024-12-02T11:13:05.660" v="2319" actId="26606"/>
          <ac:spMkLst>
            <pc:docMk/>
            <pc:sldMk cId="1799943086" sldId="312"/>
            <ac:spMk id="5" creationId="{9452267C-6EE0-F95E-D28E-78DDAEC3AAD5}"/>
          </ac:spMkLst>
        </pc:spChg>
        <pc:spChg chg="add mod">
          <ac:chgData name="Adrien HIRVOAS" userId="8487cbe6-c6c9-47c0-bd11-1aa32fbd2609" providerId="ADAL" clId="{F1E73A8D-9C6E-4B55-87E0-8662A212D2F5}" dt="2024-12-02T11:14:35.405" v="2329" actId="1076"/>
          <ac:spMkLst>
            <pc:docMk/>
            <pc:sldMk cId="1799943086" sldId="312"/>
            <ac:spMk id="8" creationId="{0E26DE62-690D-903F-6575-294F5F034040}"/>
          </ac:spMkLst>
        </pc:spChg>
        <pc:spChg chg="add mod">
          <ac:chgData name="Adrien HIRVOAS" userId="8487cbe6-c6c9-47c0-bd11-1aa32fbd2609" providerId="ADAL" clId="{F1E73A8D-9C6E-4B55-87E0-8662A212D2F5}" dt="2024-12-02T11:53:53.947" v="2331" actId="208"/>
          <ac:spMkLst>
            <pc:docMk/>
            <pc:sldMk cId="1799943086" sldId="312"/>
            <ac:spMk id="9" creationId="{0B45952D-04C6-336E-CC29-0676E5B57618}"/>
          </ac:spMkLst>
        </pc:spChg>
        <pc:spChg chg="add del">
          <ac:chgData name="Adrien HIRVOAS" userId="8487cbe6-c6c9-47c0-bd11-1aa32fbd2609" providerId="ADAL" clId="{F1E73A8D-9C6E-4B55-87E0-8662A212D2F5}" dt="2024-12-02T11:54:53.998" v="2333" actId="22"/>
          <ac:spMkLst>
            <pc:docMk/>
            <pc:sldMk cId="1799943086" sldId="312"/>
            <ac:spMk id="11" creationId="{602D5B4F-1025-4C8D-E684-7C1BD9FA1A29}"/>
          </ac:spMkLst>
        </pc:spChg>
        <pc:spChg chg="add mod">
          <ac:chgData name="Adrien HIRVOAS" userId="8487cbe6-c6c9-47c0-bd11-1aa32fbd2609" providerId="ADAL" clId="{F1E73A8D-9C6E-4B55-87E0-8662A212D2F5}" dt="2024-12-02T11:59:53.341" v="2373" actId="207"/>
          <ac:spMkLst>
            <pc:docMk/>
            <pc:sldMk cId="1799943086" sldId="312"/>
            <ac:spMk id="12" creationId="{D8D93117-5BAE-BD5A-7900-453123C78B83}"/>
          </ac:spMkLst>
        </pc:spChg>
        <pc:picChg chg="add mod ord">
          <ac:chgData name="Adrien HIRVOAS" userId="8487cbe6-c6c9-47c0-bd11-1aa32fbd2609" providerId="ADAL" clId="{F1E73A8D-9C6E-4B55-87E0-8662A212D2F5}" dt="2024-12-02T11:13:18.555" v="2321" actId="1076"/>
          <ac:picMkLst>
            <pc:docMk/>
            <pc:sldMk cId="1799943086" sldId="312"/>
            <ac:picMk id="7" creationId="{7C3D1E37-7B56-EDB4-DAF9-ADE3B1C48B37}"/>
          </ac:picMkLst>
        </pc:picChg>
      </pc:sldChg>
      <pc:sldChg chg="addSp delSp modSp new mod ord">
        <pc:chgData name="Adrien HIRVOAS" userId="8487cbe6-c6c9-47c0-bd11-1aa32fbd2609" providerId="ADAL" clId="{F1E73A8D-9C6E-4B55-87E0-8662A212D2F5}" dt="2024-12-03T13:47:46.784" v="2514" actId="1035"/>
        <pc:sldMkLst>
          <pc:docMk/>
          <pc:sldMk cId="148175210" sldId="313"/>
        </pc:sldMkLst>
        <pc:spChg chg="mod">
          <ac:chgData name="Adrien HIRVOAS" userId="8487cbe6-c6c9-47c0-bd11-1aa32fbd2609" providerId="ADAL" clId="{F1E73A8D-9C6E-4B55-87E0-8662A212D2F5}" dt="2024-12-03T13:47:31.768" v="2459"/>
          <ac:spMkLst>
            <pc:docMk/>
            <pc:sldMk cId="148175210" sldId="313"/>
            <ac:spMk id="2" creationId="{20769D84-690F-DD16-6833-FD81499E9A39}"/>
          </ac:spMkLst>
        </pc:spChg>
        <pc:spChg chg="del">
          <ac:chgData name="Adrien HIRVOAS" userId="8487cbe6-c6c9-47c0-bd11-1aa32fbd2609" providerId="ADAL" clId="{F1E73A8D-9C6E-4B55-87E0-8662A212D2F5}" dt="2024-12-03T13:47:39.897" v="2460" actId="478"/>
          <ac:spMkLst>
            <pc:docMk/>
            <pc:sldMk cId="148175210" sldId="313"/>
            <ac:spMk id="3" creationId="{86931752-38BC-D5B7-348F-8CFAB13D3ECA}"/>
          </ac:spMkLst>
        </pc:spChg>
        <pc:graphicFrameChg chg="add mod">
          <ac:chgData name="Adrien HIRVOAS" userId="8487cbe6-c6c9-47c0-bd11-1aa32fbd2609" providerId="ADAL" clId="{F1E73A8D-9C6E-4B55-87E0-8662A212D2F5}" dt="2024-12-03T13:47:46.784" v="2514" actId="1035"/>
          <ac:graphicFrameMkLst>
            <pc:docMk/>
            <pc:sldMk cId="148175210" sldId="313"/>
            <ac:graphicFrameMk id="6" creationId="{60A9F1E5-EC1D-046C-12C3-75C06820546B}"/>
          </ac:graphicFrameMkLst>
        </pc:graphicFrameChg>
        <pc:graphicFrameChg chg="add mod">
          <ac:chgData name="Adrien HIRVOAS" userId="8487cbe6-c6c9-47c0-bd11-1aa32fbd2609" providerId="ADAL" clId="{F1E73A8D-9C6E-4B55-87E0-8662A212D2F5}" dt="2024-12-03T13:47:46.784" v="2514" actId="1035"/>
          <ac:graphicFrameMkLst>
            <pc:docMk/>
            <pc:sldMk cId="148175210" sldId="313"/>
            <ac:graphicFrameMk id="7" creationId="{F6CC2056-50AA-493B-4098-E05314F7D69F}"/>
          </ac:graphicFrameMkLst>
        </pc:graphicFrameChg>
      </pc:sldChg>
      <pc:sldChg chg="addSp delSp modSp new mod">
        <pc:chgData name="Adrien HIRVOAS" userId="8487cbe6-c6c9-47c0-bd11-1aa32fbd2609" providerId="ADAL" clId="{F1E73A8D-9C6E-4B55-87E0-8662A212D2F5}" dt="2024-12-03T14:03:19.306" v="2552"/>
        <pc:sldMkLst>
          <pc:docMk/>
          <pc:sldMk cId="1134498696" sldId="314"/>
        </pc:sldMkLst>
        <pc:spChg chg="del">
          <ac:chgData name="Adrien HIRVOAS" userId="8487cbe6-c6c9-47c0-bd11-1aa32fbd2609" providerId="ADAL" clId="{F1E73A8D-9C6E-4B55-87E0-8662A212D2F5}" dt="2024-12-03T14:02:53.091" v="2520" actId="26606"/>
          <ac:spMkLst>
            <pc:docMk/>
            <pc:sldMk cId="1134498696" sldId="314"/>
            <ac:spMk id="2" creationId="{BE70B529-13A4-EF85-C6A0-DE2E62FA75B6}"/>
          </ac:spMkLst>
        </pc:spChg>
        <pc:spChg chg="del">
          <ac:chgData name="Adrien HIRVOAS" userId="8487cbe6-c6c9-47c0-bd11-1aa32fbd2609" providerId="ADAL" clId="{F1E73A8D-9C6E-4B55-87E0-8662A212D2F5}" dt="2024-12-03T14:02:44.941" v="2516" actId="478"/>
          <ac:spMkLst>
            <pc:docMk/>
            <pc:sldMk cId="1134498696" sldId="314"/>
            <ac:spMk id="3" creationId="{DF047131-C983-DC26-D6CC-5DEF4C5ADB1C}"/>
          </ac:spMkLst>
        </pc:spChg>
        <pc:spChg chg="mod">
          <ac:chgData name="Adrien HIRVOAS" userId="8487cbe6-c6c9-47c0-bd11-1aa32fbd2609" providerId="ADAL" clId="{F1E73A8D-9C6E-4B55-87E0-8662A212D2F5}" dt="2024-12-03T14:03:19.306" v="2552"/>
          <ac:spMkLst>
            <pc:docMk/>
            <pc:sldMk cId="1134498696" sldId="314"/>
            <ac:spMk id="4" creationId="{D4553ED5-654E-C997-7120-B0725645BB31}"/>
          </ac:spMkLst>
        </pc:spChg>
        <pc:spChg chg="mod">
          <ac:chgData name="Adrien HIRVOAS" userId="8487cbe6-c6c9-47c0-bd11-1aa32fbd2609" providerId="ADAL" clId="{F1E73A8D-9C6E-4B55-87E0-8662A212D2F5}" dt="2024-12-03T14:02:53.091" v="2520" actId="26606"/>
          <ac:spMkLst>
            <pc:docMk/>
            <pc:sldMk cId="1134498696" sldId="314"/>
            <ac:spMk id="5" creationId="{C9F21B8C-A83D-42B2-9D95-18C1263095A7}"/>
          </ac:spMkLst>
        </pc:spChg>
        <pc:spChg chg="add mod">
          <ac:chgData name="Adrien HIRVOAS" userId="8487cbe6-c6c9-47c0-bd11-1aa32fbd2609" providerId="ADAL" clId="{F1E73A8D-9C6E-4B55-87E0-8662A212D2F5}" dt="2024-12-03T14:03:12.192" v="2551" actId="20577"/>
          <ac:spMkLst>
            <pc:docMk/>
            <pc:sldMk cId="1134498696" sldId="314"/>
            <ac:spMk id="14" creationId="{3186EC4D-3920-6FA8-DA34-1D699B2D5D0B}"/>
          </ac:spMkLst>
        </pc:spChg>
        <pc:picChg chg="add del">
          <ac:chgData name="Adrien HIRVOAS" userId="8487cbe6-c6c9-47c0-bd11-1aa32fbd2609" providerId="ADAL" clId="{F1E73A8D-9C6E-4B55-87E0-8662A212D2F5}" dt="2024-12-03T14:02:50.640" v="2518" actId="22"/>
          <ac:picMkLst>
            <pc:docMk/>
            <pc:sldMk cId="1134498696" sldId="314"/>
            <ac:picMk id="7" creationId="{8A813F2D-F28B-D5AA-1850-5271D57F5D4F}"/>
          </ac:picMkLst>
        </pc:picChg>
        <pc:picChg chg="add mod ord">
          <ac:chgData name="Adrien HIRVOAS" userId="8487cbe6-c6c9-47c0-bd11-1aa32fbd2609" providerId="ADAL" clId="{F1E73A8D-9C6E-4B55-87E0-8662A212D2F5}" dt="2024-12-03T14:02:53.091" v="2520" actId="26606"/>
          <ac:picMkLst>
            <pc:docMk/>
            <pc:sldMk cId="1134498696" sldId="314"/>
            <ac:picMk id="9" creationId="{B5F6AC60-2DF7-7417-896C-4CE87C74ED7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A11DC-2028-43CB-ACCB-74AD9D0989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50A772-5A2E-48B0-9C1C-EA1C27F305EE}">
      <dgm:prSet phldrT="[Texte]" custT="1"/>
      <dgm:spPr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2EE1A1F-7326-4CE3-B900-0208B8DE7A75}" type="parTrans" cxnId="{11F76882-F30F-45F7-A63B-B82D33D4533E}">
      <dgm:prSet/>
      <dgm:spPr/>
      <dgm:t>
        <a:bodyPr/>
        <a:lstStyle/>
        <a:p>
          <a:endParaRPr lang="fr-FR" sz="1600"/>
        </a:p>
      </dgm:t>
    </dgm:pt>
    <dgm:pt modelId="{C9D93F78-C30B-4D95-BB27-3746ED1BB17D}" type="sibTrans" cxnId="{11F76882-F30F-45F7-A63B-B82D33D4533E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endParaRPr lang="fr-FR" sz="1600"/>
        </a:p>
      </dgm:t>
    </dgm:pt>
    <dgm:pt modelId="{3B841FAD-E263-4643-8CE5-A083DFB317F1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excercise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7DB3DF6C-9A27-4A84-8E4E-B54ACB2FC679}" type="parTrans" cxnId="{2CBD7759-C28A-427E-8C7E-2E1CEC3EA0CE}">
      <dgm:prSet/>
      <dgm:spPr/>
      <dgm:t>
        <a:bodyPr/>
        <a:lstStyle/>
        <a:p>
          <a:endParaRPr lang="fr-FR"/>
        </a:p>
      </dgm:t>
    </dgm:pt>
    <dgm:pt modelId="{8789553E-193E-454B-A86B-1E98D625DD04}" type="sibTrans" cxnId="{2CBD7759-C28A-427E-8C7E-2E1CEC3EA0CE}">
      <dgm:prSet/>
      <dgm:spPr/>
      <dgm:t>
        <a:bodyPr/>
        <a:lstStyle/>
        <a:p>
          <a:endParaRPr lang="fr-FR"/>
        </a:p>
      </dgm:t>
    </dgm:pt>
    <dgm:pt modelId="{99531F02-A1AE-4A68-9AC8-C21D27D3EEEA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02DE627-7EB6-4746-BD65-6106AC9F3C14}" type="parTrans" cxnId="{B68377EA-CC67-45EA-9DDF-D6D51100F061}">
      <dgm:prSet/>
      <dgm:spPr/>
      <dgm:t>
        <a:bodyPr/>
        <a:lstStyle/>
        <a:p>
          <a:endParaRPr lang="fr-FR"/>
        </a:p>
      </dgm:t>
    </dgm:pt>
    <dgm:pt modelId="{E1DAA9FA-2B3C-4DB0-BA45-C5CDBE0AD842}" type="sibTrans" cxnId="{B68377EA-CC67-45EA-9DDF-D6D51100F061}">
      <dgm:prSet/>
      <dgm:spPr/>
      <dgm:t>
        <a:bodyPr/>
        <a:lstStyle/>
        <a:p>
          <a:endParaRPr lang="fr-FR"/>
        </a:p>
      </dgm:t>
    </dgm:pt>
    <dgm:pt modelId="{396DC8B5-CF90-427C-909E-6BE2A15A8B18}" type="pres">
      <dgm:prSet presAssocID="{92FA11DC-2028-43CB-ACCB-74AD9D0989B7}" presName="Name0" presStyleCnt="0">
        <dgm:presLayoutVars>
          <dgm:chMax val="7"/>
          <dgm:chPref val="7"/>
          <dgm:dir/>
        </dgm:presLayoutVars>
      </dgm:prSet>
      <dgm:spPr/>
    </dgm:pt>
    <dgm:pt modelId="{1B81DA14-3E2A-4B42-AD7F-D5E4B1C2931A}" type="pres">
      <dgm:prSet presAssocID="{92FA11DC-2028-43CB-ACCB-74AD9D0989B7}" presName="Name1" presStyleCnt="0"/>
      <dgm:spPr/>
    </dgm:pt>
    <dgm:pt modelId="{21099379-5C28-4022-AD2D-0C53FE82F613}" type="pres">
      <dgm:prSet presAssocID="{92FA11DC-2028-43CB-ACCB-74AD9D0989B7}" presName="cycle" presStyleCnt="0"/>
      <dgm:spPr/>
    </dgm:pt>
    <dgm:pt modelId="{C469C55B-6730-4BF0-85E3-EC8BB109EF73}" type="pres">
      <dgm:prSet presAssocID="{92FA11DC-2028-43CB-ACCB-74AD9D0989B7}" presName="srcNode" presStyleLbl="node1" presStyleIdx="0" presStyleCnt="3"/>
      <dgm:spPr/>
    </dgm:pt>
    <dgm:pt modelId="{3AF1DF2C-F4E7-4CAE-91DA-E4E71D28977E}" type="pres">
      <dgm:prSet presAssocID="{92FA11DC-2028-43CB-ACCB-74AD9D0989B7}" presName="conn" presStyleLbl="parChTrans1D2" presStyleIdx="0" presStyleCnt="1" custScaleY="102999" custLinFactNeighborY="-667"/>
      <dgm:spPr/>
    </dgm:pt>
    <dgm:pt modelId="{195323FB-140D-4423-A3DC-936F1467A332}" type="pres">
      <dgm:prSet presAssocID="{92FA11DC-2028-43CB-ACCB-74AD9D0989B7}" presName="extraNode" presStyleLbl="node1" presStyleIdx="0" presStyleCnt="3"/>
      <dgm:spPr/>
    </dgm:pt>
    <dgm:pt modelId="{CC490F8C-D15D-4C72-AEC7-0833801AD990}" type="pres">
      <dgm:prSet presAssocID="{92FA11DC-2028-43CB-ACCB-74AD9D0989B7}" presName="dstNode" presStyleLbl="node1" presStyleIdx="0" presStyleCnt="3"/>
      <dgm:spPr/>
    </dgm:pt>
    <dgm:pt modelId="{56D39035-16D3-475C-ADE1-54630BD2EF80}" type="pres">
      <dgm:prSet presAssocID="{E550A772-5A2E-48B0-9C1C-EA1C27F305EE}" presName="text_1" presStyleLbl="node1" presStyleIdx="0" presStyleCnt="3">
        <dgm:presLayoutVars>
          <dgm:bulletEnabled val="1"/>
        </dgm:presLayoutVars>
      </dgm:prSet>
      <dgm:spPr>
        <a:xfrm>
          <a:off x="513847" y="369024"/>
          <a:ext cx="2849710" cy="738049"/>
        </a:xfrm>
        <a:prstGeom prst="rect">
          <a:avLst/>
        </a:prstGeom>
      </dgm:spPr>
    </dgm:pt>
    <dgm:pt modelId="{A752022C-87DA-4692-86F4-0DB7DF605489}" type="pres">
      <dgm:prSet presAssocID="{E550A772-5A2E-48B0-9C1C-EA1C27F305EE}" presName="accent_1" presStyleCnt="0"/>
      <dgm:spPr/>
    </dgm:pt>
    <dgm:pt modelId="{9A52054E-1FDB-4DB0-A730-2C5842B16935}" type="pres">
      <dgm:prSet presAssocID="{E550A772-5A2E-48B0-9C1C-EA1C27F305EE}" presName="accentRepeatNode" presStyleLbl="solidFgAcc1" presStyleIdx="0" presStyleCnt="3"/>
      <dgm:spPr>
        <a:ln>
          <a:solidFill>
            <a:schemeClr val="accent6"/>
          </a:solidFill>
        </a:ln>
      </dgm:spPr>
    </dgm:pt>
    <dgm:pt modelId="{CBA5A550-E099-48A0-A77E-DEFFA541FB11}" type="pres">
      <dgm:prSet presAssocID="{3B841FAD-E263-4643-8CE5-A083DFB317F1}" presName="text_2" presStyleLbl="node1" presStyleIdx="1" presStyleCnt="3">
        <dgm:presLayoutVars>
          <dgm:bulletEnabled val="1"/>
        </dgm:presLayoutVars>
      </dgm:prSet>
      <dgm:spPr/>
    </dgm:pt>
    <dgm:pt modelId="{39188597-D684-49B4-8A49-AFD2B35471F4}" type="pres">
      <dgm:prSet presAssocID="{3B841FAD-E263-4643-8CE5-A083DFB317F1}" presName="accent_2" presStyleCnt="0"/>
      <dgm:spPr/>
    </dgm:pt>
    <dgm:pt modelId="{27A388DC-C487-4119-888B-A433F03AA272}" type="pres">
      <dgm:prSet presAssocID="{3B841FAD-E263-4643-8CE5-A083DFB317F1}" presName="accentRepeatNode" presStyleLbl="solidFgAcc1" presStyleIdx="1" presStyleCnt="3"/>
      <dgm:spPr/>
    </dgm:pt>
    <dgm:pt modelId="{D8FA3072-4538-4B39-BAE5-F55C29EC09CC}" type="pres">
      <dgm:prSet presAssocID="{99531F02-A1AE-4A68-9AC8-C21D27D3EEEA}" presName="text_3" presStyleLbl="node1" presStyleIdx="2" presStyleCnt="3">
        <dgm:presLayoutVars>
          <dgm:bulletEnabled val="1"/>
        </dgm:presLayoutVars>
      </dgm:prSet>
      <dgm:spPr/>
    </dgm:pt>
    <dgm:pt modelId="{2AE08519-2CBB-488E-BDAE-2F782EB8A6D0}" type="pres">
      <dgm:prSet presAssocID="{99531F02-A1AE-4A68-9AC8-C21D27D3EEEA}" presName="accent_3" presStyleCnt="0"/>
      <dgm:spPr/>
    </dgm:pt>
    <dgm:pt modelId="{ECF7C02E-3068-4F9B-90F3-DAF00C20BDC5}" type="pres">
      <dgm:prSet presAssocID="{99531F02-A1AE-4A68-9AC8-C21D27D3EEEA}" presName="accentRepeatNode" presStyleLbl="solidFgAcc1" presStyleIdx="2" presStyleCnt="3"/>
      <dgm:spPr/>
    </dgm:pt>
  </dgm:ptLst>
  <dgm:cxnLst>
    <dgm:cxn modelId="{776A5A3B-03C7-408F-9DEE-A6B8036FBCD0}" type="presOf" srcId="{92FA11DC-2028-43CB-ACCB-74AD9D0989B7}" destId="{396DC8B5-CF90-427C-909E-6BE2A15A8B18}" srcOrd="0" destOrd="0" presId="urn:microsoft.com/office/officeart/2008/layout/VerticalCurvedList"/>
    <dgm:cxn modelId="{2CBD7759-C28A-427E-8C7E-2E1CEC3EA0CE}" srcId="{92FA11DC-2028-43CB-ACCB-74AD9D0989B7}" destId="{3B841FAD-E263-4643-8CE5-A083DFB317F1}" srcOrd="1" destOrd="0" parTransId="{7DB3DF6C-9A27-4A84-8E4E-B54ACB2FC679}" sibTransId="{8789553E-193E-454B-A86B-1E98D625DD04}"/>
    <dgm:cxn modelId="{11F76882-F30F-45F7-A63B-B82D33D4533E}" srcId="{92FA11DC-2028-43CB-ACCB-74AD9D0989B7}" destId="{E550A772-5A2E-48B0-9C1C-EA1C27F305EE}" srcOrd="0" destOrd="0" parTransId="{02EE1A1F-7326-4CE3-B900-0208B8DE7A75}" sibTransId="{C9D93F78-C30B-4D95-BB27-3746ED1BB17D}"/>
    <dgm:cxn modelId="{006384AD-DDB0-4A20-A2BA-14C921521181}" type="presOf" srcId="{3B841FAD-E263-4643-8CE5-A083DFB317F1}" destId="{CBA5A550-E099-48A0-A77E-DEFFA541FB11}" srcOrd="0" destOrd="0" presId="urn:microsoft.com/office/officeart/2008/layout/VerticalCurvedList"/>
    <dgm:cxn modelId="{EB89E8AE-530E-42DB-A07C-374982E21AB3}" type="presOf" srcId="{C9D93F78-C30B-4D95-BB27-3746ED1BB17D}" destId="{3AF1DF2C-F4E7-4CAE-91DA-E4E71D28977E}" srcOrd="0" destOrd="0" presId="urn:microsoft.com/office/officeart/2008/layout/VerticalCurvedList"/>
    <dgm:cxn modelId="{6705C8C3-AA19-44A5-AD2B-0F37654E2B8C}" type="presOf" srcId="{99531F02-A1AE-4A68-9AC8-C21D27D3EEEA}" destId="{D8FA3072-4538-4B39-BAE5-F55C29EC09CC}" srcOrd="0" destOrd="0" presId="urn:microsoft.com/office/officeart/2008/layout/VerticalCurvedList"/>
    <dgm:cxn modelId="{FD746DE9-45EF-406D-814B-A748239EF531}" type="presOf" srcId="{E550A772-5A2E-48B0-9C1C-EA1C27F305EE}" destId="{56D39035-16D3-475C-ADE1-54630BD2EF80}" srcOrd="0" destOrd="0" presId="urn:microsoft.com/office/officeart/2008/layout/VerticalCurvedList"/>
    <dgm:cxn modelId="{B68377EA-CC67-45EA-9DDF-D6D51100F061}" srcId="{92FA11DC-2028-43CB-ACCB-74AD9D0989B7}" destId="{99531F02-A1AE-4A68-9AC8-C21D27D3EEEA}" srcOrd="2" destOrd="0" parTransId="{302DE627-7EB6-4746-BD65-6106AC9F3C14}" sibTransId="{E1DAA9FA-2B3C-4DB0-BA45-C5CDBE0AD842}"/>
    <dgm:cxn modelId="{D4CADEC2-6BB4-4390-81FC-F9A94BA26EC8}" type="presParOf" srcId="{396DC8B5-CF90-427C-909E-6BE2A15A8B18}" destId="{1B81DA14-3E2A-4B42-AD7F-D5E4B1C2931A}" srcOrd="0" destOrd="0" presId="urn:microsoft.com/office/officeart/2008/layout/VerticalCurvedList"/>
    <dgm:cxn modelId="{378B806E-6498-4354-9387-F9E999AB42EA}" type="presParOf" srcId="{1B81DA14-3E2A-4B42-AD7F-D5E4B1C2931A}" destId="{21099379-5C28-4022-AD2D-0C53FE82F613}" srcOrd="0" destOrd="0" presId="urn:microsoft.com/office/officeart/2008/layout/VerticalCurvedList"/>
    <dgm:cxn modelId="{D329B382-FD10-499C-8BE7-8136F3FB0A69}" type="presParOf" srcId="{21099379-5C28-4022-AD2D-0C53FE82F613}" destId="{C469C55B-6730-4BF0-85E3-EC8BB109EF73}" srcOrd="0" destOrd="0" presId="urn:microsoft.com/office/officeart/2008/layout/VerticalCurvedList"/>
    <dgm:cxn modelId="{4639CBF7-69E0-48DF-93BE-921C7ED0F54F}" type="presParOf" srcId="{21099379-5C28-4022-AD2D-0C53FE82F613}" destId="{3AF1DF2C-F4E7-4CAE-91DA-E4E71D28977E}" srcOrd="1" destOrd="0" presId="urn:microsoft.com/office/officeart/2008/layout/VerticalCurvedList"/>
    <dgm:cxn modelId="{7F11FC89-C9F9-4997-9B87-F1C93D1AE2E7}" type="presParOf" srcId="{21099379-5C28-4022-AD2D-0C53FE82F613}" destId="{195323FB-140D-4423-A3DC-936F1467A332}" srcOrd="2" destOrd="0" presId="urn:microsoft.com/office/officeart/2008/layout/VerticalCurvedList"/>
    <dgm:cxn modelId="{31DF1AEF-94A6-4BF9-885F-6767D6E5B235}" type="presParOf" srcId="{21099379-5C28-4022-AD2D-0C53FE82F613}" destId="{CC490F8C-D15D-4C72-AEC7-0833801AD990}" srcOrd="3" destOrd="0" presId="urn:microsoft.com/office/officeart/2008/layout/VerticalCurvedList"/>
    <dgm:cxn modelId="{C38C7A07-0BC8-4003-941A-615B0EBEAFE3}" type="presParOf" srcId="{1B81DA14-3E2A-4B42-AD7F-D5E4B1C2931A}" destId="{56D39035-16D3-475C-ADE1-54630BD2EF80}" srcOrd="1" destOrd="0" presId="urn:microsoft.com/office/officeart/2008/layout/VerticalCurvedList"/>
    <dgm:cxn modelId="{734C5041-77A1-4DCB-AC5E-4AD01B2B66F7}" type="presParOf" srcId="{1B81DA14-3E2A-4B42-AD7F-D5E4B1C2931A}" destId="{A752022C-87DA-4692-86F4-0DB7DF605489}" srcOrd="2" destOrd="0" presId="urn:microsoft.com/office/officeart/2008/layout/VerticalCurvedList"/>
    <dgm:cxn modelId="{1371DBE5-6145-438F-BA8E-0DF80AA886D6}" type="presParOf" srcId="{A752022C-87DA-4692-86F4-0DB7DF605489}" destId="{9A52054E-1FDB-4DB0-A730-2C5842B16935}" srcOrd="0" destOrd="0" presId="urn:microsoft.com/office/officeart/2008/layout/VerticalCurvedList"/>
    <dgm:cxn modelId="{5462102C-9F34-49B5-AD6D-87F4CF244622}" type="presParOf" srcId="{1B81DA14-3E2A-4B42-AD7F-D5E4B1C2931A}" destId="{CBA5A550-E099-48A0-A77E-DEFFA541FB11}" srcOrd="3" destOrd="0" presId="urn:microsoft.com/office/officeart/2008/layout/VerticalCurvedList"/>
    <dgm:cxn modelId="{4FA0A75F-FED6-46CD-BBAF-70ECB7537D4F}" type="presParOf" srcId="{1B81DA14-3E2A-4B42-AD7F-D5E4B1C2931A}" destId="{39188597-D684-49B4-8A49-AFD2B35471F4}" srcOrd="4" destOrd="0" presId="urn:microsoft.com/office/officeart/2008/layout/VerticalCurvedList"/>
    <dgm:cxn modelId="{32550FB7-5D68-49D6-A7D7-D9F79E030776}" type="presParOf" srcId="{39188597-D684-49B4-8A49-AFD2B35471F4}" destId="{27A388DC-C487-4119-888B-A433F03AA272}" srcOrd="0" destOrd="0" presId="urn:microsoft.com/office/officeart/2008/layout/VerticalCurvedList"/>
    <dgm:cxn modelId="{3512192D-D1A9-460B-A938-DD7F850C7377}" type="presParOf" srcId="{1B81DA14-3E2A-4B42-AD7F-D5E4B1C2931A}" destId="{D8FA3072-4538-4B39-BAE5-F55C29EC09CC}" srcOrd="5" destOrd="0" presId="urn:microsoft.com/office/officeart/2008/layout/VerticalCurvedList"/>
    <dgm:cxn modelId="{BE511748-5B38-4C51-A211-B23AE5A8D9C1}" type="presParOf" srcId="{1B81DA14-3E2A-4B42-AD7F-D5E4B1C2931A}" destId="{2AE08519-2CBB-488E-BDAE-2F782EB8A6D0}" srcOrd="6" destOrd="0" presId="urn:microsoft.com/office/officeart/2008/layout/VerticalCurvedList"/>
    <dgm:cxn modelId="{BABB511B-58D6-4131-B5D2-21CDB30DF411}" type="presParOf" srcId="{2AE08519-2CBB-488E-BDAE-2F782EB8A6D0}" destId="{ECF7C02E-3068-4F9B-90F3-DAF00C20B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A11DC-2028-43CB-ACCB-74AD9D0989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50A772-5A2E-48B0-9C1C-EA1C27F305EE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2EE1A1F-7326-4CE3-B900-0208B8DE7A75}" type="parTrans" cxnId="{11F76882-F30F-45F7-A63B-B82D33D4533E}">
      <dgm:prSet/>
      <dgm:spPr/>
      <dgm:t>
        <a:bodyPr/>
        <a:lstStyle/>
        <a:p>
          <a:endParaRPr lang="fr-FR" sz="1600"/>
        </a:p>
      </dgm:t>
    </dgm:pt>
    <dgm:pt modelId="{C9D93F78-C30B-4D95-BB27-3746ED1BB17D}" type="sibTrans" cxnId="{11F76882-F30F-45F7-A63B-B82D33D4533E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endParaRPr lang="fr-FR" sz="1600"/>
        </a:p>
      </dgm:t>
    </dgm:pt>
    <dgm:pt modelId="{3B841FAD-E263-4643-8CE5-A083DFB317F1}">
      <dgm:prSet phldrT="[Texte]" custT="1"/>
      <dgm:spPr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en-US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exercise</a:t>
          </a:r>
        </a:p>
      </dgm:t>
    </dgm:pt>
    <dgm:pt modelId="{7DB3DF6C-9A27-4A84-8E4E-B54ACB2FC679}" type="parTrans" cxnId="{2CBD7759-C28A-427E-8C7E-2E1CEC3EA0CE}">
      <dgm:prSet/>
      <dgm:spPr/>
      <dgm:t>
        <a:bodyPr/>
        <a:lstStyle/>
        <a:p>
          <a:endParaRPr lang="fr-FR"/>
        </a:p>
      </dgm:t>
    </dgm:pt>
    <dgm:pt modelId="{8789553E-193E-454B-A86B-1E98D625DD04}" type="sibTrans" cxnId="{2CBD7759-C28A-427E-8C7E-2E1CEC3EA0CE}">
      <dgm:prSet/>
      <dgm:spPr/>
      <dgm:t>
        <a:bodyPr/>
        <a:lstStyle/>
        <a:p>
          <a:endParaRPr lang="fr-FR"/>
        </a:p>
      </dgm:t>
    </dgm:pt>
    <dgm:pt modelId="{99531F02-A1AE-4A68-9AC8-C21D27D3EEEA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02DE627-7EB6-4746-BD65-6106AC9F3C14}" type="parTrans" cxnId="{B68377EA-CC67-45EA-9DDF-D6D51100F061}">
      <dgm:prSet/>
      <dgm:spPr/>
      <dgm:t>
        <a:bodyPr/>
        <a:lstStyle/>
        <a:p>
          <a:endParaRPr lang="fr-FR"/>
        </a:p>
      </dgm:t>
    </dgm:pt>
    <dgm:pt modelId="{E1DAA9FA-2B3C-4DB0-BA45-C5CDBE0AD842}" type="sibTrans" cxnId="{B68377EA-CC67-45EA-9DDF-D6D51100F061}">
      <dgm:prSet/>
      <dgm:spPr/>
      <dgm:t>
        <a:bodyPr/>
        <a:lstStyle/>
        <a:p>
          <a:endParaRPr lang="fr-FR"/>
        </a:p>
      </dgm:t>
    </dgm:pt>
    <dgm:pt modelId="{396DC8B5-CF90-427C-909E-6BE2A15A8B18}" type="pres">
      <dgm:prSet presAssocID="{92FA11DC-2028-43CB-ACCB-74AD9D0989B7}" presName="Name0" presStyleCnt="0">
        <dgm:presLayoutVars>
          <dgm:chMax val="7"/>
          <dgm:chPref val="7"/>
          <dgm:dir/>
        </dgm:presLayoutVars>
      </dgm:prSet>
      <dgm:spPr/>
    </dgm:pt>
    <dgm:pt modelId="{1B81DA14-3E2A-4B42-AD7F-D5E4B1C2931A}" type="pres">
      <dgm:prSet presAssocID="{92FA11DC-2028-43CB-ACCB-74AD9D0989B7}" presName="Name1" presStyleCnt="0"/>
      <dgm:spPr/>
    </dgm:pt>
    <dgm:pt modelId="{21099379-5C28-4022-AD2D-0C53FE82F613}" type="pres">
      <dgm:prSet presAssocID="{92FA11DC-2028-43CB-ACCB-74AD9D0989B7}" presName="cycle" presStyleCnt="0"/>
      <dgm:spPr/>
    </dgm:pt>
    <dgm:pt modelId="{C469C55B-6730-4BF0-85E3-EC8BB109EF73}" type="pres">
      <dgm:prSet presAssocID="{92FA11DC-2028-43CB-ACCB-74AD9D0989B7}" presName="srcNode" presStyleLbl="node1" presStyleIdx="0" presStyleCnt="3"/>
      <dgm:spPr/>
    </dgm:pt>
    <dgm:pt modelId="{3AF1DF2C-F4E7-4CAE-91DA-E4E71D28977E}" type="pres">
      <dgm:prSet presAssocID="{92FA11DC-2028-43CB-ACCB-74AD9D0989B7}" presName="conn" presStyleLbl="parChTrans1D2" presStyleIdx="0" presStyleCnt="1" custScaleY="102999" custLinFactNeighborY="-667"/>
      <dgm:spPr/>
    </dgm:pt>
    <dgm:pt modelId="{195323FB-140D-4423-A3DC-936F1467A332}" type="pres">
      <dgm:prSet presAssocID="{92FA11DC-2028-43CB-ACCB-74AD9D0989B7}" presName="extraNode" presStyleLbl="node1" presStyleIdx="0" presStyleCnt="3"/>
      <dgm:spPr/>
    </dgm:pt>
    <dgm:pt modelId="{CC490F8C-D15D-4C72-AEC7-0833801AD990}" type="pres">
      <dgm:prSet presAssocID="{92FA11DC-2028-43CB-ACCB-74AD9D0989B7}" presName="dstNode" presStyleLbl="node1" presStyleIdx="0" presStyleCnt="3"/>
      <dgm:spPr/>
    </dgm:pt>
    <dgm:pt modelId="{56D39035-16D3-475C-ADE1-54630BD2EF80}" type="pres">
      <dgm:prSet presAssocID="{E550A772-5A2E-48B0-9C1C-EA1C27F305EE}" presName="text_1" presStyleLbl="node1" presStyleIdx="0" presStyleCnt="3">
        <dgm:presLayoutVars>
          <dgm:bulletEnabled val="1"/>
        </dgm:presLayoutVars>
      </dgm:prSet>
      <dgm:spPr>
        <a:xfrm>
          <a:off x="350001" y="230566"/>
          <a:ext cx="4185694" cy="461428"/>
        </a:xfrm>
        <a:prstGeom prst="rect">
          <a:avLst/>
        </a:prstGeom>
      </dgm:spPr>
    </dgm:pt>
    <dgm:pt modelId="{A752022C-87DA-4692-86F4-0DB7DF605489}" type="pres">
      <dgm:prSet presAssocID="{E550A772-5A2E-48B0-9C1C-EA1C27F305EE}" presName="accent_1" presStyleCnt="0"/>
      <dgm:spPr/>
    </dgm:pt>
    <dgm:pt modelId="{9A52054E-1FDB-4DB0-A730-2C5842B16935}" type="pres">
      <dgm:prSet presAssocID="{E550A772-5A2E-48B0-9C1C-EA1C27F305EE}" presName="accentRepeatNode" presStyleLbl="solidFgAcc1" presStyleIdx="0" presStyleCnt="3"/>
      <dgm:spPr>
        <a:ln>
          <a:solidFill>
            <a:schemeClr val="accent6"/>
          </a:solidFill>
        </a:ln>
      </dgm:spPr>
    </dgm:pt>
    <dgm:pt modelId="{E6A70473-42B4-4AD0-BB89-8B1FA658893C}" type="pres">
      <dgm:prSet presAssocID="{3B841FAD-E263-4643-8CE5-A083DFB317F1}" presName="text_2" presStyleLbl="node1" presStyleIdx="1" presStyleCnt="3">
        <dgm:presLayoutVars>
          <dgm:bulletEnabled val="1"/>
        </dgm:presLayoutVars>
      </dgm:prSet>
      <dgm:spPr/>
    </dgm:pt>
    <dgm:pt modelId="{3A049D24-DB74-43CC-B41E-6DB33735E762}" type="pres">
      <dgm:prSet presAssocID="{3B841FAD-E263-4643-8CE5-A083DFB317F1}" presName="accent_2" presStyleCnt="0"/>
      <dgm:spPr/>
    </dgm:pt>
    <dgm:pt modelId="{27A388DC-C487-4119-888B-A433F03AA272}" type="pres">
      <dgm:prSet presAssocID="{3B841FAD-E263-4643-8CE5-A083DFB317F1}" presName="accentRepeatNode" presStyleLbl="solidFgAcc1" presStyleIdx="1" presStyleCnt="3"/>
      <dgm:spPr/>
    </dgm:pt>
    <dgm:pt modelId="{2F5E5178-A13A-40A7-BAA0-4BF1F9CC23F9}" type="pres">
      <dgm:prSet presAssocID="{99531F02-A1AE-4A68-9AC8-C21D27D3EEEA}" presName="text_3" presStyleLbl="node1" presStyleIdx="2" presStyleCnt="3">
        <dgm:presLayoutVars>
          <dgm:bulletEnabled val="1"/>
        </dgm:presLayoutVars>
      </dgm:prSet>
      <dgm:spPr/>
    </dgm:pt>
    <dgm:pt modelId="{142F74F7-7BD7-4F26-A8EB-7D9C7142006A}" type="pres">
      <dgm:prSet presAssocID="{99531F02-A1AE-4A68-9AC8-C21D27D3EEEA}" presName="accent_3" presStyleCnt="0"/>
      <dgm:spPr/>
    </dgm:pt>
    <dgm:pt modelId="{ECF7C02E-3068-4F9B-90F3-DAF00C20BDC5}" type="pres">
      <dgm:prSet presAssocID="{99531F02-A1AE-4A68-9AC8-C21D27D3EEEA}" presName="accentRepeatNode" presStyleLbl="solidFgAcc1" presStyleIdx="2" presStyleCnt="3"/>
      <dgm:spPr/>
    </dgm:pt>
  </dgm:ptLst>
  <dgm:cxnLst>
    <dgm:cxn modelId="{582A743A-99EA-46D0-BE23-823886E973A8}" type="presOf" srcId="{99531F02-A1AE-4A68-9AC8-C21D27D3EEEA}" destId="{2F5E5178-A13A-40A7-BAA0-4BF1F9CC23F9}" srcOrd="0" destOrd="0" presId="urn:microsoft.com/office/officeart/2008/layout/VerticalCurvedList"/>
    <dgm:cxn modelId="{776A5A3B-03C7-408F-9DEE-A6B8036FBCD0}" type="presOf" srcId="{92FA11DC-2028-43CB-ACCB-74AD9D0989B7}" destId="{396DC8B5-CF90-427C-909E-6BE2A15A8B18}" srcOrd="0" destOrd="0" presId="urn:microsoft.com/office/officeart/2008/layout/VerticalCurvedList"/>
    <dgm:cxn modelId="{A584D54D-775A-43AA-9648-BD9BF777933A}" type="presOf" srcId="{3B841FAD-E263-4643-8CE5-A083DFB317F1}" destId="{E6A70473-42B4-4AD0-BB89-8B1FA658893C}" srcOrd="0" destOrd="0" presId="urn:microsoft.com/office/officeart/2008/layout/VerticalCurvedList"/>
    <dgm:cxn modelId="{2CBD7759-C28A-427E-8C7E-2E1CEC3EA0CE}" srcId="{92FA11DC-2028-43CB-ACCB-74AD9D0989B7}" destId="{3B841FAD-E263-4643-8CE5-A083DFB317F1}" srcOrd="1" destOrd="0" parTransId="{7DB3DF6C-9A27-4A84-8E4E-B54ACB2FC679}" sibTransId="{8789553E-193E-454B-A86B-1E98D625DD04}"/>
    <dgm:cxn modelId="{11F76882-F30F-45F7-A63B-B82D33D4533E}" srcId="{92FA11DC-2028-43CB-ACCB-74AD9D0989B7}" destId="{E550A772-5A2E-48B0-9C1C-EA1C27F305EE}" srcOrd="0" destOrd="0" parTransId="{02EE1A1F-7326-4CE3-B900-0208B8DE7A75}" sibTransId="{C9D93F78-C30B-4D95-BB27-3746ED1BB17D}"/>
    <dgm:cxn modelId="{EB89E8AE-530E-42DB-A07C-374982E21AB3}" type="presOf" srcId="{C9D93F78-C30B-4D95-BB27-3746ED1BB17D}" destId="{3AF1DF2C-F4E7-4CAE-91DA-E4E71D28977E}" srcOrd="0" destOrd="0" presId="urn:microsoft.com/office/officeart/2008/layout/VerticalCurvedList"/>
    <dgm:cxn modelId="{FD746DE9-45EF-406D-814B-A748239EF531}" type="presOf" srcId="{E550A772-5A2E-48B0-9C1C-EA1C27F305EE}" destId="{56D39035-16D3-475C-ADE1-54630BD2EF80}" srcOrd="0" destOrd="0" presId="urn:microsoft.com/office/officeart/2008/layout/VerticalCurvedList"/>
    <dgm:cxn modelId="{B68377EA-CC67-45EA-9DDF-D6D51100F061}" srcId="{92FA11DC-2028-43CB-ACCB-74AD9D0989B7}" destId="{99531F02-A1AE-4A68-9AC8-C21D27D3EEEA}" srcOrd="2" destOrd="0" parTransId="{302DE627-7EB6-4746-BD65-6106AC9F3C14}" sibTransId="{E1DAA9FA-2B3C-4DB0-BA45-C5CDBE0AD842}"/>
    <dgm:cxn modelId="{D4CADEC2-6BB4-4390-81FC-F9A94BA26EC8}" type="presParOf" srcId="{396DC8B5-CF90-427C-909E-6BE2A15A8B18}" destId="{1B81DA14-3E2A-4B42-AD7F-D5E4B1C2931A}" srcOrd="0" destOrd="0" presId="urn:microsoft.com/office/officeart/2008/layout/VerticalCurvedList"/>
    <dgm:cxn modelId="{378B806E-6498-4354-9387-F9E999AB42EA}" type="presParOf" srcId="{1B81DA14-3E2A-4B42-AD7F-D5E4B1C2931A}" destId="{21099379-5C28-4022-AD2D-0C53FE82F613}" srcOrd="0" destOrd="0" presId="urn:microsoft.com/office/officeart/2008/layout/VerticalCurvedList"/>
    <dgm:cxn modelId="{D329B382-FD10-499C-8BE7-8136F3FB0A69}" type="presParOf" srcId="{21099379-5C28-4022-AD2D-0C53FE82F613}" destId="{C469C55B-6730-4BF0-85E3-EC8BB109EF73}" srcOrd="0" destOrd="0" presId="urn:microsoft.com/office/officeart/2008/layout/VerticalCurvedList"/>
    <dgm:cxn modelId="{4639CBF7-69E0-48DF-93BE-921C7ED0F54F}" type="presParOf" srcId="{21099379-5C28-4022-AD2D-0C53FE82F613}" destId="{3AF1DF2C-F4E7-4CAE-91DA-E4E71D28977E}" srcOrd="1" destOrd="0" presId="urn:microsoft.com/office/officeart/2008/layout/VerticalCurvedList"/>
    <dgm:cxn modelId="{7F11FC89-C9F9-4997-9B87-F1C93D1AE2E7}" type="presParOf" srcId="{21099379-5C28-4022-AD2D-0C53FE82F613}" destId="{195323FB-140D-4423-A3DC-936F1467A332}" srcOrd="2" destOrd="0" presId="urn:microsoft.com/office/officeart/2008/layout/VerticalCurvedList"/>
    <dgm:cxn modelId="{31DF1AEF-94A6-4BF9-885F-6767D6E5B235}" type="presParOf" srcId="{21099379-5C28-4022-AD2D-0C53FE82F613}" destId="{CC490F8C-D15D-4C72-AEC7-0833801AD990}" srcOrd="3" destOrd="0" presId="urn:microsoft.com/office/officeart/2008/layout/VerticalCurvedList"/>
    <dgm:cxn modelId="{C38C7A07-0BC8-4003-941A-615B0EBEAFE3}" type="presParOf" srcId="{1B81DA14-3E2A-4B42-AD7F-D5E4B1C2931A}" destId="{56D39035-16D3-475C-ADE1-54630BD2EF80}" srcOrd="1" destOrd="0" presId="urn:microsoft.com/office/officeart/2008/layout/VerticalCurvedList"/>
    <dgm:cxn modelId="{734C5041-77A1-4DCB-AC5E-4AD01B2B66F7}" type="presParOf" srcId="{1B81DA14-3E2A-4B42-AD7F-D5E4B1C2931A}" destId="{A752022C-87DA-4692-86F4-0DB7DF605489}" srcOrd="2" destOrd="0" presId="urn:microsoft.com/office/officeart/2008/layout/VerticalCurvedList"/>
    <dgm:cxn modelId="{1371DBE5-6145-438F-BA8E-0DF80AA886D6}" type="presParOf" srcId="{A752022C-87DA-4692-86F4-0DB7DF605489}" destId="{9A52054E-1FDB-4DB0-A730-2C5842B16935}" srcOrd="0" destOrd="0" presId="urn:microsoft.com/office/officeart/2008/layout/VerticalCurvedList"/>
    <dgm:cxn modelId="{5DF870B3-352A-466F-9058-8EF388C58072}" type="presParOf" srcId="{1B81DA14-3E2A-4B42-AD7F-D5E4B1C2931A}" destId="{E6A70473-42B4-4AD0-BB89-8B1FA658893C}" srcOrd="3" destOrd="0" presId="urn:microsoft.com/office/officeart/2008/layout/VerticalCurvedList"/>
    <dgm:cxn modelId="{429645CD-9AF8-4AE7-951B-6280422F4ED0}" type="presParOf" srcId="{1B81DA14-3E2A-4B42-AD7F-D5E4B1C2931A}" destId="{3A049D24-DB74-43CC-B41E-6DB33735E762}" srcOrd="4" destOrd="0" presId="urn:microsoft.com/office/officeart/2008/layout/VerticalCurvedList"/>
    <dgm:cxn modelId="{A15EBB64-81D9-45DC-85DB-C43BDE2EA8AB}" type="presParOf" srcId="{3A049D24-DB74-43CC-B41E-6DB33735E762}" destId="{27A388DC-C487-4119-888B-A433F03AA272}" srcOrd="0" destOrd="0" presId="urn:microsoft.com/office/officeart/2008/layout/VerticalCurvedList"/>
    <dgm:cxn modelId="{F858F285-D68D-4B76-A1A7-326DC7402AA8}" type="presParOf" srcId="{1B81DA14-3E2A-4B42-AD7F-D5E4B1C2931A}" destId="{2F5E5178-A13A-40A7-BAA0-4BF1F9CC23F9}" srcOrd="5" destOrd="0" presId="urn:microsoft.com/office/officeart/2008/layout/VerticalCurvedList"/>
    <dgm:cxn modelId="{A0938080-88FB-4038-8792-85D4B3EF59BE}" type="presParOf" srcId="{1B81DA14-3E2A-4B42-AD7F-D5E4B1C2931A}" destId="{142F74F7-7BD7-4F26-A8EB-7D9C7142006A}" srcOrd="6" destOrd="0" presId="urn:microsoft.com/office/officeart/2008/layout/VerticalCurvedList"/>
    <dgm:cxn modelId="{F5A78A35-4ED7-4107-8394-96F5AE9979BB}" type="presParOf" srcId="{142F74F7-7BD7-4F26-A8EB-7D9C7142006A}" destId="{ECF7C02E-3068-4F9B-90F3-DAF00C20B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A11DC-2028-43CB-ACCB-74AD9D0989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50A772-5A2E-48B0-9C1C-EA1C27F305EE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2EE1A1F-7326-4CE3-B900-0208B8DE7A75}" type="parTrans" cxnId="{11F76882-F30F-45F7-A63B-B82D33D4533E}">
      <dgm:prSet/>
      <dgm:spPr/>
      <dgm:t>
        <a:bodyPr/>
        <a:lstStyle/>
        <a:p>
          <a:endParaRPr lang="fr-FR" sz="1600"/>
        </a:p>
      </dgm:t>
    </dgm:pt>
    <dgm:pt modelId="{C9D93F78-C30B-4D95-BB27-3746ED1BB17D}" type="sibTrans" cxnId="{11F76882-F30F-45F7-A63B-B82D33D4533E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endParaRPr lang="fr-FR" sz="1600"/>
        </a:p>
      </dgm:t>
    </dgm:pt>
    <dgm:pt modelId="{3B841FAD-E263-4643-8CE5-A083DFB317F1}">
      <dgm:prSet phldrT="[Texte]" custT="1"/>
      <dgm:spPr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en-US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exercise</a:t>
          </a:r>
        </a:p>
      </dgm:t>
    </dgm:pt>
    <dgm:pt modelId="{7DB3DF6C-9A27-4A84-8E4E-B54ACB2FC679}" type="parTrans" cxnId="{2CBD7759-C28A-427E-8C7E-2E1CEC3EA0CE}">
      <dgm:prSet/>
      <dgm:spPr/>
      <dgm:t>
        <a:bodyPr/>
        <a:lstStyle/>
        <a:p>
          <a:endParaRPr lang="fr-FR"/>
        </a:p>
      </dgm:t>
    </dgm:pt>
    <dgm:pt modelId="{8789553E-193E-454B-A86B-1E98D625DD04}" type="sibTrans" cxnId="{2CBD7759-C28A-427E-8C7E-2E1CEC3EA0CE}">
      <dgm:prSet/>
      <dgm:spPr/>
      <dgm:t>
        <a:bodyPr/>
        <a:lstStyle/>
        <a:p>
          <a:endParaRPr lang="fr-FR"/>
        </a:p>
      </dgm:t>
    </dgm:pt>
    <dgm:pt modelId="{99531F02-A1AE-4A68-9AC8-C21D27D3EEEA}">
      <dgm:prSet phldrT="[Texte]" custT="1"/>
      <dgm:spPr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5826" tIns="35560" rIns="35560" bIns="3556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02DE627-7EB6-4746-BD65-6106AC9F3C14}" type="parTrans" cxnId="{B68377EA-CC67-45EA-9DDF-D6D51100F061}">
      <dgm:prSet/>
      <dgm:spPr/>
      <dgm:t>
        <a:bodyPr/>
        <a:lstStyle/>
        <a:p>
          <a:endParaRPr lang="fr-FR"/>
        </a:p>
      </dgm:t>
    </dgm:pt>
    <dgm:pt modelId="{E1DAA9FA-2B3C-4DB0-BA45-C5CDBE0AD842}" type="sibTrans" cxnId="{B68377EA-CC67-45EA-9DDF-D6D51100F061}">
      <dgm:prSet/>
      <dgm:spPr/>
      <dgm:t>
        <a:bodyPr/>
        <a:lstStyle/>
        <a:p>
          <a:endParaRPr lang="fr-FR"/>
        </a:p>
      </dgm:t>
    </dgm:pt>
    <dgm:pt modelId="{396DC8B5-CF90-427C-909E-6BE2A15A8B18}" type="pres">
      <dgm:prSet presAssocID="{92FA11DC-2028-43CB-ACCB-74AD9D0989B7}" presName="Name0" presStyleCnt="0">
        <dgm:presLayoutVars>
          <dgm:chMax val="7"/>
          <dgm:chPref val="7"/>
          <dgm:dir/>
        </dgm:presLayoutVars>
      </dgm:prSet>
      <dgm:spPr/>
    </dgm:pt>
    <dgm:pt modelId="{1B81DA14-3E2A-4B42-AD7F-D5E4B1C2931A}" type="pres">
      <dgm:prSet presAssocID="{92FA11DC-2028-43CB-ACCB-74AD9D0989B7}" presName="Name1" presStyleCnt="0"/>
      <dgm:spPr/>
    </dgm:pt>
    <dgm:pt modelId="{21099379-5C28-4022-AD2D-0C53FE82F613}" type="pres">
      <dgm:prSet presAssocID="{92FA11DC-2028-43CB-ACCB-74AD9D0989B7}" presName="cycle" presStyleCnt="0"/>
      <dgm:spPr/>
    </dgm:pt>
    <dgm:pt modelId="{C469C55B-6730-4BF0-85E3-EC8BB109EF73}" type="pres">
      <dgm:prSet presAssocID="{92FA11DC-2028-43CB-ACCB-74AD9D0989B7}" presName="srcNode" presStyleLbl="node1" presStyleIdx="0" presStyleCnt="3"/>
      <dgm:spPr/>
    </dgm:pt>
    <dgm:pt modelId="{3AF1DF2C-F4E7-4CAE-91DA-E4E71D28977E}" type="pres">
      <dgm:prSet presAssocID="{92FA11DC-2028-43CB-ACCB-74AD9D0989B7}" presName="conn" presStyleLbl="parChTrans1D2" presStyleIdx="0" presStyleCnt="1" custScaleY="102999" custLinFactNeighborY="-667"/>
      <dgm:spPr/>
    </dgm:pt>
    <dgm:pt modelId="{195323FB-140D-4423-A3DC-936F1467A332}" type="pres">
      <dgm:prSet presAssocID="{92FA11DC-2028-43CB-ACCB-74AD9D0989B7}" presName="extraNode" presStyleLbl="node1" presStyleIdx="0" presStyleCnt="3"/>
      <dgm:spPr/>
    </dgm:pt>
    <dgm:pt modelId="{CC490F8C-D15D-4C72-AEC7-0833801AD990}" type="pres">
      <dgm:prSet presAssocID="{92FA11DC-2028-43CB-ACCB-74AD9D0989B7}" presName="dstNode" presStyleLbl="node1" presStyleIdx="0" presStyleCnt="3"/>
      <dgm:spPr/>
    </dgm:pt>
    <dgm:pt modelId="{56D39035-16D3-475C-ADE1-54630BD2EF80}" type="pres">
      <dgm:prSet presAssocID="{E550A772-5A2E-48B0-9C1C-EA1C27F305EE}" presName="text_1" presStyleLbl="node1" presStyleIdx="0" presStyleCnt="3">
        <dgm:presLayoutVars>
          <dgm:bulletEnabled val="1"/>
        </dgm:presLayoutVars>
      </dgm:prSet>
      <dgm:spPr>
        <a:xfrm>
          <a:off x="350001" y="230566"/>
          <a:ext cx="4185694" cy="461428"/>
        </a:xfrm>
        <a:prstGeom prst="rect">
          <a:avLst/>
        </a:prstGeom>
      </dgm:spPr>
    </dgm:pt>
    <dgm:pt modelId="{A752022C-87DA-4692-86F4-0DB7DF605489}" type="pres">
      <dgm:prSet presAssocID="{E550A772-5A2E-48B0-9C1C-EA1C27F305EE}" presName="accent_1" presStyleCnt="0"/>
      <dgm:spPr/>
    </dgm:pt>
    <dgm:pt modelId="{9A52054E-1FDB-4DB0-A730-2C5842B16935}" type="pres">
      <dgm:prSet presAssocID="{E550A772-5A2E-48B0-9C1C-EA1C27F305EE}" presName="accentRepeatNode" presStyleLbl="solidFgAcc1" presStyleIdx="0" presStyleCnt="3"/>
      <dgm:spPr>
        <a:ln>
          <a:solidFill>
            <a:schemeClr val="accent6"/>
          </a:solidFill>
        </a:ln>
      </dgm:spPr>
    </dgm:pt>
    <dgm:pt modelId="{9551E683-A61A-493E-A366-92FD3F1594EC}" type="pres">
      <dgm:prSet presAssocID="{3B841FAD-E263-4643-8CE5-A083DFB317F1}" presName="text_2" presStyleLbl="node1" presStyleIdx="1" presStyleCnt="3">
        <dgm:presLayoutVars>
          <dgm:bulletEnabled val="1"/>
        </dgm:presLayoutVars>
      </dgm:prSet>
      <dgm:spPr/>
    </dgm:pt>
    <dgm:pt modelId="{597D424A-E172-4B4C-BCDD-0AF1DEBEBE0B}" type="pres">
      <dgm:prSet presAssocID="{3B841FAD-E263-4643-8CE5-A083DFB317F1}" presName="accent_2" presStyleCnt="0"/>
      <dgm:spPr/>
    </dgm:pt>
    <dgm:pt modelId="{27A388DC-C487-4119-888B-A433F03AA272}" type="pres">
      <dgm:prSet presAssocID="{3B841FAD-E263-4643-8CE5-A083DFB317F1}" presName="accentRepeatNode" presStyleLbl="solidFgAcc1" presStyleIdx="1" presStyleCnt="3"/>
      <dgm:spPr/>
    </dgm:pt>
    <dgm:pt modelId="{778186F2-8C23-47F1-A6E7-BE613C45237A}" type="pres">
      <dgm:prSet presAssocID="{99531F02-A1AE-4A68-9AC8-C21D27D3EEEA}" presName="text_3" presStyleLbl="node1" presStyleIdx="2" presStyleCnt="3">
        <dgm:presLayoutVars>
          <dgm:bulletEnabled val="1"/>
        </dgm:presLayoutVars>
      </dgm:prSet>
      <dgm:spPr/>
    </dgm:pt>
    <dgm:pt modelId="{2D8ECB4B-420C-47D6-90FC-89896E64BE3F}" type="pres">
      <dgm:prSet presAssocID="{99531F02-A1AE-4A68-9AC8-C21D27D3EEEA}" presName="accent_3" presStyleCnt="0"/>
      <dgm:spPr/>
    </dgm:pt>
    <dgm:pt modelId="{ECF7C02E-3068-4F9B-90F3-DAF00C20BDC5}" type="pres">
      <dgm:prSet presAssocID="{99531F02-A1AE-4A68-9AC8-C21D27D3EEEA}" presName="accentRepeatNode" presStyleLbl="solidFgAcc1" presStyleIdx="2" presStyleCnt="3"/>
      <dgm:spPr/>
    </dgm:pt>
  </dgm:ptLst>
  <dgm:cxnLst>
    <dgm:cxn modelId="{776A5A3B-03C7-408F-9DEE-A6B8036FBCD0}" type="presOf" srcId="{92FA11DC-2028-43CB-ACCB-74AD9D0989B7}" destId="{396DC8B5-CF90-427C-909E-6BE2A15A8B18}" srcOrd="0" destOrd="0" presId="urn:microsoft.com/office/officeart/2008/layout/VerticalCurvedList"/>
    <dgm:cxn modelId="{2CBD7759-C28A-427E-8C7E-2E1CEC3EA0CE}" srcId="{92FA11DC-2028-43CB-ACCB-74AD9D0989B7}" destId="{3B841FAD-E263-4643-8CE5-A083DFB317F1}" srcOrd="1" destOrd="0" parTransId="{7DB3DF6C-9A27-4A84-8E4E-B54ACB2FC679}" sibTransId="{8789553E-193E-454B-A86B-1E98D625DD04}"/>
    <dgm:cxn modelId="{11F76882-F30F-45F7-A63B-B82D33D4533E}" srcId="{92FA11DC-2028-43CB-ACCB-74AD9D0989B7}" destId="{E550A772-5A2E-48B0-9C1C-EA1C27F305EE}" srcOrd="0" destOrd="0" parTransId="{02EE1A1F-7326-4CE3-B900-0208B8DE7A75}" sibTransId="{C9D93F78-C30B-4D95-BB27-3746ED1BB17D}"/>
    <dgm:cxn modelId="{EB89E8AE-530E-42DB-A07C-374982E21AB3}" type="presOf" srcId="{C9D93F78-C30B-4D95-BB27-3746ED1BB17D}" destId="{3AF1DF2C-F4E7-4CAE-91DA-E4E71D28977E}" srcOrd="0" destOrd="0" presId="urn:microsoft.com/office/officeart/2008/layout/VerticalCurvedList"/>
    <dgm:cxn modelId="{DA9651CE-24AD-45AC-9EF2-642619D5D428}" type="presOf" srcId="{3B841FAD-E263-4643-8CE5-A083DFB317F1}" destId="{9551E683-A61A-493E-A366-92FD3F1594EC}" srcOrd="0" destOrd="0" presId="urn:microsoft.com/office/officeart/2008/layout/VerticalCurvedList"/>
    <dgm:cxn modelId="{FD746DE9-45EF-406D-814B-A748239EF531}" type="presOf" srcId="{E550A772-5A2E-48B0-9C1C-EA1C27F305EE}" destId="{56D39035-16D3-475C-ADE1-54630BD2EF80}" srcOrd="0" destOrd="0" presId="urn:microsoft.com/office/officeart/2008/layout/VerticalCurvedList"/>
    <dgm:cxn modelId="{B68377EA-CC67-45EA-9DDF-D6D51100F061}" srcId="{92FA11DC-2028-43CB-ACCB-74AD9D0989B7}" destId="{99531F02-A1AE-4A68-9AC8-C21D27D3EEEA}" srcOrd="2" destOrd="0" parTransId="{302DE627-7EB6-4746-BD65-6106AC9F3C14}" sibTransId="{E1DAA9FA-2B3C-4DB0-BA45-C5CDBE0AD842}"/>
    <dgm:cxn modelId="{8B4171EB-B6A0-4675-A793-3F53592DBF7F}" type="presOf" srcId="{99531F02-A1AE-4A68-9AC8-C21D27D3EEEA}" destId="{778186F2-8C23-47F1-A6E7-BE613C45237A}" srcOrd="0" destOrd="0" presId="urn:microsoft.com/office/officeart/2008/layout/VerticalCurvedList"/>
    <dgm:cxn modelId="{D4CADEC2-6BB4-4390-81FC-F9A94BA26EC8}" type="presParOf" srcId="{396DC8B5-CF90-427C-909E-6BE2A15A8B18}" destId="{1B81DA14-3E2A-4B42-AD7F-D5E4B1C2931A}" srcOrd="0" destOrd="0" presId="urn:microsoft.com/office/officeart/2008/layout/VerticalCurvedList"/>
    <dgm:cxn modelId="{378B806E-6498-4354-9387-F9E999AB42EA}" type="presParOf" srcId="{1B81DA14-3E2A-4B42-AD7F-D5E4B1C2931A}" destId="{21099379-5C28-4022-AD2D-0C53FE82F613}" srcOrd="0" destOrd="0" presId="urn:microsoft.com/office/officeart/2008/layout/VerticalCurvedList"/>
    <dgm:cxn modelId="{D329B382-FD10-499C-8BE7-8136F3FB0A69}" type="presParOf" srcId="{21099379-5C28-4022-AD2D-0C53FE82F613}" destId="{C469C55B-6730-4BF0-85E3-EC8BB109EF73}" srcOrd="0" destOrd="0" presId="urn:microsoft.com/office/officeart/2008/layout/VerticalCurvedList"/>
    <dgm:cxn modelId="{4639CBF7-69E0-48DF-93BE-921C7ED0F54F}" type="presParOf" srcId="{21099379-5C28-4022-AD2D-0C53FE82F613}" destId="{3AF1DF2C-F4E7-4CAE-91DA-E4E71D28977E}" srcOrd="1" destOrd="0" presId="urn:microsoft.com/office/officeart/2008/layout/VerticalCurvedList"/>
    <dgm:cxn modelId="{7F11FC89-C9F9-4997-9B87-F1C93D1AE2E7}" type="presParOf" srcId="{21099379-5C28-4022-AD2D-0C53FE82F613}" destId="{195323FB-140D-4423-A3DC-936F1467A332}" srcOrd="2" destOrd="0" presId="urn:microsoft.com/office/officeart/2008/layout/VerticalCurvedList"/>
    <dgm:cxn modelId="{31DF1AEF-94A6-4BF9-885F-6767D6E5B235}" type="presParOf" srcId="{21099379-5C28-4022-AD2D-0C53FE82F613}" destId="{CC490F8C-D15D-4C72-AEC7-0833801AD990}" srcOrd="3" destOrd="0" presId="urn:microsoft.com/office/officeart/2008/layout/VerticalCurvedList"/>
    <dgm:cxn modelId="{C38C7A07-0BC8-4003-941A-615B0EBEAFE3}" type="presParOf" srcId="{1B81DA14-3E2A-4B42-AD7F-D5E4B1C2931A}" destId="{56D39035-16D3-475C-ADE1-54630BD2EF80}" srcOrd="1" destOrd="0" presId="urn:microsoft.com/office/officeart/2008/layout/VerticalCurvedList"/>
    <dgm:cxn modelId="{734C5041-77A1-4DCB-AC5E-4AD01B2B66F7}" type="presParOf" srcId="{1B81DA14-3E2A-4B42-AD7F-D5E4B1C2931A}" destId="{A752022C-87DA-4692-86F4-0DB7DF605489}" srcOrd="2" destOrd="0" presId="urn:microsoft.com/office/officeart/2008/layout/VerticalCurvedList"/>
    <dgm:cxn modelId="{1371DBE5-6145-438F-BA8E-0DF80AA886D6}" type="presParOf" srcId="{A752022C-87DA-4692-86F4-0DB7DF605489}" destId="{9A52054E-1FDB-4DB0-A730-2C5842B16935}" srcOrd="0" destOrd="0" presId="urn:microsoft.com/office/officeart/2008/layout/VerticalCurvedList"/>
    <dgm:cxn modelId="{16FB52B2-3E36-4B22-8819-037CAB02BAE3}" type="presParOf" srcId="{1B81DA14-3E2A-4B42-AD7F-D5E4B1C2931A}" destId="{9551E683-A61A-493E-A366-92FD3F1594EC}" srcOrd="3" destOrd="0" presId="urn:microsoft.com/office/officeart/2008/layout/VerticalCurvedList"/>
    <dgm:cxn modelId="{33463A75-A5A2-47E8-910F-59789F2FE3B3}" type="presParOf" srcId="{1B81DA14-3E2A-4B42-AD7F-D5E4B1C2931A}" destId="{597D424A-E172-4B4C-BCDD-0AF1DEBEBE0B}" srcOrd="4" destOrd="0" presId="urn:microsoft.com/office/officeart/2008/layout/VerticalCurvedList"/>
    <dgm:cxn modelId="{07454866-FAC0-44F4-B9C1-6AE7C49D4C77}" type="presParOf" srcId="{597D424A-E172-4B4C-BCDD-0AF1DEBEBE0B}" destId="{27A388DC-C487-4119-888B-A433F03AA272}" srcOrd="0" destOrd="0" presId="urn:microsoft.com/office/officeart/2008/layout/VerticalCurvedList"/>
    <dgm:cxn modelId="{7229F605-7757-4384-906D-E550E67B202E}" type="presParOf" srcId="{1B81DA14-3E2A-4B42-AD7F-D5E4B1C2931A}" destId="{778186F2-8C23-47F1-A6E7-BE613C45237A}" srcOrd="5" destOrd="0" presId="urn:microsoft.com/office/officeart/2008/layout/VerticalCurvedList"/>
    <dgm:cxn modelId="{AB623583-F30F-4C0A-9F33-E1A8686C2E64}" type="presParOf" srcId="{1B81DA14-3E2A-4B42-AD7F-D5E4B1C2931A}" destId="{2D8ECB4B-420C-47D6-90FC-89896E64BE3F}" srcOrd="6" destOrd="0" presId="urn:microsoft.com/office/officeart/2008/layout/VerticalCurvedList"/>
    <dgm:cxn modelId="{25AF65BB-A3A2-46E1-A00A-7BF84EBA902E}" type="presParOf" srcId="{2D8ECB4B-420C-47D6-90FC-89896E64BE3F}" destId="{ECF7C02E-3068-4F9B-90F3-DAF00C20B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DF2C-F4E7-4CAE-91DA-E4E71D28977E}">
      <dsp:nvSpPr>
        <dsp:cNvPr id="0" name=""/>
        <dsp:cNvSpPr/>
      </dsp:nvSpPr>
      <dsp:spPr>
        <a:xfrm>
          <a:off x="-4171476" y="-747807"/>
          <a:ext cx="4970489" cy="5119554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39035-16D3-475C-ADE1-54630BD2EF80}">
      <dsp:nvSpPr>
        <dsp:cNvPr id="0" name=""/>
        <dsp:cNvSpPr/>
      </dsp:nvSpPr>
      <dsp:spPr>
        <a:xfrm>
          <a:off x="513847" y="369024"/>
          <a:ext cx="4021847" cy="738049"/>
        </a:xfrm>
        <a:prstGeom prst="rect">
          <a:avLst/>
        </a:prstGeom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369024"/>
        <a:ext cx="4021847" cy="738049"/>
      </dsp:txXfrm>
    </dsp:sp>
    <dsp:sp modelId="{9A52054E-1FDB-4DB0-A730-2C5842B16935}">
      <dsp:nvSpPr>
        <dsp:cNvPr id="0" name=""/>
        <dsp:cNvSpPr/>
      </dsp:nvSpPr>
      <dsp:spPr>
        <a:xfrm>
          <a:off x="52567" y="276768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5A550-E099-48A0-A77E-DEFFA541FB11}">
      <dsp:nvSpPr>
        <dsp:cNvPr id="0" name=""/>
        <dsp:cNvSpPr/>
      </dsp:nvSpPr>
      <dsp:spPr>
        <a:xfrm>
          <a:off x="782128" y="1476098"/>
          <a:ext cx="3753566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excercise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82128" y="1476098"/>
        <a:ext cx="3753566" cy="738049"/>
      </dsp:txXfrm>
    </dsp:sp>
    <dsp:sp modelId="{27A388DC-C487-4119-888B-A433F03AA272}">
      <dsp:nvSpPr>
        <dsp:cNvPr id="0" name=""/>
        <dsp:cNvSpPr/>
      </dsp:nvSpPr>
      <dsp:spPr>
        <a:xfrm>
          <a:off x="320848" y="1383841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A3072-4538-4B39-BAE5-F55C29EC09CC}">
      <dsp:nvSpPr>
        <dsp:cNvPr id="0" name=""/>
        <dsp:cNvSpPr/>
      </dsp:nvSpPr>
      <dsp:spPr>
        <a:xfrm>
          <a:off x="513847" y="2583171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2583171"/>
        <a:ext cx="4021847" cy="738049"/>
      </dsp:txXfrm>
    </dsp:sp>
    <dsp:sp modelId="{ECF7C02E-3068-4F9B-90F3-DAF00C20BDC5}">
      <dsp:nvSpPr>
        <dsp:cNvPr id="0" name=""/>
        <dsp:cNvSpPr/>
      </dsp:nvSpPr>
      <dsp:spPr>
        <a:xfrm>
          <a:off x="52567" y="2490915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DF2C-F4E7-4CAE-91DA-E4E71D28977E}">
      <dsp:nvSpPr>
        <dsp:cNvPr id="0" name=""/>
        <dsp:cNvSpPr/>
      </dsp:nvSpPr>
      <dsp:spPr>
        <a:xfrm>
          <a:off x="-4171476" y="-747807"/>
          <a:ext cx="4970489" cy="5119554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39035-16D3-475C-ADE1-54630BD2EF80}">
      <dsp:nvSpPr>
        <dsp:cNvPr id="0" name=""/>
        <dsp:cNvSpPr/>
      </dsp:nvSpPr>
      <dsp:spPr>
        <a:xfrm>
          <a:off x="513847" y="369024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369024"/>
        <a:ext cx="4021847" cy="738049"/>
      </dsp:txXfrm>
    </dsp:sp>
    <dsp:sp modelId="{9A52054E-1FDB-4DB0-A730-2C5842B16935}">
      <dsp:nvSpPr>
        <dsp:cNvPr id="0" name=""/>
        <dsp:cNvSpPr/>
      </dsp:nvSpPr>
      <dsp:spPr>
        <a:xfrm>
          <a:off x="52567" y="276768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70473-42B4-4AD0-BB89-8B1FA658893C}">
      <dsp:nvSpPr>
        <dsp:cNvPr id="0" name=""/>
        <dsp:cNvSpPr/>
      </dsp:nvSpPr>
      <dsp:spPr>
        <a:xfrm>
          <a:off x="782128" y="1476098"/>
          <a:ext cx="3753566" cy="738049"/>
        </a:xfrm>
        <a:prstGeom prst="rect">
          <a:avLst/>
        </a:prstGeom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en-US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exercise</a:t>
          </a:r>
        </a:p>
      </dsp:txBody>
      <dsp:txXfrm>
        <a:off x="782128" y="1476098"/>
        <a:ext cx="3753566" cy="738049"/>
      </dsp:txXfrm>
    </dsp:sp>
    <dsp:sp modelId="{27A388DC-C487-4119-888B-A433F03AA272}">
      <dsp:nvSpPr>
        <dsp:cNvPr id="0" name=""/>
        <dsp:cNvSpPr/>
      </dsp:nvSpPr>
      <dsp:spPr>
        <a:xfrm>
          <a:off x="320848" y="1383841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E5178-A13A-40A7-BAA0-4BF1F9CC23F9}">
      <dsp:nvSpPr>
        <dsp:cNvPr id="0" name=""/>
        <dsp:cNvSpPr/>
      </dsp:nvSpPr>
      <dsp:spPr>
        <a:xfrm>
          <a:off x="513847" y="2583171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2583171"/>
        <a:ext cx="4021847" cy="738049"/>
      </dsp:txXfrm>
    </dsp:sp>
    <dsp:sp modelId="{ECF7C02E-3068-4F9B-90F3-DAF00C20BDC5}">
      <dsp:nvSpPr>
        <dsp:cNvPr id="0" name=""/>
        <dsp:cNvSpPr/>
      </dsp:nvSpPr>
      <dsp:spPr>
        <a:xfrm>
          <a:off x="52567" y="2490915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DF2C-F4E7-4CAE-91DA-E4E71D28977E}">
      <dsp:nvSpPr>
        <dsp:cNvPr id="0" name=""/>
        <dsp:cNvSpPr/>
      </dsp:nvSpPr>
      <dsp:spPr>
        <a:xfrm>
          <a:off x="-4171476" y="-747807"/>
          <a:ext cx="4970489" cy="5119554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39035-16D3-475C-ADE1-54630BD2EF80}">
      <dsp:nvSpPr>
        <dsp:cNvPr id="0" name=""/>
        <dsp:cNvSpPr/>
      </dsp:nvSpPr>
      <dsp:spPr>
        <a:xfrm>
          <a:off x="513847" y="369024"/>
          <a:ext cx="4021847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369024"/>
        <a:ext cx="4021847" cy="738049"/>
      </dsp:txXfrm>
    </dsp:sp>
    <dsp:sp modelId="{9A52054E-1FDB-4DB0-A730-2C5842B16935}">
      <dsp:nvSpPr>
        <dsp:cNvPr id="0" name=""/>
        <dsp:cNvSpPr/>
      </dsp:nvSpPr>
      <dsp:spPr>
        <a:xfrm>
          <a:off x="52567" y="276768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1E683-A61A-493E-A366-92FD3F1594EC}">
      <dsp:nvSpPr>
        <dsp:cNvPr id="0" name=""/>
        <dsp:cNvSpPr/>
      </dsp:nvSpPr>
      <dsp:spPr>
        <a:xfrm>
          <a:off x="782128" y="1476098"/>
          <a:ext cx="3753566" cy="738049"/>
        </a:xfrm>
        <a:prstGeom prst="rect">
          <a:avLst/>
        </a:prstGeom>
        <a:solidFill>
          <a:srgbClr val="F39200">
            <a:alpha val="1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 err="1">
              <a:solidFill>
                <a:srgbClr val="FFFFFF"/>
              </a:solidFill>
              <a:latin typeface="Calibri"/>
              <a:ea typeface="+mn-ea"/>
              <a:cs typeface="+mn-cs"/>
            </a:rPr>
            <a:t>OpenFAST</a:t>
          </a: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en-US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exercise</a:t>
          </a:r>
        </a:p>
      </dsp:txBody>
      <dsp:txXfrm>
        <a:off x="782128" y="1476098"/>
        <a:ext cx="3753566" cy="738049"/>
      </dsp:txXfrm>
    </dsp:sp>
    <dsp:sp modelId="{27A388DC-C487-4119-888B-A433F03AA272}">
      <dsp:nvSpPr>
        <dsp:cNvPr id="0" name=""/>
        <dsp:cNvSpPr/>
      </dsp:nvSpPr>
      <dsp:spPr>
        <a:xfrm>
          <a:off x="320848" y="1383841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186F2-8C23-47F1-A6E7-BE613C45237A}">
      <dsp:nvSpPr>
        <dsp:cNvPr id="0" name=""/>
        <dsp:cNvSpPr/>
      </dsp:nvSpPr>
      <dsp:spPr>
        <a:xfrm>
          <a:off x="513847" y="2583171"/>
          <a:ext cx="4021847" cy="738049"/>
        </a:xfrm>
        <a:prstGeom prst="rect">
          <a:avLst/>
        </a:prstGeom>
        <a:solidFill>
          <a:srgbClr val="F39200">
            <a:alpha val="8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826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C000"/>
            </a:buClr>
            <a:buSzTx/>
            <a:buFont typeface="Wingdings" panose="05000000000000000000" pitchFamily="2" charset="2"/>
            <a:buNone/>
          </a:pPr>
          <a:r>
            <a:rPr lang="fr-FR" sz="1400" kern="1200" noProof="0" dirty="0">
              <a:solidFill>
                <a:srgbClr val="FFFFFF"/>
              </a:solidFill>
              <a:latin typeface="Calibri"/>
              <a:ea typeface="+mn-ea"/>
              <a:cs typeface="+mn-cs"/>
            </a:rPr>
            <a:t>Conclusion &amp; Questions</a:t>
          </a:r>
          <a:endParaRPr lang="en-US" sz="1400" kern="1200" noProof="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13847" y="2583171"/>
        <a:ext cx="4021847" cy="738049"/>
      </dsp:txXfrm>
    </dsp:sp>
    <dsp:sp modelId="{ECF7C02E-3068-4F9B-90F3-DAF00C20BDC5}">
      <dsp:nvSpPr>
        <dsp:cNvPr id="0" name=""/>
        <dsp:cNvSpPr/>
      </dsp:nvSpPr>
      <dsp:spPr>
        <a:xfrm>
          <a:off x="52567" y="2490915"/>
          <a:ext cx="922561" cy="92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F6AD2E8-C84E-4487-8DBF-92B58597E6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D1D08B-3721-407E-9A4F-483D03CCC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6FAD2-AD1C-4CAC-9746-58D3A7E99AB4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33F18C-F5D1-4233-94A5-08B2B3A11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3BEF5-CCF8-4EB2-BE95-9EC2D2AFD3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69D30-C2E4-4CCC-B74A-E6CBF0173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1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8724C-4082-4A62-9CB8-290F4BA50CE1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63-CB90-49EF-B8C9-CA492ED8A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2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lein air, ciel, eau, nuage&#10;&#10;Description générée automatiquement">
            <a:extLst>
              <a:ext uri="{FF2B5EF4-FFF2-40B4-BE49-F238E27FC236}">
                <a16:creationId xmlns:a16="http://schemas.microsoft.com/office/drawing/2014/main" id="{3EC28F02-696B-B2FB-FE8F-6B6C5F4C6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14" b="28533"/>
          <a:stretch/>
        </p:blipFill>
        <p:spPr>
          <a:xfrm>
            <a:off x="6220" y="-1"/>
            <a:ext cx="12179559" cy="68580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147BF-A242-4BBB-8097-C7D7E83C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675" y="6356350"/>
            <a:ext cx="43847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6022B4-FFB4-44F8-BF29-4690BFA44F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363" y="388312"/>
            <a:ext cx="9318476" cy="111095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710546-4752-45CE-B022-500D9F95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63" y="2183437"/>
            <a:ext cx="7130753" cy="3651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3B219-03AA-489B-9BF3-796BD62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5E63F-FF75-4236-BB34-47D07F8E6B0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5E2DE-F4DC-4CCF-B89A-AC4DB1076D6E}"/>
              </a:ext>
            </a:extLst>
          </p:cNvPr>
          <p:cNvCxnSpPr>
            <a:cxnSpLocks/>
          </p:cNvCxnSpPr>
          <p:nvPr userDrawn="1"/>
        </p:nvCxnSpPr>
        <p:spPr>
          <a:xfrm>
            <a:off x="-1" y="6264067"/>
            <a:ext cx="54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6D9265-42CA-46A3-B7DF-808FB14C9B31}"/>
              </a:ext>
            </a:extLst>
          </p:cNvPr>
          <p:cNvCxnSpPr>
            <a:cxnSpLocks/>
          </p:cNvCxnSpPr>
          <p:nvPr userDrawn="1"/>
        </p:nvCxnSpPr>
        <p:spPr>
          <a:xfrm>
            <a:off x="-1" y="1871524"/>
            <a:ext cx="118444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CB5D92E-DE67-448E-B371-6A2343C00C9F}"/>
              </a:ext>
            </a:extLst>
          </p:cNvPr>
          <p:cNvSpPr txBox="1"/>
          <p:nvPr userDrawn="1"/>
        </p:nvSpPr>
        <p:spPr>
          <a:xfrm rot="16200000">
            <a:off x="10992383" y="3899887"/>
            <a:ext cx="2171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chemeClr val="bg1"/>
                </a:solidFill>
              </a:rPr>
              <a:t>© France Energies Marines</a:t>
            </a:r>
          </a:p>
        </p:txBody>
      </p:sp>
      <p:pic>
        <p:nvPicPr>
          <p:cNvPr id="14" name="Image 13" descr="Une image contenant cercle, Graphique&#10;&#10;Description générée automatiquement">
            <a:extLst>
              <a:ext uri="{FF2B5EF4-FFF2-40B4-BE49-F238E27FC236}">
                <a16:creationId xmlns:a16="http://schemas.microsoft.com/office/drawing/2014/main" id="{27DBF2B7-6783-E259-1F45-CA46B3BCE6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26" b="16124"/>
          <a:stretch/>
        </p:blipFill>
        <p:spPr>
          <a:xfrm>
            <a:off x="9319846" y="3965334"/>
            <a:ext cx="2865934" cy="289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2A049-D9C4-4570-8C80-3462EAB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3" y="368223"/>
            <a:ext cx="9694491" cy="7085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842FD7-C732-48B4-AE5B-5AEA6BAA8F75}"/>
              </a:ext>
            </a:extLst>
          </p:cNvPr>
          <p:cNvCxnSpPr>
            <a:cxnSpLocks/>
          </p:cNvCxnSpPr>
          <p:nvPr userDrawn="1"/>
        </p:nvCxnSpPr>
        <p:spPr>
          <a:xfrm>
            <a:off x="-1" y="1076765"/>
            <a:ext cx="118444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C5B90D-0470-407C-B883-83EA6D6F94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363" y="1256232"/>
            <a:ext cx="11489107" cy="492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F4A73FAF-BEF9-4A91-8EB7-CFFF6C68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4221" y="6356350"/>
            <a:ext cx="437616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8DD9297-3AF7-4D8D-B9BF-DFE9F02C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FFB3FA-1999-4D6D-B2E0-C72D1D2C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2766" y="6356350"/>
            <a:ext cx="4367617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411EB1-F757-4CBD-B4D7-2A88C4C4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3F603-1062-4C00-850A-EF75CD3BD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363" y="1281872"/>
            <a:ext cx="5400000" cy="48950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25193-3B32-40C2-969D-CC1F8290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8571" y="1281872"/>
            <a:ext cx="5400000" cy="48950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275DAF-7CBB-4E8B-8845-7F93FDE2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751EC92-B63F-46DA-9969-2379B731FDEB}"/>
              </a:ext>
            </a:extLst>
          </p:cNvPr>
          <p:cNvCxnSpPr>
            <a:cxnSpLocks/>
          </p:cNvCxnSpPr>
          <p:nvPr userDrawn="1"/>
        </p:nvCxnSpPr>
        <p:spPr>
          <a:xfrm>
            <a:off x="-1" y="1076765"/>
            <a:ext cx="118444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19341-C980-4280-A5C4-1CFB291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4221" y="6356350"/>
            <a:ext cx="437616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4EFCB2-1116-49F9-9261-402ADFDE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120B70-B1A7-43E9-9845-24C4840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0CD54A6-0A8F-4F58-AE92-8C22B6B41532}"/>
              </a:ext>
            </a:extLst>
          </p:cNvPr>
          <p:cNvCxnSpPr>
            <a:cxnSpLocks/>
          </p:cNvCxnSpPr>
          <p:nvPr userDrawn="1"/>
        </p:nvCxnSpPr>
        <p:spPr>
          <a:xfrm>
            <a:off x="-1" y="1076765"/>
            <a:ext cx="1184447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EB76C-3342-4EA6-8B5B-8C566BCE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129" y="6356350"/>
            <a:ext cx="4393254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B84BE-6267-4E48-B160-C39C09B5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6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CBB30-FAEC-485D-90EA-2727A0B8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129" y="6356350"/>
            <a:ext cx="4393254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9F359-B463-49BB-BF66-5F98FACB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3" y="388832"/>
            <a:ext cx="9682383" cy="5341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300AD-3B82-4C1C-9987-7CE2C7526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404" y="1239141"/>
            <a:ext cx="6298250" cy="54823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C7A8BB-C6C5-4280-80CE-1B31A2A5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563" y="1239141"/>
            <a:ext cx="4965819" cy="493946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8A841-4CF0-40A8-82FF-2D959125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56350"/>
            <a:ext cx="478800" cy="365125"/>
          </a:xfrm>
          <a:prstGeom prst="rect">
            <a:avLst/>
          </a:prstGeom>
        </p:spPr>
        <p:txBody>
          <a:bodyPr/>
          <a:lstStyle/>
          <a:p>
            <a:fld id="{96B5E63F-FF75-4236-BB34-47D07F8E6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3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D8A4A9-E4E7-4369-8A73-EF426AAD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3" y="368224"/>
            <a:ext cx="9711583" cy="571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BE55F7-B941-45CD-B591-E6C3965C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63" y="1290420"/>
            <a:ext cx="11459908" cy="487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5D34D75-C16B-4318-9BED-BDCA70E60C09}"/>
              </a:ext>
            </a:extLst>
          </p:cNvPr>
          <p:cNvCxnSpPr>
            <a:cxnSpLocks/>
          </p:cNvCxnSpPr>
          <p:nvPr userDrawn="1"/>
        </p:nvCxnSpPr>
        <p:spPr>
          <a:xfrm>
            <a:off x="-1" y="6264067"/>
            <a:ext cx="540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03A3477B-B143-4FDD-92E4-7B68BB98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4221" y="6356350"/>
            <a:ext cx="442577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44BF610A-D3FA-46B5-82C4-907A8C4A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563" y="6356350"/>
            <a:ext cx="47856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96B5E63F-FF75-4236-BB34-47D07F8E6B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F7A41-DBA2-4B2C-BAF0-7FF70475D72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93" y="388210"/>
            <a:ext cx="1502878" cy="5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Ahirvoas/Training-Day3/blob/main/Tutorial_day2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Gka11q5VfFI?feature=shared&amp;t=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Gka11q5VfFI?feature=shared&amp;t=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AFC72-42E5-4316-9F6B-D112FC879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D0726D-3728-4FBD-BA6E-5EC5CB249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63" y="2183436"/>
            <a:ext cx="7130753" cy="1527231"/>
          </a:xfrm>
        </p:spPr>
        <p:txBody>
          <a:bodyPr>
            <a:normAutofit/>
          </a:bodyPr>
          <a:lstStyle/>
          <a:p>
            <a:r>
              <a:rPr lang="en-US" dirty="0"/>
              <a:t>Adrien Hirvoas, Ph.D. -  FEM</a:t>
            </a:r>
          </a:p>
          <a:p>
            <a:endParaRPr lang="en-US" dirty="0"/>
          </a:p>
          <a:p>
            <a:r>
              <a:rPr lang="en-US" dirty="0"/>
              <a:t>ISEN </a:t>
            </a:r>
            <a:r>
              <a:rPr lang="en-US" dirty="0" err="1"/>
              <a:t>Yncréa</a:t>
            </a:r>
            <a:r>
              <a:rPr lang="en-US" dirty="0"/>
              <a:t> Ouest </a:t>
            </a:r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8168D1-8538-47AF-B4E7-E5263049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A985B-4C5D-49E8-A4C8-0190C87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09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53D73-76DA-C943-C955-7DBB0BD2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Day 2 - Agenda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B025B6-8B60-D9DC-548F-1476A9A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6B8398-493B-8A3C-EE36-F083943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6BF90F-1BA4-4446-85B6-94E045343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29035"/>
            <a:ext cx="7767587" cy="4985856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B5F468E-E75C-102B-2006-8F1BFDF6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888177"/>
              </p:ext>
            </p:extLst>
          </p:nvPr>
        </p:nvGraphicFramePr>
        <p:xfrm>
          <a:off x="6978371" y="1768602"/>
          <a:ext cx="4584979" cy="369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08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5FF80-A37B-C1DF-24B8-B1ECC65C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Practice – Offshore </a:t>
            </a:r>
            <a:r>
              <a:rPr lang="fr-FR" dirty="0" err="1"/>
              <a:t>wind</a:t>
            </a:r>
            <a:r>
              <a:rPr lang="fr-FR" dirty="0"/>
              <a:t> turbine – 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EC450-40D0-77E1-E7FF-C7B612A7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Google </a:t>
            </a:r>
            <a:r>
              <a:rPr lang="fr-FR" dirty="0" err="1"/>
              <a:t>Colab</a:t>
            </a:r>
            <a:r>
              <a:rPr lang="fr-FR" dirty="0"/>
              <a:t>?</a:t>
            </a:r>
          </a:p>
          <a:p>
            <a:pPr marL="457200" lvl="1" indent="0">
              <a:buNone/>
            </a:pPr>
            <a:r>
              <a:rPr lang="fr-FR" dirty="0"/>
              <a:t>G</a:t>
            </a:r>
            <a:r>
              <a:rPr lang="en-US" dirty="0" err="1"/>
              <a:t>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which stands for Google </a:t>
            </a:r>
            <a:r>
              <a:rPr lang="en-US" dirty="0" err="1"/>
              <a:t>Colaboratory</a:t>
            </a:r>
            <a:r>
              <a:rPr lang="en-US" dirty="0"/>
              <a:t> is a cloud platform</a:t>
            </a:r>
          </a:p>
          <a:p>
            <a:pPr marL="457200" lvl="1" indent="0">
              <a:buNone/>
            </a:pPr>
            <a:r>
              <a:rPr lang="en-US" dirty="0"/>
              <a:t>provided by Google to run Python Notebook’s without need to install </a:t>
            </a:r>
          </a:p>
          <a:p>
            <a:pPr marL="457200" lvl="1" indent="0">
              <a:buNone/>
            </a:pPr>
            <a:r>
              <a:rPr lang="en-US" dirty="0"/>
              <a:t>anything on your local machine.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Features of Google </a:t>
            </a:r>
            <a:r>
              <a:rPr lang="en-US" dirty="0" err="1"/>
              <a:t>Colab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Zero Setup Required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Free GPU Access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Pre-installed Libraries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Accessing Google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https://github.com/Ahirvoas/Training-Day3/blob/main/Tutorial_day3.ipynb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C7B43D-0BF2-6C05-EF7B-04BB8AE4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8F4E56-CBA2-C617-7C2E-26FE992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70106F-458D-2592-4961-DE30017A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67" y="1256232"/>
            <a:ext cx="3479029" cy="23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4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53D73-76DA-C943-C955-7DBB0BD2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Day 2 </a:t>
            </a:r>
            <a:r>
              <a:rPr lang="fr-FR" dirty="0"/>
              <a:t>- Agenda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B025B6-8B60-D9DC-548F-1476A9A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6B8398-493B-8A3C-EE36-F083943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6BF90F-1BA4-4446-85B6-94E045343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29035"/>
            <a:ext cx="7767587" cy="4985856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B5F468E-E75C-102B-2006-8F1BFDF6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850628"/>
              </p:ext>
            </p:extLst>
          </p:nvPr>
        </p:nvGraphicFramePr>
        <p:xfrm>
          <a:off x="6978371" y="1768602"/>
          <a:ext cx="4584979" cy="369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25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D225E-0370-47A1-B47A-7F357D5F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D8B1362-8147-56BF-B08C-A3925AEF63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0288345"/>
              </p:ext>
            </p:extLst>
          </p:nvPr>
        </p:nvGraphicFramePr>
        <p:xfrm>
          <a:off x="384175" y="1290638"/>
          <a:ext cx="11460162" cy="355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054">
                  <a:extLst>
                    <a:ext uri="{9D8B030D-6E8A-4147-A177-3AD203B41FA5}">
                      <a16:colId xmlns:a16="http://schemas.microsoft.com/office/drawing/2014/main" val="1954397857"/>
                    </a:ext>
                  </a:extLst>
                </a:gridCol>
                <a:gridCol w="3820054">
                  <a:extLst>
                    <a:ext uri="{9D8B030D-6E8A-4147-A177-3AD203B41FA5}">
                      <a16:colId xmlns:a16="http://schemas.microsoft.com/office/drawing/2014/main" val="684385141"/>
                    </a:ext>
                  </a:extLst>
                </a:gridCol>
                <a:gridCol w="3820054">
                  <a:extLst>
                    <a:ext uri="{9D8B030D-6E8A-4147-A177-3AD203B41FA5}">
                      <a16:colId xmlns:a16="http://schemas.microsoft.com/office/drawing/2014/main" val="311725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 1: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Welcome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Introduction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Why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wind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energy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?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Overview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- Python: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TP – Python introduction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TP – Pandas introduction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TP –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Anomaly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detection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introduction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 2: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Introduction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Overview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Inputs and outputs workflow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Running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tool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python-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toolbox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Practicing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Run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your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first simulation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 3: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reminder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8CC2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OpenFAST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tutorial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Practical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Post-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Processing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digital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approach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Anomaly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392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detection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392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8CC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Conclusion &amp; Question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449252"/>
                  </a:ext>
                </a:extLst>
              </a:tr>
            </a:tbl>
          </a:graphicData>
        </a:graphic>
      </p:graphicFrame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A8565E-AAF0-478C-92E1-6C234F3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158" y="6356350"/>
            <a:ext cx="4384225" cy="365125"/>
          </a:xfrm>
        </p:spPr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12B81-3831-45F6-9A14-7E97D16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31790"/>
            <a:ext cx="478079" cy="389686"/>
          </a:xfrm>
        </p:spPr>
        <p:txBody>
          <a:bodyPr/>
          <a:lstStyle/>
          <a:p>
            <a:fld id="{96B5E63F-FF75-4236-BB34-47D07F8E6B0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8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D225E-0370-47A1-B47A-7F357D5F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Day 3 - Agenda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A8565E-AAF0-478C-92E1-6C234F3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158" y="6356350"/>
            <a:ext cx="4384225" cy="365125"/>
          </a:xfrm>
        </p:spPr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12B81-3831-45F6-9A14-7E97D16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563" y="6331790"/>
            <a:ext cx="478079" cy="389686"/>
          </a:xfrm>
        </p:spPr>
        <p:txBody>
          <a:bodyPr/>
          <a:lstStyle/>
          <a:p>
            <a:fld id="{96B5E63F-FF75-4236-BB34-47D07F8E6B0C}" type="slidenum">
              <a:rPr lang="fr-FR" smtClean="0"/>
              <a:t>3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201F35-A607-67A0-8744-615567963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29035"/>
            <a:ext cx="7767587" cy="4985856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77A4DA8-6C8D-8C91-7DDD-E37EEE424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480074"/>
              </p:ext>
            </p:extLst>
          </p:nvPr>
        </p:nvGraphicFramePr>
        <p:xfrm>
          <a:off x="6978371" y="1768602"/>
          <a:ext cx="4584979" cy="369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53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076A1-6468-96C8-A281-74E2AED7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Digital </a:t>
            </a:r>
            <a:r>
              <a:rPr lang="fr-FR" dirty="0" err="1"/>
              <a:t>Twin</a:t>
            </a:r>
            <a:r>
              <a:rPr lang="fr-FR" dirty="0"/>
              <a:t> Goal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150E3-E673-B370-8D1D-4B59CAB1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3" y="1256232"/>
            <a:ext cx="3675099" cy="492073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Digital </a:t>
            </a:r>
            <a:r>
              <a:rPr lang="fr-FR" b="1" dirty="0" err="1"/>
              <a:t>Twin</a:t>
            </a:r>
            <a:r>
              <a:rPr lang="fr-FR" b="1" dirty="0"/>
              <a:t> - Wind Turbine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What for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availability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 operational expenditure (OPEX)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Streamline inspection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Anticipate life extension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future designs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72B178-F299-17BD-CAE5-126BD7C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DA51D8-997A-F49A-E5A0-554A921D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4</a:t>
            </a:fld>
            <a:endParaRPr lang="fr-FR"/>
          </a:p>
        </p:txBody>
      </p:sp>
      <p:pic>
        <p:nvPicPr>
          <p:cNvPr id="8" name="Espace réservé du contenu 10">
            <a:extLst>
              <a:ext uri="{FF2B5EF4-FFF2-40B4-BE49-F238E27FC236}">
                <a16:creationId xmlns:a16="http://schemas.microsoft.com/office/drawing/2014/main" id="{666BDF8D-839A-42A7-674D-17C2D7A6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38" y="1660838"/>
            <a:ext cx="8443168" cy="43565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7384AA-D4A9-62E7-2C92-8B9DDB94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78583">
            <a:off x="4331187" y="1778785"/>
            <a:ext cx="1534619" cy="12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26EC9-D541-CCE6-23D3-D36DD41F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</a:t>
            </a:r>
            <a:r>
              <a:rPr lang="fr-FR" dirty="0" err="1"/>
              <a:t>Anomaly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154560-39C3-12DA-ADD3-08A1E3E4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2D98E8-C8E0-EA26-93E0-D7196480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5A4E91B-42F8-9BA0-6B5C-E85102E1C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363" y="1256232"/>
                <a:ext cx="11489107" cy="492073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err="1"/>
                  <a:t>Definition</a:t>
                </a:r>
                <a:r>
                  <a:rPr lang="fr-FR" dirty="0"/>
                  <a:t> of </a:t>
                </a:r>
                <a:r>
                  <a:rPr lang="fr-FR" dirty="0" err="1"/>
                  <a:t>anomaly</a:t>
                </a:r>
                <a:endParaRPr lang="fr-F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/>
                  <a:t>An observation </a:t>
                </a:r>
                <a:r>
                  <a:rPr lang="fr-FR" dirty="0" err="1"/>
                  <a:t>that</a:t>
                </a:r>
                <a:r>
                  <a:rPr lang="fr-FR" dirty="0"/>
                  <a:t> can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considered</a:t>
                </a:r>
                <a:r>
                  <a:rPr lang="fr-FR" dirty="0"/>
                  <a:t> </a:t>
                </a:r>
                <a:r>
                  <a:rPr lang="fr-FR" dirty="0" err="1"/>
                  <a:t>significantly</a:t>
                </a:r>
                <a:r>
                  <a:rPr lang="fr-FR" dirty="0"/>
                  <a:t> </a:t>
                </a:r>
                <a:r>
                  <a:rPr lang="fr-FR" dirty="0" err="1"/>
                  <a:t>outside</a:t>
                </a:r>
                <a:br>
                  <a:rPr lang="fr-FR" dirty="0"/>
                </a:br>
                <a:r>
                  <a:rPr lang="fr-FR" dirty="0" err="1"/>
                  <a:t>what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« normal »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 err="1"/>
                  <a:t>Requires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idea</a:t>
                </a:r>
                <a:r>
                  <a:rPr lang="fr-FR" dirty="0"/>
                  <a:t> </a:t>
                </a:r>
                <a:r>
                  <a:rPr lang="fr-FR" dirty="0" err="1"/>
                  <a:t>what</a:t>
                </a:r>
                <a:r>
                  <a:rPr lang="fr-FR" dirty="0"/>
                  <a:t> </a:t>
                </a:r>
                <a:r>
                  <a:rPr lang="fr-FR" dirty="0" err="1"/>
                  <a:t>consitutes</a:t>
                </a:r>
                <a:r>
                  <a:rPr lang="fr-FR" dirty="0"/>
                  <a:t> « normal »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/>
                  <a:t>That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very</a:t>
                </a:r>
                <a:r>
                  <a:rPr lang="fr-FR" dirty="0"/>
                  <a:t> </a:t>
                </a:r>
                <a:r>
                  <a:rPr lang="fr-FR" dirty="0" err="1"/>
                  <a:t>much</a:t>
                </a:r>
                <a:r>
                  <a:rPr lang="fr-FR" dirty="0"/>
                  <a:t> non-trivial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 err="1"/>
                  <a:t>Statistically</a:t>
                </a:r>
                <a:r>
                  <a:rPr lang="fr-FR" dirty="0"/>
                  <a:t>: </a:t>
                </a:r>
                <a:r>
                  <a:rPr lang="fr-FR" dirty="0" err="1"/>
                  <a:t>Given</a:t>
                </a:r>
                <a:r>
                  <a:rPr lang="fr-FR" dirty="0"/>
                  <a:t> input data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/>
                  <a:t>, an </a:t>
                </a:r>
                <a:r>
                  <a:rPr lang="fr-FR" dirty="0" err="1"/>
                  <a:t>anomaly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sample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a</a:t>
                </a:r>
                <a:br>
                  <a:rPr lang="fr-FR" dirty="0"/>
                </a:br>
                <a:r>
                  <a:rPr lang="fr-FR" dirty="0" err="1"/>
                  <a:t>specific</a:t>
                </a:r>
                <a:r>
                  <a:rPr lang="fr-FR" dirty="0"/>
                  <a:t> value for </a:t>
                </a:r>
                <a:r>
                  <a:rPr lang="fr-FR" dirty="0" err="1"/>
                  <a:t>its</a:t>
                </a:r>
                <a:r>
                  <a:rPr lang="fr-FR" dirty="0"/>
                  <a:t> </a:t>
                </a:r>
                <a:r>
                  <a:rPr lang="fr-FR" dirty="0" err="1"/>
                  <a:t>pdf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 err="1"/>
                  <a:t>Calculating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also</a:t>
                </a:r>
                <a:r>
                  <a:rPr lang="fr-FR" dirty="0"/>
                  <a:t> </a:t>
                </a:r>
                <a:r>
                  <a:rPr lang="fr-FR" dirty="0" err="1"/>
                  <a:t>very</a:t>
                </a:r>
                <a:r>
                  <a:rPr lang="fr-FR" dirty="0"/>
                  <a:t> </a:t>
                </a:r>
                <a:r>
                  <a:rPr lang="fr-FR" dirty="0" err="1"/>
                  <a:t>much</a:t>
                </a:r>
                <a:r>
                  <a:rPr lang="fr-FR" dirty="0"/>
                  <a:t> non-trivial</a:t>
                </a:r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5A4E91B-42F8-9BA0-6B5C-E85102E1C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363" y="1256232"/>
                <a:ext cx="11489107" cy="4920731"/>
              </a:xfr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3F34E03F-C5FF-021D-29C8-242FF0E8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93" y="2669029"/>
            <a:ext cx="4780144" cy="24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9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8302-71F9-81F0-283C-B0800C80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</a:t>
            </a:r>
            <a:r>
              <a:rPr lang="fr-FR" dirty="0" err="1"/>
              <a:t>Anomaly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AF5070-DC2E-A268-5F82-94863C5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1A635-824D-C5DF-0C3F-3EABCBF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8AAE24-1A94-42C5-A8EB-575AD6FC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3" y="1256232"/>
            <a:ext cx="11489107" cy="4920731"/>
          </a:xfrm>
        </p:spPr>
        <p:txBody>
          <a:bodyPr>
            <a:normAutofit/>
          </a:bodyPr>
          <a:lstStyle/>
          <a:p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Expectation: in a </a:t>
            </a:r>
            <a:r>
              <a:rPr lang="fr-FR" sz="1600" dirty="0" err="1"/>
              <a:t>healthy</a:t>
            </a:r>
            <a:r>
              <a:rPr lang="fr-FR" sz="1600" dirty="0"/>
              <a:t> system </a:t>
            </a:r>
            <a:r>
              <a:rPr lang="fr-FR" sz="1600" dirty="0" err="1"/>
              <a:t>there</a:t>
            </a:r>
            <a:r>
              <a:rPr lang="fr-FR" sz="1600" dirty="0"/>
              <a:t> </a:t>
            </a:r>
            <a:r>
              <a:rPr lang="fr-FR" sz="1600" dirty="0" err="1"/>
              <a:t>should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br>
              <a:rPr lang="fr-FR" sz="1600" dirty="0"/>
            </a:br>
            <a:r>
              <a:rPr lang="fr-FR" sz="1600" dirty="0" err="1"/>
              <a:t>robust</a:t>
            </a:r>
            <a:r>
              <a:rPr lang="fr-FR" sz="1600" dirty="0"/>
              <a:t> </a:t>
            </a:r>
            <a:r>
              <a:rPr lang="fr-FR" sz="1600" dirty="0" err="1"/>
              <a:t>relationships</a:t>
            </a:r>
            <a:r>
              <a:rPr lang="fr-FR" sz="1600" dirty="0"/>
              <a:t> </a:t>
            </a:r>
            <a:r>
              <a:rPr lang="fr-FR" sz="1600" dirty="0" err="1"/>
              <a:t>between</a:t>
            </a:r>
            <a:r>
              <a:rPr lang="fr-FR" sz="1600" dirty="0"/>
              <a:t> states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Example: the motion of a FOWT </a:t>
            </a:r>
            <a:r>
              <a:rPr lang="fr-FR" sz="1600" dirty="0" err="1"/>
              <a:t>dominantly</a:t>
            </a:r>
            <a:r>
              <a:rPr lang="fr-FR" sz="1600" dirty="0"/>
              <a:t> </a:t>
            </a:r>
            <a:r>
              <a:rPr lang="fr-FR" sz="1600" dirty="0" err="1"/>
              <a:t>deponds</a:t>
            </a:r>
            <a:r>
              <a:rPr lang="fr-FR" sz="1600" dirty="0"/>
              <a:t> on</a:t>
            </a:r>
            <a:br>
              <a:rPr lang="fr-FR" sz="1600" dirty="0"/>
            </a:br>
            <a:r>
              <a:rPr lang="fr-FR" sz="1600" dirty="0" err="1"/>
              <a:t>wind</a:t>
            </a:r>
            <a:r>
              <a:rPr lang="fr-FR" sz="1600" dirty="0"/>
              <a:t> speed and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environmental</a:t>
            </a:r>
            <a:r>
              <a:rPr lang="fr-FR" sz="1600" dirty="0"/>
              <a:t> conditions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Therefore</a:t>
            </a:r>
            <a:r>
              <a:rPr lang="fr-FR" sz="1600" dirty="0"/>
              <a:t>, </a:t>
            </a:r>
            <a:r>
              <a:rPr lang="fr-FR" sz="1600" dirty="0" err="1"/>
              <a:t>statistical</a:t>
            </a:r>
            <a:r>
              <a:rPr lang="fr-FR" sz="1600" dirty="0"/>
              <a:t> modeling </a:t>
            </a:r>
            <a:r>
              <a:rPr lang="fr-FR" sz="1600" dirty="0" err="1"/>
              <a:t>should</a:t>
            </a:r>
            <a:r>
              <a:rPr lang="fr-FR" sz="1600" dirty="0"/>
              <a:t> </a:t>
            </a:r>
            <a:r>
              <a:rPr lang="fr-FR" sz="1600" dirty="0" err="1"/>
              <a:t>deliver</a:t>
            </a:r>
            <a:r>
              <a:rPr lang="fr-FR" sz="1600" dirty="0"/>
              <a:t> good</a:t>
            </a:r>
            <a:br>
              <a:rPr lang="fr-FR" sz="1600" dirty="0"/>
            </a:br>
            <a:r>
              <a:rPr lang="fr-FR" sz="1600" dirty="0" err="1"/>
              <a:t>predictions</a:t>
            </a:r>
            <a:r>
              <a:rPr lang="fr-FR" sz="1600" dirty="0"/>
              <a:t> of first </a:t>
            </a:r>
            <a:r>
              <a:rPr lang="fr-FR" sz="1600" dirty="0" err="1"/>
              <a:t>from</a:t>
            </a:r>
            <a:r>
              <a:rPr lang="fr-FR" sz="1600" dirty="0"/>
              <a:t> the former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Deviations</a:t>
            </a:r>
            <a:r>
              <a:rPr lang="fr-FR" sz="1600" dirty="0"/>
              <a:t>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explained</a:t>
            </a:r>
            <a:r>
              <a:rPr lang="fr-FR" sz="1600" dirty="0"/>
              <a:t> by </a:t>
            </a:r>
            <a:r>
              <a:rPr lang="fr-FR" sz="1600" dirty="0" err="1"/>
              <a:t>defects</a:t>
            </a:r>
            <a:r>
              <a:rPr lang="fr-FR" sz="1600" dirty="0"/>
              <a:t> </a:t>
            </a:r>
            <a:r>
              <a:rPr lang="fr-FR" sz="1600" dirty="0" err="1"/>
              <a:t>between</a:t>
            </a:r>
            <a:r>
              <a:rPr lang="fr-FR" sz="1600" dirty="0"/>
              <a:t> </a:t>
            </a:r>
            <a:r>
              <a:rPr lang="fr-FR" sz="1600" dirty="0" err="1"/>
              <a:t>numerical</a:t>
            </a:r>
            <a:br>
              <a:rPr lang="fr-FR" sz="1600" dirty="0"/>
            </a:br>
            <a:r>
              <a:rPr lang="fr-FR" sz="1600" dirty="0"/>
              <a:t>model and </a:t>
            </a:r>
            <a:r>
              <a:rPr lang="fr-FR" sz="1600" dirty="0" err="1"/>
              <a:t>measure</a:t>
            </a:r>
            <a:br>
              <a:rPr lang="fr-FR" sz="1600" dirty="0"/>
            </a:b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7" name="Picture 2" descr="All models are wrong, but some are useful”. George E. P. Box – AdMoRe ITN">
            <a:extLst>
              <a:ext uri="{FF2B5EF4-FFF2-40B4-BE49-F238E27FC236}">
                <a16:creationId xmlns:a16="http://schemas.microsoft.com/office/drawing/2014/main" id="{EA5A40DF-CC23-27AB-1DE5-5DC1442B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05" y="416464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38F582-3957-725B-2AB1-E8B88452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15" y="2349000"/>
            <a:ext cx="1080494" cy="1080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0BF7BF8-B050-CDFF-02F9-50D4B202D9F3}"/>
              </a:ext>
            </a:extLst>
          </p:cNvPr>
          <p:cNvSpPr txBox="1"/>
          <p:nvPr/>
        </p:nvSpPr>
        <p:spPr>
          <a:xfrm>
            <a:off x="6147079" y="2349000"/>
            <a:ext cx="2160988" cy="107988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GB" sz="1200" dirty="0">
                <a:solidFill>
                  <a:schemeClr val="accent3"/>
                </a:solidFill>
              </a:rPr>
              <a:t>Environmental inputs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</a:rPr>
              <a:t>Wind speed &amp; direction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</a:rPr>
              <a:t>Wave amplitude &amp; direction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</a:rPr>
              <a:t>Current speed &amp; direction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</a:rPr>
              <a:t>Atmospheric conditions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AC2C82-D481-A3BB-A620-787B7C885CBA}"/>
              </a:ext>
            </a:extLst>
          </p:cNvPr>
          <p:cNvSpPr txBox="1"/>
          <p:nvPr/>
        </p:nvSpPr>
        <p:spPr>
          <a:xfrm>
            <a:off x="10788058" y="2758137"/>
            <a:ext cx="10804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Output signals</a:t>
            </a:r>
            <a:endParaRPr lang="fr-FR" sz="11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D4AFA47-F6CF-7EAA-F1FF-B403D2CCC4C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308067" y="2888942"/>
            <a:ext cx="699748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90D928D-0ECC-0CD2-234C-9EDD7AD65A1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0088309" y="2888942"/>
            <a:ext cx="699749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1466D-52C8-5FC2-79DD-10CE7CC0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</a:t>
            </a:r>
            <a:r>
              <a:rPr lang="fr-FR" dirty="0" err="1"/>
              <a:t>Anomaly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5099AA-2363-7123-C3CA-59185B6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A7E6DC-0579-CBBE-28D4-2CE4B2BB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DA3E87C-B89A-00D4-5A02-8DD11FD8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3" y="1256232"/>
            <a:ext cx="11489107" cy="4920731"/>
          </a:xfrm>
        </p:spPr>
        <p:txBody>
          <a:bodyPr>
            <a:normAutofit/>
          </a:bodyPr>
          <a:lstStyle/>
          <a:p>
            <a:endParaRPr lang="fr-FR" sz="1600" dirty="0"/>
          </a:p>
          <a:p>
            <a:pPr marL="0" indent="0">
              <a:buNone/>
            </a:pPr>
            <a:r>
              <a:rPr lang="fr-FR" b="1" dirty="0" err="1"/>
              <a:t>Threshold</a:t>
            </a: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Arguably</a:t>
            </a:r>
            <a:r>
              <a:rPr lang="fr-FR" sz="1600" dirty="0"/>
              <a:t> </a:t>
            </a:r>
            <a:r>
              <a:rPr lang="fr-FR" sz="1600" dirty="0" err="1"/>
              <a:t>biggest</a:t>
            </a:r>
            <a:r>
              <a:rPr lang="fr-FR" sz="1600" dirty="0"/>
              <a:t> challenge: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a model/</a:t>
            </a:r>
            <a:r>
              <a:rPr lang="fr-FR" sz="1600" dirty="0" err="1"/>
              <a:t>measure</a:t>
            </a:r>
            <a:r>
              <a:rPr lang="fr-FR" sz="1600" dirty="0"/>
              <a:t> </a:t>
            </a:r>
            <a:r>
              <a:rPr lang="fr-FR" sz="1600" dirty="0" err="1"/>
              <a:t>deviation</a:t>
            </a:r>
            <a:br>
              <a:rPr lang="fr-FR" sz="1600" dirty="0"/>
            </a:br>
            <a:r>
              <a:rPr lang="fr-FR" sz="1600" dirty="0"/>
              <a:t>« </a:t>
            </a:r>
            <a:r>
              <a:rPr lang="fr-FR" sz="1600" dirty="0" err="1"/>
              <a:t>unusual</a:t>
            </a:r>
            <a:r>
              <a:rPr lang="fr-FR" sz="1600" dirty="0"/>
              <a:t>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Statistical</a:t>
            </a:r>
            <a:r>
              <a:rPr lang="fr-FR" sz="1600" dirty="0"/>
              <a:t> modeling of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Some</a:t>
            </a:r>
            <a:r>
              <a:rPr lang="fr-FR" sz="1600" dirty="0"/>
              <a:t> quantile of </a:t>
            </a:r>
            <a:r>
              <a:rPr lang="fr-FR" sz="1600" dirty="0" err="1"/>
              <a:t>modeled</a:t>
            </a:r>
            <a:r>
              <a:rPr lang="fr-FR" sz="1600" dirty="0"/>
              <a:t> distribution </a:t>
            </a:r>
            <a:r>
              <a:rPr lang="fr-FR" sz="1600" dirty="0" err="1"/>
              <a:t>taken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alert</a:t>
            </a:r>
            <a:r>
              <a:rPr lang="fr-FR" sz="1600" dirty="0"/>
              <a:t> </a:t>
            </a:r>
            <a:r>
              <a:rPr lang="fr-FR" sz="1600" dirty="0" err="1"/>
              <a:t>threshold</a:t>
            </a:r>
            <a:endParaRPr lang="fr-FR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F602B7-F214-2640-BDF6-F2812FEE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58" y="2691228"/>
            <a:ext cx="5692501" cy="29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1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2A603-FC3A-5C4B-CC9F-5EFAEB20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Wind Turbine Post </a:t>
            </a:r>
            <a:r>
              <a:rPr lang="fr-FR" dirty="0" err="1"/>
              <a:t>Treatment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3E564-9887-1D02-1692-4DBAF9B2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00CFA5-1660-3665-24EA-33307EA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CACF57-EB67-008B-CC4C-53038E32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3" y="1256232"/>
            <a:ext cx="11489107" cy="49207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Power </a:t>
            </a:r>
            <a:r>
              <a:rPr lang="fr-FR" dirty="0" err="1"/>
              <a:t>spectrum</a:t>
            </a:r>
            <a:r>
              <a:rPr lang="fr-FR" dirty="0"/>
              <a:t> </a:t>
            </a:r>
            <a:r>
              <a:rPr lang="fr-FR" dirty="0" err="1"/>
              <a:t>density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5072EF-248A-94A0-E437-DF6EDEFB7660}"/>
              </a:ext>
            </a:extLst>
          </p:cNvPr>
          <p:cNvSpPr txBox="1"/>
          <p:nvPr/>
        </p:nvSpPr>
        <p:spPr>
          <a:xfrm>
            <a:off x="3030781" y="135109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hlinkClick r:id="rId2"/>
              </a:rPr>
              <a:t>Visual </a:t>
            </a:r>
            <a:r>
              <a:rPr lang="fr-FR" sz="1000" dirty="0" err="1">
                <a:hlinkClick r:id="rId2"/>
              </a:rPr>
              <a:t>explanation</a:t>
            </a:r>
            <a:endParaRPr lang="fr-FR" sz="1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7B75A1-AC48-79A9-2173-8145BEB8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16" y="4908476"/>
            <a:ext cx="4590661" cy="1784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5682ED-4F0C-1E01-C2BB-9BBC7A404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218" y="2626991"/>
            <a:ext cx="6310498" cy="32122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A9AECA-436B-C7E6-BCFA-978EB0A2AE6F}"/>
              </a:ext>
            </a:extLst>
          </p:cNvPr>
          <p:cNvSpPr/>
          <p:nvPr/>
        </p:nvSpPr>
        <p:spPr>
          <a:xfrm>
            <a:off x="1493943" y="3205692"/>
            <a:ext cx="153882" cy="1449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C872D7C-B1E4-2058-0AC9-4372B77DBDFC}"/>
              </a:ext>
            </a:extLst>
          </p:cNvPr>
          <p:cNvCxnSpPr>
            <a:cxnSpLocks/>
          </p:cNvCxnSpPr>
          <p:nvPr/>
        </p:nvCxnSpPr>
        <p:spPr>
          <a:xfrm flipH="1">
            <a:off x="1647825" y="1990725"/>
            <a:ext cx="6992175" cy="14382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66B630A-819F-9DB5-FD8C-CA7AC699D268}"/>
              </a:ext>
            </a:extLst>
          </p:cNvPr>
          <p:cNvSpPr txBox="1"/>
          <p:nvPr/>
        </p:nvSpPr>
        <p:spPr>
          <a:xfrm>
            <a:off x="625515" y="2574548"/>
            <a:ext cx="1911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Rigid body modes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Tower + platform</a:t>
            </a:r>
          </a:p>
        </p:txBody>
      </p:sp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6B97269-3B85-560D-756E-FEB9D9C51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0" y="1162549"/>
            <a:ext cx="21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99147-0B50-32C4-62A4-9FB4013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Wind Turbine Post </a:t>
            </a:r>
            <a:r>
              <a:rPr lang="fr-FR" dirty="0" err="1"/>
              <a:t>Treatment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D00F95-F494-36E6-E96A-738357A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twin</a:t>
            </a:r>
            <a:r>
              <a:rPr lang="fr-FR" dirty="0"/>
              <a:t> for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D208DF-C39C-844D-1820-9AA992E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E63F-FF75-4236-BB34-47D07F8E6B0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38D45D9-01C7-236C-B686-6158A37D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3" y="1256232"/>
            <a:ext cx="11489107" cy="49207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Power </a:t>
            </a:r>
            <a:r>
              <a:rPr lang="fr-FR" dirty="0" err="1"/>
              <a:t>spectrum</a:t>
            </a:r>
            <a:r>
              <a:rPr lang="fr-FR" dirty="0"/>
              <a:t> </a:t>
            </a:r>
            <a:r>
              <a:rPr lang="fr-FR" dirty="0" err="1"/>
              <a:t>density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819385-C3D3-6F83-8964-0130EB46D18F}"/>
              </a:ext>
            </a:extLst>
          </p:cNvPr>
          <p:cNvSpPr txBox="1"/>
          <p:nvPr/>
        </p:nvSpPr>
        <p:spPr>
          <a:xfrm>
            <a:off x="3030781" y="135109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hlinkClick r:id="rId2"/>
              </a:rPr>
              <a:t>Visual </a:t>
            </a:r>
            <a:r>
              <a:rPr lang="fr-FR" sz="1000" dirty="0" err="1">
                <a:hlinkClick r:id="rId2"/>
              </a:rPr>
              <a:t>explanation</a:t>
            </a:r>
            <a:endParaRPr lang="fr-FR" sz="1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855CB9-D981-DED1-14EE-18AC7901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16" y="4908476"/>
            <a:ext cx="4590661" cy="1784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F95691-C093-E31E-35E6-846207D222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218" y="2626991"/>
            <a:ext cx="6310498" cy="32122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EBA94-9E5D-C117-2FD9-B3009C27F590}"/>
              </a:ext>
            </a:extLst>
          </p:cNvPr>
          <p:cNvSpPr/>
          <p:nvPr/>
        </p:nvSpPr>
        <p:spPr>
          <a:xfrm>
            <a:off x="2400178" y="3119005"/>
            <a:ext cx="228722" cy="137679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173C49A-032C-74D8-DFDC-879B2D04AC4E}"/>
              </a:ext>
            </a:extLst>
          </p:cNvPr>
          <p:cNvCxnSpPr>
            <a:cxnSpLocks/>
          </p:cNvCxnSpPr>
          <p:nvPr/>
        </p:nvCxnSpPr>
        <p:spPr>
          <a:xfrm flipH="1">
            <a:off x="2628900" y="2138789"/>
            <a:ext cx="6011100" cy="9802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4D8BB-4F82-2ACA-3D8A-FBF5B9D4506C}"/>
              </a:ext>
            </a:extLst>
          </p:cNvPr>
          <p:cNvSpPr txBox="1"/>
          <p:nvPr/>
        </p:nvSpPr>
        <p:spPr>
          <a:xfrm>
            <a:off x="2073617" y="2360121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 FA/SS</a:t>
            </a:r>
          </a:p>
        </p:txBody>
      </p:sp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547638E-07A8-15F4-C78A-B0DF73FB7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0" y="1218740"/>
            <a:ext cx="144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2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FEM">
      <a:dk1>
        <a:srgbClr val="000000"/>
      </a:dk1>
      <a:lt1>
        <a:srgbClr val="FFFFFF"/>
      </a:lt1>
      <a:dk2>
        <a:srgbClr val="003759"/>
      </a:dk2>
      <a:lt2>
        <a:srgbClr val="F2F2F2"/>
      </a:lt2>
      <a:accent1>
        <a:srgbClr val="005EA1"/>
      </a:accent1>
      <a:accent2>
        <a:srgbClr val="EE7203"/>
      </a:accent2>
      <a:accent3>
        <a:srgbClr val="028CC2"/>
      </a:accent3>
      <a:accent4>
        <a:srgbClr val="F39200"/>
      </a:accent4>
      <a:accent5>
        <a:srgbClr val="009A95"/>
      </a:accent5>
      <a:accent6>
        <a:srgbClr val="7F7F7F"/>
      </a:accent6>
      <a:hlink>
        <a:srgbClr val="336699"/>
      </a:hlink>
      <a:folHlink>
        <a:srgbClr val="0099CC"/>
      </a:folHlink>
    </a:clrScheme>
    <a:fontScheme name="FE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385224E-EE02-4125-BDEA-A4BD9BB09A6D}" vid="{784C23BC-1332-45CD-907F-6AD99AE41D4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fem-slides-template-2024</Template>
  <TotalTime>607</TotalTime>
  <Words>538</Words>
  <Application>Microsoft Office PowerPoint</Application>
  <PresentationFormat>Grand écran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Wingdings</vt:lpstr>
      <vt:lpstr>Thème Office</vt:lpstr>
      <vt:lpstr>Digital twin for wind energy industry </vt:lpstr>
      <vt:lpstr>Digital twin for wind energy industry </vt:lpstr>
      <vt:lpstr>Day 3 - Agenda</vt:lpstr>
      <vt:lpstr>Introduction – Digital Twin Goal </vt:lpstr>
      <vt:lpstr>Introduction – Anomaly detection</vt:lpstr>
      <vt:lpstr>Introduction – Anomaly detection</vt:lpstr>
      <vt:lpstr>Introduction – Anomaly detection</vt:lpstr>
      <vt:lpstr>Introduction – Wind Turbine Post Treatment</vt:lpstr>
      <vt:lpstr>Introduction – Wind Turbine Post Treatment</vt:lpstr>
      <vt:lpstr>Day 2 - Agenda</vt:lpstr>
      <vt:lpstr>Practice – Offshore wind turbine – Google Colab</vt:lpstr>
      <vt:lpstr>Day 2 -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HIRVOAS</dc:creator>
  <cp:lastModifiedBy>Adrien HIRVOAS</cp:lastModifiedBy>
  <cp:revision>9</cp:revision>
  <dcterms:created xsi:type="dcterms:W3CDTF">2024-11-06T09:10:35Z</dcterms:created>
  <dcterms:modified xsi:type="dcterms:W3CDTF">2024-12-26T16:17:20Z</dcterms:modified>
</cp:coreProperties>
</file>