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75C767-98A6-ED69-450C-B164CE09315E}" name="Andreas Lang" initials="AL" userId="S::andyl@metropolia.fi::b89031a7-e78f-49ee-9907-48eb884a2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6128B-0DC4-4DEE-BA76-F26D474751C7}" v="197" dt="2023-03-07T18:44:53.360"/>
    <p1510:client id="{2B951F11-70E8-7734-3A56-BA4CA79ED325}" v="42" dt="2023-03-08T20:28:54.448"/>
    <p1510:client id="{2F9C3C5C-9991-4F2B-84ED-118566741CA0}" v="87" dt="2023-03-07T18:35:09.722"/>
    <p1510:client id="{85A8A315-2E8A-4E3A-6EF6-CCFA7081EEE0}" v="90" dt="2023-03-09T07:55:12.168"/>
    <p1510:client id="{B556459B-5C8D-CB22-5307-EAA6DF9230DA}" v="10" dt="2023-03-08T08:42:19.231"/>
    <p1510:client id="{D7C457B7-1C12-7292-52D0-67DAEB3D4CB6}" v="298" dt="2023-03-07T18:53:16.601"/>
    <p1510:client id="{EF0C4C08-3949-02A9-6963-44D3C03C2BF4}" v="47" dt="2023-03-08T20:15:0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74ab6d01c4593ca8b4137aee2a81ce77c31549d0d1be9903529ef8e5cc1fb07::" providerId="AD" clId="Web-{D7C457B7-1C12-7292-52D0-67DAEB3D4CB6}"/>
    <pc:docChg chg="modSld">
      <pc:chgData name="Guest User" userId="S::urn:spo:anon#874ab6d01c4593ca8b4137aee2a81ce77c31549d0d1be9903529ef8e5cc1fb07::" providerId="AD" clId="Web-{D7C457B7-1C12-7292-52D0-67DAEB3D4CB6}" dt="2023-03-07T18:53:13.788" v="290" actId="20577"/>
      <pc:docMkLst>
        <pc:docMk/>
      </pc:docMkLst>
      <pc:sldChg chg="modSp">
        <pc:chgData name="Guest User" userId="S::urn:spo:anon#874ab6d01c4593ca8b4137aee2a81ce77c31549d0d1be9903529ef8e5cc1fb07::" providerId="AD" clId="Web-{D7C457B7-1C12-7292-52D0-67DAEB3D4CB6}" dt="2023-03-07T18:53:13.788" v="290" actId="20577"/>
        <pc:sldMkLst>
          <pc:docMk/>
          <pc:sldMk cId="782385677" sldId="256"/>
        </pc:sldMkLst>
        <pc:spChg chg="mod">
          <ac:chgData name="Guest User" userId="S::urn:spo:anon#874ab6d01c4593ca8b4137aee2a81ce77c31549d0d1be9903529ef8e5cc1fb07::" providerId="AD" clId="Web-{D7C457B7-1C12-7292-52D0-67DAEB3D4CB6}" dt="2023-03-07T18:36:00.729" v="79" actId="20577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Guest User" userId="S::urn:spo:anon#874ab6d01c4593ca8b4137aee2a81ce77c31549d0d1be9903529ef8e5cc1fb07::" providerId="AD" clId="Web-{D7C457B7-1C12-7292-52D0-67DAEB3D4CB6}" dt="2023-03-07T18:53:13.788" v="290" actId="20577"/>
          <ac:spMkLst>
            <pc:docMk/>
            <pc:sldMk cId="782385677" sldId="256"/>
            <ac:spMk id="3" creationId="{00000000-0000-0000-0000-000000000000}"/>
          </ac:spMkLst>
        </pc:spChg>
      </pc:sldChg>
      <pc:sldChg chg="modSp">
        <pc:chgData name="Guest User" userId="S::urn:spo:anon#874ab6d01c4593ca8b4137aee2a81ce77c31549d0d1be9903529ef8e5cc1fb07::" providerId="AD" clId="Web-{D7C457B7-1C12-7292-52D0-67DAEB3D4CB6}" dt="2023-03-07T18:51:35.834" v="272" actId="14100"/>
        <pc:sldMkLst>
          <pc:docMk/>
          <pc:sldMk cId="1542798891" sldId="257"/>
        </pc:sldMkLst>
        <pc:spChg chg="mod">
          <ac:chgData name="Guest User" userId="S::urn:spo:anon#874ab6d01c4593ca8b4137aee2a81ce77c31549d0d1be9903529ef8e5cc1fb07::" providerId="AD" clId="Web-{D7C457B7-1C12-7292-52D0-67DAEB3D4CB6}" dt="2023-03-07T18:48:11.957" v="257" actId="20577"/>
          <ac:spMkLst>
            <pc:docMk/>
            <pc:sldMk cId="1542798891" sldId="257"/>
            <ac:spMk id="2" creationId="{E801C9D0-7182-F3EF-9251-592C4BC584D5}"/>
          </ac:spMkLst>
        </pc:spChg>
        <pc:spChg chg="mod">
          <ac:chgData name="Guest User" userId="S::urn:spo:anon#874ab6d01c4593ca8b4137aee2a81ce77c31549d0d1be9903529ef8e5cc1fb07::" providerId="AD" clId="Web-{D7C457B7-1C12-7292-52D0-67DAEB3D4CB6}" dt="2023-03-07T18:51:35.834" v="272" actId="14100"/>
          <ac:spMkLst>
            <pc:docMk/>
            <pc:sldMk cId="1542798891" sldId="257"/>
            <ac:spMk id="3" creationId="{41BCE309-7C77-2E69-B557-BEF3C822B956}"/>
          </ac:spMkLst>
        </pc:spChg>
      </pc:sldChg>
      <pc:sldChg chg="modSp">
        <pc:chgData name="Guest User" userId="S::urn:spo:anon#874ab6d01c4593ca8b4137aee2a81ce77c31549d0d1be9903529ef8e5cc1fb07::" providerId="AD" clId="Web-{D7C457B7-1C12-7292-52D0-67DAEB3D4CB6}" dt="2023-03-07T18:50:44.552" v="271" actId="1076"/>
        <pc:sldMkLst>
          <pc:docMk/>
          <pc:sldMk cId="2689936228" sldId="259"/>
        </pc:sldMkLst>
        <pc:spChg chg="mod">
          <ac:chgData name="Guest User" userId="S::urn:spo:anon#874ab6d01c4593ca8b4137aee2a81ce77c31549d0d1be9903529ef8e5cc1fb07::" providerId="AD" clId="Web-{D7C457B7-1C12-7292-52D0-67DAEB3D4CB6}" dt="2023-03-07T18:36:54.651" v="90" actId="20577"/>
          <ac:spMkLst>
            <pc:docMk/>
            <pc:sldMk cId="2689936228" sldId="259"/>
            <ac:spMk id="2" creationId="{F6B85091-68FE-35E7-FCD7-B5D768BD8D16}"/>
          </ac:spMkLst>
        </pc:spChg>
        <pc:spChg chg="mod">
          <ac:chgData name="Guest User" userId="S::urn:spo:anon#874ab6d01c4593ca8b4137aee2a81ce77c31549d0d1be9903529ef8e5cc1fb07::" providerId="AD" clId="Web-{D7C457B7-1C12-7292-52D0-67DAEB3D4CB6}" dt="2023-03-07T18:36:51.651" v="89" actId="20577"/>
          <ac:spMkLst>
            <pc:docMk/>
            <pc:sldMk cId="2689936228" sldId="259"/>
            <ac:spMk id="3" creationId="{B4D475D5-CFB9-9C77-C43E-A276F33FE0E3}"/>
          </ac:spMkLst>
        </pc:spChg>
        <pc:picChg chg="mod">
          <ac:chgData name="Guest User" userId="S::urn:spo:anon#874ab6d01c4593ca8b4137aee2a81ce77c31549d0d1be9903529ef8e5cc1fb07::" providerId="AD" clId="Web-{D7C457B7-1C12-7292-52D0-67DAEB3D4CB6}" dt="2023-03-07T18:50:44.552" v="271" actId="1076"/>
          <ac:picMkLst>
            <pc:docMk/>
            <pc:sldMk cId="2689936228" sldId="259"/>
            <ac:picMk id="2052" creationId="{1D78A592-E664-E1FA-9BEB-4B49349E65D1}"/>
          </ac:picMkLst>
        </pc:picChg>
      </pc:sldChg>
      <pc:sldChg chg="modSp">
        <pc:chgData name="Guest User" userId="S::urn:spo:anon#874ab6d01c4593ca8b4137aee2a81ce77c31549d0d1be9903529ef8e5cc1fb07::" providerId="AD" clId="Web-{D7C457B7-1C12-7292-52D0-67DAEB3D4CB6}" dt="2023-03-07T18:52:02.944" v="276" actId="1076"/>
        <pc:sldMkLst>
          <pc:docMk/>
          <pc:sldMk cId="364070803" sldId="260"/>
        </pc:sldMkLst>
        <pc:spChg chg="mod">
          <ac:chgData name="Guest User" userId="S::urn:spo:anon#874ab6d01c4593ca8b4137aee2a81ce77c31549d0d1be9903529ef8e5cc1fb07::" providerId="AD" clId="Web-{D7C457B7-1C12-7292-52D0-67DAEB3D4CB6}" dt="2023-03-07T18:34:30.337" v="25" actId="20577"/>
          <ac:spMkLst>
            <pc:docMk/>
            <pc:sldMk cId="364070803" sldId="260"/>
            <ac:spMk id="2" creationId="{C4CAB9DC-8EE7-A67D-F0DF-356F12AC87E2}"/>
          </ac:spMkLst>
        </pc:spChg>
        <pc:spChg chg="mod">
          <ac:chgData name="Guest User" userId="S::urn:spo:anon#874ab6d01c4593ca8b4137aee2a81ce77c31549d0d1be9903529ef8e5cc1fb07::" providerId="AD" clId="Web-{D7C457B7-1C12-7292-52D0-67DAEB3D4CB6}" dt="2023-03-07T18:34:25.821" v="24" actId="20577"/>
          <ac:spMkLst>
            <pc:docMk/>
            <pc:sldMk cId="364070803" sldId="260"/>
            <ac:spMk id="6" creationId="{3BE673D8-CB25-38FA-3E51-ABF99C571EA7}"/>
          </ac:spMkLst>
        </pc:spChg>
        <pc:picChg chg="mod">
          <ac:chgData name="Guest User" userId="S::urn:spo:anon#874ab6d01c4593ca8b4137aee2a81ce77c31549d0d1be9903529ef8e5cc1fb07::" providerId="AD" clId="Web-{D7C457B7-1C12-7292-52D0-67DAEB3D4CB6}" dt="2023-03-07T18:51:57.584" v="274" actId="14100"/>
          <ac:picMkLst>
            <pc:docMk/>
            <pc:sldMk cId="364070803" sldId="260"/>
            <ac:picMk id="4" creationId="{5B30393E-0849-A1B8-5B7F-9ED291272374}"/>
          </ac:picMkLst>
        </pc:picChg>
        <pc:picChg chg="mod">
          <ac:chgData name="Guest User" userId="S::urn:spo:anon#874ab6d01c4593ca8b4137aee2a81ce77c31549d0d1be9903529ef8e5cc1fb07::" providerId="AD" clId="Web-{D7C457B7-1C12-7292-52D0-67DAEB3D4CB6}" dt="2023-03-07T18:52:02.944" v="276" actId="1076"/>
          <ac:picMkLst>
            <pc:docMk/>
            <pc:sldMk cId="364070803" sldId="260"/>
            <ac:picMk id="5" creationId="{034FFF3B-4DF5-E21E-67E5-9D9645093096}"/>
          </ac:picMkLst>
        </pc:picChg>
      </pc:sldChg>
      <pc:sldChg chg="modSp">
        <pc:chgData name="Guest User" userId="S::urn:spo:anon#874ab6d01c4593ca8b4137aee2a81ce77c31549d0d1be9903529ef8e5cc1fb07::" providerId="AD" clId="Web-{D7C457B7-1C12-7292-52D0-67DAEB3D4CB6}" dt="2023-03-07T18:34:16.040" v="22" actId="20577"/>
        <pc:sldMkLst>
          <pc:docMk/>
          <pc:sldMk cId="2050832673" sldId="261"/>
        </pc:sldMkLst>
        <pc:spChg chg="mod">
          <ac:chgData name="Guest User" userId="S::urn:spo:anon#874ab6d01c4593ca8b4137aee2a81ce77c31549d0d1be9903529ef8e5cc1fb07::" providerId="AD" clId="Web-{D7C457B7-1C12-7292-52D0-67DAEB3D4CB6}" dt="2023-03-07T18:34:16.040" v="22" actId="20577"/>
          <ac:spMkLst>
            <pc:docMk/>
            <pc:sldMk cId="2050832673" sldId="261"/>
            <ac:spMk id="2" creationId="{BCA7A789-729E-D54E-24F9-9CA07C389469}"/>
          </ac:spMkLst>
        </pc:spChg>
      </pc:sldChg>
    </pc:docChg>
  </pc:docChgLst>
  <pc:docChgLst>
    <pc:chgData name="Vieras" userId="S::urn:spo:anon#874ab6d01c4593ca8b4137aee2a81ce77c31549d0d1be9903529ef8e5cc1fb07::" providerId="AD" clId="Web-{5A57D19C-0E6B-4C7F-1284-90CD7B2C68D3}"/>
    <pc:docChg chg="addSld delSld modSld addMainMaster delMainMaster">
      <pc:chgData name="Vieras" userId="S::urn:spo:anon#874ab6d01c4593ca8b4137aee2a81ce77c31549d0d1be9903529ef8e5cc1fb07::" providerId="AD" clId="Web-{5A57D19C-0E6B-4C7F-1284-90CD7B2C68D3}" dt="2023-03-02T18:00:36.575" v="159" actId="20577"/>
      <pc:docMkLst>
        <pc:docMk/>
      </pc:docMkLst>
      <pc:sldChg chg="addSp delSp modSp mod setBg modClrScheme delDesignElem chgLayout">
        <pc:chgData name="Vieras" userId="S::urn:spo:anon#874ab6d01c4593ca8b4137aee2a81ce77c31549d0d1be9903529ef8e5cc1fb07::" providerId="AD" clId="Web-{5A57D19C-0E6B-4C7F-1284-90CD7B2C68D3}" dt="2023-03-02T17:31:12.780" v="5" actId="20577"/>
        <pc:sldMkLst>
          <pc:docMk/>
          <pc:sldMk cId="782385677" sldId="256"/>
        </pc:sldMkLst>
        <pc:spChg chg="mod ord">
          <ac:chgData name="Vieras" userId="S::urn:spo:anon#874ab6d01c4593ca8b4137aee2a81ce77c31549d0d1be9903529ef8e5cc1fb07::" providerId="AD" clId="Web-{5A57D19C-0E6B-4C7F-1284-90CD7B2C68D3}" dt="2023-03-02T17:31:12.780" v="5" actId="20577"/>
          <ac:spMkLst>
            <pc:docMk/>
            <pc:sldMk cId="782385677" sldId="256"/>
            <ac:spMk id="2" creationId="{00000000-0000-0000-0000-000000000000}"/>
          </ac:spMkLst>
        </pc:spChg>
        <pc:spChg chg="mod ord">
          <ac:chgData name="Vieras" userId="S::urn:spo:anon#874ab6d01c4593ca8b4137aee2a81ce77c31549d0d1be9903529ef8e5cc1fb07::" providerId="AD" clId="Web-{5A57D19C-0E6B-4C7F-1284-90CD7B2C68D3}" dt="2023-03-02T17:28:13.278" v="3"/>
          <ac:spMkLst>
            <pc:docMk/>
            <pc:sldMk cId="782385677" sldId="256"/>
            <ac:spMk id="3" creationId="{00000000-0000-0000-0000-000000000000}"/>
          </ac:spMkLst>
        </pc:spChg>
        <pc:spChg chg="add">
          <ac:chgData name="Vieras" userId="S::urn:spo:anon#874ab6d01c4593ca8b4137aee2a81ce77c31549d0d1be9903529ef8e5cc1fb07::" providerId="AD" clId="Web-{5A57D19C-0E6B-4C7F-1284-90CD7B2C68D3}" dt="2023-03-02T17:28:13.278" v="3"/>
          <ac:spMkLst>
            <pc:docMk/>
            <pc:sldMk cId="782385677" sldId="256"/>
            <ac:spMk id="6" creationId="{50E53EDA-3B94-4F6B-9E86-D3BB9EBB9616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39" creationId="{7BA5DE79-30D1-4A10-8DB9-0A6E523A9723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41" creationId="{9ABD0D63-D23F-4AE7-8270-4185EF9C1C25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43" creationId="{D5B0B43F-2CE7-4C6C-BABC-EE342B32827C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45" creationId="{85459F07-63F9-48CF-B725-A873C4BC3650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47" creationId="{14B83E1E-DAC1-4851-84FF-D6FE1649DE0B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49" creationId="{8F3CF990-ACB8-443A-BB74-D36EC8A00B02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51" creationId="{2601900C-265D-4146-A578-477541E3DF28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55" creationId="{65F94F98-3A57-49AA-838E-91AAF600B6EE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59" creationId="{41F8C064-2DC5-4758-B49C-76BFF64052AF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61" creationId="{FBD68200-BC03-4015-860B-CD5C30CD76B8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63" creationId="{A0B5529D-5CAA-4BF2-B5C9-34705E7661F9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782385677" sldId="256"/>
            <ac:spMk id="65" creationId="{332A6F87-AC28-4AA8-B8A6-AEBC67BD0D64}"/>
          </ac:spMkLst>
        </pc:spChg>
        <pc:picChg chg="add">
          <ac:chgData name="Vieras" userId="S::urn:spo:anon#874ab6d01c4593ca8b4137aee2a81ce77c31549d0d1be9903529ef8e5cc1fb07::" providerId="AD" clId="Web-{5A57D19C-0E6B-4C7F-1284-90CD7B2C68D3}" dt="2023-03-02T17:28:13.278" v="3"/>
          <ac:picMkLst>
            <pc:docMk/>
            <pc:sldMk cId="782385677" sldId="256"/>
            <ac:picMk id="5" creationId="{A17F7527-5AC0-479A-B79F-9CF463410490}"/>
          </ac:picMkLst>
        </pc:picChg>
        <pc:picChg chg="add del">
          <ac:chgData name="Vieras" userId="S::urn:spo:anon#874ab6d01c4593ca8b4137aee2a81ce77c31549d0d1be9903529ef8e5cc1fb07::" providerId="AD" clId="Web-{5A57D19C-0E6B-4C7F-1284-90CD7B2C68D3}" dt="2023-03-02T17:27:51.856" v="2"/>
          <ac:picMkLst>
            <pc:docMk/>
            <pc:sldMk cId="782385677" sldId="256"/>
            <ac:picMk id="35" creationId="{3DBBA26C-89C3-411F-9753-606A413F89AF}"/>
          </ac:picMkLst>
        </pc:picChg>
        <pc:picChg chg="add del">
          <ac:chgData name="Vieras" userId="S::urn:spo:anon#874ab6d01c4593ca8b4137aee2a81ce77c31549d0d1be9903529ef8e5cc1fb07::" providerId="AD" clId="Web-{5A57D19C-0E6B-4C7F-1284-90CD7B2C68D3}" dt="2023-03-02T17:27:51.856" v="2"/>
          <ac:picMkLst>
            <pc:docMk/>
            <pc:sldMk cId="782385677" sldId="256"/>
            <ac:picMk id="37" creationId="{EEAD2215-6311-4D1C-B6B5-F57CB6BFCBCA}"/>
          </ac:picMkLst>
        </pc:picChg>
        <pc:picChg chg="add del">
          <ac:chgData name="Vieras" userId="S::urn:spo:anon#874ab6d01c4593ca8b4137aee2a81ce77c31549d0d1be9903529ef8e5cc1fb07::" providerId="AD" clId="Web-{5A57D19C-0E6B-4C7F-1284-90CD7B2C68D3}" dt="2023-03-02T17:27:51.856" v="2"/>
          <ac:picMkLst>
            <pc:docMk/>
            <pc:sldMk cId="782385677" sldId="256"/>
            <ac:picMk id="53" creationId="{00B98862-BEE1-44FB-A335-A1B9106B445E}"/>
          </ac:picMkLst>
        </pc:picChg>
        <pc:picChg chg="add del">
          <ac:chgData name="Vieras" userId="S::urn:spo:anon#874ab6d01c4593ca8b4137aee2a81ce77c31549d0d1be9903529ef8e5cc1fb07::" providerId="AD" clId="Web-{5A57D19C-0E6B-4C7F-1284-90CD7B2C68D3}" dt="2023-03-02T17:27:51.856" v="2"/>
          <ac:picMkLst>
            <pc:docMk/>
            <pc:sldMk cId="782385677" sldId="256"/>
            <ac:picMk id="57" creationId="{7185CF21-0594-48C0-9F3E-254D6BCE9D9B}"/>
          </ac:picMkLst>
        </pc:picChg>
        <pc:cxnChg chg="add">
          <ac:chgData name="Vieras" userId="S::urn:spo:anon#874ab6d01c4593ca8b4137aee2a81ce77c31549d0d1be9903529ef8e5cc1fb07::" providerId="AD" clId="Web-{5A57D19C-0E6B-4C7F-1284-90CD7B2C68D3}" dt="2023-03-02T17:28:13.278" v="3"/>
          <ac:cxnSpMkLst>
            <pc:docMk/>
            <pc:sldMk cId="782385677" sldId="256"/>
            <ac:cxnSpMk id="7" creationId="{30EFD79F-7790-479B-B7DB-BD0D8C101DDD}"/>
          </ac:cxnSpMkLst>
        </pc:cxnChg>
      </pc:sldChg>
      <pc:sldChg chg="modSp mod modClrScheme chgLayout">
        <pc:chgData name="Vieras" userId="S::urn:spo:anon#874ab6d01c4593ca8b4137aee2a81ce77c31549d0d1be9903529ef8e5cc1fb07::" providerId="AD" clId="Web-{5A57D19C-0E6B-4C7F-1284-90CD7B2C68D3}" dt="2023-03-02T17:27:51.856" v="2"/>
        <pc:sldMkLst>
          <pc:docMk/>
          <pc:sldMk cId="1542798891" sldId="257"/>
        </pc:sldMkLst>
        <pc:spChg chg="mod ord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1542798891" sldId="257"/>
            <ac:spMk id="2" creationId="{E801C9D0-7182-F3EF-9251-592C4BC584D5}"/>
          </ac:spMkLst>
        </pc:spChg>
        <pc:spChg chg="mod ord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1542798891" sldId="257"/>
            <ac:spMk id="3" creationId="{41BCE309-7C77-2E69-B557-BEF3C822B956}"/>
          </ac:spMkLst>
        </pc:spChg>
      </pc:sldChg>
      <pc:sldChg chg="addSp delSp modSp del mod modClrScheme delDesignElem chgLayout">
        <pc:chgData name="Vieras" userId="S::urn:spo:anon#874ab6d01c4593ca8b4137aee2a81ce77c31549d0d1be9903529ef8e5cc1fb07::" providerId="AD" clId="Web-{5A57D19C-0E6B-4C7F-1284-90CD7B2C68D3}" dt="2023-03-02T17:32:25.218" v="16"/>
        <pc:sldMkLst>
          <pc:docMk/>
          <pc:sldMk cId="4276886559" sldId="258"/>
        </pc:sldMkLst>
        <pc:spChg chg="mod ord">
          <ac:chgData name="Vieras" userId="S::urn:spo:anon#874ab6d01c4593ca8b4137aee2a81ce77c31549d0d1be9903529ef8e5cc1fb07::" providerId="AD" clId="Web-{5A57D19C-0E6B-4C7F-1284-90CD7B2C68D3}" dt="2023-03-02T17:32:16.358" v="14" actId="20577"/>
          <ac:spMkLst>
            <pc:docMk/>
            <pc:sldMk cId="4276886559" sldId="258"/>
            <ac:spMk id="2" creationId="{6A80FD12-6CFA-5ED8-3814-68CFFE7131C5}"/>
          </ac:spMkLst>
        </pc:spChg>
        <pc:spChg chg="mod ord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4276886559" sldId="258"/>
            <ac:spMk id="3" creationId="{086BB80A-6226-B263-6D5F-2C12CF96EA82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4276886559" sldId="258"/>
            <ac:spMk id="11" creationId="{4D7E45EB-2082-42A1-A5FC-6D53F21DB3E6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4276886559" sldId="258"/>
            <ac:spMk id="17" creationId="{1B61F797-14BD-476F-B569-140E96CB6B46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4276886559" sldId="258"/>
            <ac:spMk id="19" creationId="{9A0235D8-BAC3-4440-8A9B-43D98243C728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4276886559" sldId="258"/>
            <ac:spMk id="21" creationId="{CDF2FD5C-3192-4646-91D2-C907BDC4C183}"/>
          </ac:spMkLst>
        </pc:spChg>
        <pc:spChg chg="add del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4276886559" sldId="258"/>
            <ac:spMk id="23" creationId="{28564258-BA63-4452-B6A7-27E3497D933B}"/>
          </ac:spMkLst>
        </pc:spChg>
        <pc:picChg chg="add del mod">
          <ac:chgData name="Vieras" userId="S::urn:spo:anon#874ab6d01c4593ca8b4137aee2a81ce77c31549d0d1be9903529ef8e5cc1fb07::" providerId="AD" clId="Web-{5A57D19C-0E6B-4C7F-1284-90CD7B2C68D3}" dt="2023-03-02T17:31:46.233" v="8"/>
          <ac:picMkLst>
            <pc:docMk/>
            <pc:sldMk cId="4276886559" sldId="258"/>
            <ac:picMk id="4" creationId="{26569BD0-9619-2164-6F26-B0089B7584C4}"/>
          </ac:picMkLst>
        </pc:picChg>
        <pc:picChg chg="add del mod">
          <ac:chgData name="Vieras" userId="S::urn:spo:anon#874ab6d01c4593ca8b4137aee2a81ce77c31549d0d1be9903529ef8e5cc1fb07::" providerId="AD" clId="Web-{5A57D19C-0E6B-4C7F-1284-90CD7B2C68D3}" dt="2023-03-02T17:32:07.858" v="11" actId="1076"/>
          <ac:picMkLst>
            <pc:docMk/>
            <pc:sldMk cId="4276886559" sldId="258"/>
            <ac:picMk id="6" creationId="{997F053E-6E74-4AEB-FCF5-50C33AF45D8C}"/>
          </ac:picMkLst>
        </pc:picChg>
        <pc:picChg chg="add del">
          <ac:chgData name="Vieras" userId="S::urn:spo:anon#874ab6d01c4593ca8b4137aee2a81ce77c31549d0d1be9903529ef8e5cc1fb07::" providerId="AD" clId="Web-{5A57D19C-0E6B-4C7F-1284-90CD7B2C68D3}" dt="2023-03-02T17:27:51.856" v="2"/>
          <ac:picMkLst>
            <pc:docMk/>
            <pc:sldMk cId="4276886559" sldId="258"/>
            <ac:picMk id="13" creationId="{A6A5C072-919B-4308-A48B-96DC0CBFBEB5}"/>
          </ac:picMkLst>
        </pc:picChg>
        <pc:picChg chg="add del">
          <ac:chgData name="Vieras" userId="S::urn:spo:anon#874ab6d01c4593ca8b4137aee2a81ce77c31549d0d1be9903529ef8e5cc1fb07::" providerId="AD" clId="Web-{5A57D19C-0E6B-4C7F-1284-90CD7B2C68D3}" dt="2023-03-02T17:27:51.856" v="2"/>
          <ac:picMkLst>
            <pc:docMk/>
            <pc:sldMk cId="4276886559" sldId="258"/>
            <ac:picMk id="15" creationId="{A8F74E2F-7C51-4D72-96BA-528A50748125}"/>
          </ac:picMkLst>
        </pc:picChg>
      </pc:sldChg>
      <pc:sldChg chg="modSp mod modClrScheme chgLayout">
        <pc:chgData name="Vieras" userId="S::urn:spo:anon#874ab6d01c4593ca8b4137aee2a81ce77c31549d0d1be9903529ef8e5cc1fb07::" providerId="AD" clId="Web-{5A57D19C-0E6B-4C7F-1284-90CD7B2C68D3}" dt="2023-03-02T18:00:36.575" v="159" actId="20577"/>
        <pc:sldMkLst>
          <pc:docMk/>
          <pc:sldMk cId="2689936228" sldId="259"/>
        </pc:sldMkLst>
        <pc:spChg chg="mod ord">
          <ac:chgData name="Vieras" userId="S::urn:spo:anon#874ab6d01c4593ca8b4137aee2a81ce77c31549d0d1be9903529ef8e5cc1fb07::" providerId="AD" clId="Web-{5A57D19C-0E6B-4C7F-1284-90CD7B2C68D3}" dt="2023-03-02T17:27:51.856" v="2"/>
          <ac:spMkLst>
            <pc:docMk/>
            <pc:sldMk cId="2689936228" sldId="259"/>
            <ac:spMk id="2" creationId="{F6B85091-68FE-35E7-FCD7-B5D768BD8D16}"/>
          </ac:spMkLst>
        </pc:spChg>
        <pc:spChg chg="mod ord">
          <ac:chgData name="Vieras" userId="S::urn:spo:anon#874ab6d01c4593ca8b4137aee2a81ce77c31549d0d1be9903529ef8e5cc1fb07::" providerId="AD" clId="Web-{5A57D19C-0E6B-4C7F-1284-90CD7B2C68D3}" dt="2023-03-02T18:00:36.575" v="159" actId="20577"/>
          <ac:spMkLst>
            <pc:docMk/>
            <pc:sldMk cId="2689936228" sldId="259"/>
            <ac:spMk id="3" creationId="{B4D475D5-CFB9-9C77-C43E-A276F33FE0E3}"/>
          </ac:spMkLst>
        </pc:spChg>
        <pc:picChg chg="mod">
          <ac:chgData name="Vieras" userId="S::urn:spo:anon#874ab6d01c4593ca8b4137aee2a81ce77c31549d0d1be9903529ef8e5cc1fb07::" providerId="AD" clId="Web-{5A57D19C-0E6B-4C7F-1284-90CD7B2C68D3}" dt="2023-03-02T17:54:46.650" v="152" actId="1076"/>
          <ac:picMkLst>
            <pc:docMk/>
            <pc:sldMk cId="2689936228" sldId="259"/>
            <ac:picMk id="2052" creationId="{1D78A592-E664-E1FA-9BEB-4B49349E65D1}"/>
          </ac:picMkLst>
        </pc:picChg>
      </pc:sldChg>
      <pc:sldChg chg="addSp delSp modSp new">
        <pc:chgData name="Vieras" userId="S::urn:spo:anon#874ab6d01c4593ca8b4137aee2a81ce77c31549d0d1be9903529ef8e5cc1fb07::" providerId="AD" clId="Web-{5A57D19C-0E6B-4C7F-1284-90CD7B2C68D3}" dt="2023-03-02T17:53:56.040" v="137" actId="14100"/>
        <pc:sldMkLst>
          <pc:docMk/>
          <pc:sldMk cId="364070803" sldId="260"/>
        </pc:sldMkLst>
        <pc:spChg chg="mod">
          <ac:chgData name="Vieras" userId="S::urn:spo:anon#874ab6d01c4593ca8b4137aee2a81ce77c31549d0d1be9903529ef8e5cc1fb07::" providerId="AD" clId="Web-{5A57D19C-0E6B-4C7F-1284-90CD7B2C68D3}" dt="2023-03-02T17:53:38.962" v="134" actId="20577"/>
          <ac:spMkLst>
            <pc:docMk/>
            <pc:sldMk cId="364070803" sldId="260"/>
            <ac:spMk id="2" creationId="{C4CAB9DC-8EE7-A67D-F0DF-356F12AC87E2}"/>
          </ac:spMkLst>
        </pc:spChg>
        <pc:spChg chg="del">
          <ac:chgData name="Vieras" userId="S::urn:spo:anon#874ab6d01c4593ca8b4137aee2a81ce77c31549d0d1be9903529ef8e5cc1fb07::" providerId="AD" clId="Web-{5A57D19C-0E6B-4C7F-1284-90CD7B2C68D3}" dt="2023-03-02T17:32:10.702" v="12"/>
          <ac:spMkLst>
            <pc:docMk/>
            <pc:sldMk cId="364070803" sldId="260"/>
            <ac:spMk id="3" creationId="{49A794A6-5552-8D18-66DD-D224567350DF}"/>
          </ac:spMkLst>
        </pc:spChg>
        <pc:spChg chg="add mod">
          <ac:chgData name="Vieras" userId="S::urn:spo:anon#874ab6d01c4593ca8b4137aee2a81ce77c31549d0d1be9903529ef8e5cc1fb07::" providerId="AD" clId="Web-{5A57D19C-0E6B-4C7F-1284-90CD7B2C68D3}" dt="2023-03-02T17:53:06.634" v="131" actId="20577"/>
          <ac:spMkLst>
            <pc:docMk/>
            <pc:sldMk cId="364070803" sldId="260"/>
            <ac:spMk id="6" creationId="{3BE673D8-CB25-38FA-3E51-ABF99C571EA7}"/>
          </ac:spMkLst>
        </pc:spChg>
        <pc:picChg chg="add mod ord">
          <ac:chgData name="Vieras" userId="S::urn:spo:anon#874ab6d01c4593ca8b4137aee2a81ce77c31549d0d1be9903529ef8e5cc1fb07::" providerId="AD" clId="Web-{5A57D19C-0E6B-4C7F-1284-90CD7B2C68D3}" dt="2023-03-02T17:51:58.618" v="127" actId="1076"/>
          <ac:picMkLst>
            <pc:docMk/>
            <pc:sldMk cId="364070803" sldId="260"/>
            <ac:picMk id="4" creationId="{5B30393E-0849-A1B8-5B7F-9ED291272374}"/>
          </ac:picMkLst>
        </pc:picChg>
        <pc:picChg chg="add mod">
          <ac:chgData name="Vieras" userId="S::urn:spo:anon#874ab6d01c4593ca8b4137aee2a81ce77c31549d0d1be9903529ef8e5cc1fb07::" providerId="AD" clId="Web-{5A57D19C-0E6B-4C7F-1284-90CD7B2C68D3}" dt="2023-03-02T17:53:56.040" v="137" actId="14100"/>
          <ac:picMkLst>
            <pc:docMk/>
            <pc:sldMk cId="364070803" sldId="260"/>
            <ac:picMk id="5" creationId="{034FFF3B-4DF5-E21E-67E5-9D9645093096}"/>
          </ac:picMkLst>
        </pc:picChg>
      </pc:sldChg>
      <pc:sldChg chg="addSp delSp modSp new">
        <pc:chgData name="Vieras" userId="S::urn:spo:anon#874ab6d01c4593ca8b4137aee2a81ce77c31549d0d1be9903529ef8e5cc1fb07::" providerId="AD" clId="Web-{5A57D19C-0E6B-4C7F-1284-90CD7B2C68D3}" dt="2023-03-02T17:54:11.384" v="144" actId="20577"/>
        <pc:sldMkLst>
          <pc:docMk/>
          <pc:sldMk cId="2050832673" sldId="261"/>
        </pc:sldMkLst>
        <pc:spChg chg="mod">
          <ac:chgData name="Vieras" userId="S::urn:spo:anon#874ab6d01c4593ca8b4137aee2a81ce77c31549d0d1be9903529ef8e5cc1fb07::" providerId="AD" clId="Web-{5A57D19C-0E6B-4C7F-1284-90CD7B2C68D3}" dt="2023-03-02T17:54:11.384" v="144" actId="20577"/>
          <ac:spMkLst>
            <pc:docMk/>
            <pc:sldMk cId="2050832673" sldId="261"/>
            <ac:spMk id="2" creationId="{BCA7A789-729E-D54E-24F9-9CA07C389469}"/>
          </ac:spMkLst>
        </pc:spChg>
        <pc:spChg chg="del">
          <ac:chgData name="Vieras" userId="S::urn:spo:anon#874ab6d01c4593ca8b4137aee2a81ce77c31549d0d1be9903529ef8e5cc1fb07::" providerId="AD" clId="Web-{5A57D19C-0E6B-4C7F-1284-90CD7B2C68D3}" dt="2023-03-02T17:46:17.646" v="81"/>
          <ac:spMkLst>
            <pc:docMk/>
            <pc:sldMk cId="2050832673" sldId="261"/>
            <ac:spMk id="3" creationId="{D6B70538-6ECC-56E6-16A7-580E6AB2C032}"/>
          </ac:spMkLst>
        </pc:spChg>
        <pc:picChg chg="add mod ord">
          <ac:chgData name="Vieras" userId="S::urn:spo:anon#874ab6d01c4593ca8b4137aee2a81ce77c31549d0d1be9903529ef8e5cc1fb07::" providerId="AD" clId="Web-{5A57D19C-0E6B-4C7F-1284-90CD7B2C68D3}" dt="2023-03-02T17:46:17.646" v="81"/>
          <ac:picMkLst>
            <pc:docMk/>
            <pc:sldMk cId="2050832673" sldId="261"/>
            <ac:picMk id="4" creationId="{2496361F-3102-25A4-E769-619CB174481B}"/>
          </ac:picMkLst>
        </pc:picChg>
      </pc:sldChg>
      <pc:sldMasterChg chg="add del addSldLayout delSldLayout">
        <pc:chgData name="Vieras" userId="S::urn:spo:anon#874ab6d01c4593ca8b4137aee2a81ce77c31549d0d1be9903529ef8e5cc1fb07::" providerId="AD" clId="Web-{5A57D19C-0E6B-4C7F-1284-90CD7B2C68D3}" dt="2023-03-02T17:27:51.856" v="2"/>
        <pc:sldMasterMkLst>
          <pc:docMk/>
          <pc:sldMasterMk cId="3855245738" sldId="2147483660"/>
        </pc:sldMasterMkLst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725350815" sldId="2147483661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1417144401" sldId="2147483662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3074537555" sldId="2147483663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3323780494" sldId="2147483664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524675022" sldId="2147483665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1506633970" sldId="2147483666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378063887" sldId="2147483667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2257773674" sldId="2147483668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1906998612" sldId="2147483669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1148144686" sldId="2147483670"/>
          </pc:sldLayoutMkLst>
        </pc:sldLayoutChg>
        <pc:sldLayoutChg chg="add del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855245738" sldId="2147483660"/>
            <pc:sldLayoutMk cId="1275646536" sldId="2147483671"/>
          </pc:sldLayoutMkLst>
        </pc:sldLayoutChg>
      </pc:sldMasterChg>
      <pc:sldMasterChg chg="add del addSldLayout delSldLayout modSldLayout">
        <pc:chgData name="Vieras" userId="S::urn:spo:anon#874ab6d01c4593ca8b4137aee2a81ce77c31549d0d1be9903529ef8e5cc1fb07::" providerId="AD" clId="Web-{5A57D19C-0E6B-4C7F-1284-90CD7B2C68D3}" dt="2023-03-02T17:26:46.403" v="1"/>
        <pc:sldMasterMkLst>
          <pc:docMk/>
          <pc:sldMasterMk cId="286516791" sldId="2147483672"/>
        </pc:sldMasterMkLst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4103963894" sldId="2147483673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1785970331" sldId="2147483674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4231014090" sldId="2147483675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3469250031" sldId="2147483676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1685854769" sldId="2147483677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51123328" sldId="2147483678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3081471727" sldId="2147483679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1571172023" sldId="2147483680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3972342469" sldId="2147483681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1521503350" sldId="2147483682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4044371964" sldId="2147483683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4150363792" sldId="2147483684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2602004742" sldId="2147483685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3626025402" sldId="2147483686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2956811467" sldId="2147483687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1032106988" sldId="2147483688"/>
          </pc:sldLayoutMkLst>
        </pc:sldLayoutChg>
        <pc:sldLayoutChg chg="add del mod replId">
          <pc:chgData name="Vieras" userId="S::urn:spo:anon#874ab6d01c4593ca8b4137aee2a81ce77c31549d0d1be9903529ef8e5cc1fb07::" providerId="AD" clId="Web-{5A57D19C-0E6B-4C7F-1284-90CD7B2C68D3}" dt="2023-03-02T17:26:46.403" v="1"/>
          <pc:sldLayoutMkLst>
            <pc:docMk/>
            <pc:sldMasterMk cId="286516791" sldId="2147483672"/>
            <pc:sldLayoutMk cId="1149330833" sldId="2147483689"/>
          </pc:sldLayoutMkLst>
        </pc:sldLayoutChg>
      </pc:sldMasterChg>
      <pc:sldMasterChg chg="add addSldLayout modSldLayout">
        <pc:chgData name="Vieras" userId="S::urn:spo:anon#874ab6d01c4593ca8b4137aee2a81ce77c31549d0d1be9903529ef8e5cc1fb07::" providerId="AD" clId="Web-{5A57D19C-0E6B-4C7F-1284-90CD7B2C68D3}" dt="2023-03-02T17:27:51.856" v="2"/>
        <pc:sldMasterMkLst>
          <pc:docMk/>
          <pc:sldMasterMk cId="3224586154" sldId="2147483672"/>
        </pc:sldMasterMkLst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471154265" sldId="2147483673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2185628891" sldId="2147483674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1000867124" sldId="2147483675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3295182925" sldId="2147483676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2487154525" sldId="2147483677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3385215290" sldId="2147483678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752895786" sldId="2147483679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1992727386" sldId="2147483680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1953690925" sldId="2147483681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1528132239" sldId="2147483682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1226458227" sldId="2147483683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3314238413" sldId="2147483684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4002534566" sldId="2147483685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3612680952" sldId="2147483686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2418568797" sldId="2147483687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3910915786" sldId="2147483688"/>
          </pc:sldLayoutMkLst>
        </pc:sldLayoutChg>
        <pc:sldLayoutChg chg="add mod replId">
          <pc:chgData name="Vieras" userId="S::urn:spo:anon#874ab6d01c4593ca8b4137aee2a81ce77c31549d0d1be9903529ef8e5cc1fb07::" providerId="AD" clId="Web-{5A57D19C-0E6B-4C7F-1284-90CD7B2C68D3}" dt="2023-03-02T17:27:51.856" v="2"/>
          <pc:sldLayoutMkLst>
            <pc:docMk/>
            <pc:sldMasterMk cId="3224586154" sldId="2147483672"/>
            <pc:sldLayoutMk cId="2791786213" sldId="2147483689"/>
          </pc:sldLayoutMkLst>
        </pc:sldLayoutChg>
      </pc:sldMasterChg>
    </pc:docChg>
  </pc:docChgLst>
  <pc:docChgLst>
    <pc:chgData name="Guest User" userId="S::urn:spo:anon#874ab6d01c4593ca8b4137aee2a81ce77c31549d0d1be9903529ef8e5cc1fb07::" providerId="AD" clId="Web-{B556459B-5C8D-CB22-5307-EAA6DF9230DA}"/>
    <pc:docChg chg="modSld">
      <pc:chgData name="Guest User" userId="S::urn:spo:anon#874ab6d01c4593ca8b4137aee2a81ce77c31549d0d1be9903529ef8e5cc1fb07::" providerId="AD" clId="Web-{B556459B-5C8D-CB22-5307-EAA6DF9230DA}" dt="2023-03-08T08:42:19.231" v="8" actId="1076"/>
      <pc:docMkLst>
        <pc:docMk/>
      </pc:docMkLst>
      <pc:sldChg chg="addSp modSp">
        <pc:chgData name="Guest User" userId="S::urn:spo:anon#874ab6d01c4593ca8b4137aee2a81ce77c31549d0d1be9903529ef8e5cc1fb07::" providerId="AD" clId="Web-{B556459B-5C8D-CB22-5307-EAA6DF9230DA}" dt="2023-03-08T08:42:19.231" v="8" actId="1076"/>
        <pc:sldMkLst>
          <pc:docMk/>
          <pc:sldMk cId="364070803" sldId="260"/>
        </pc:sldMkLst>
        <pc:picChg chg="add mod">
          <ac:chgData name="Guest User" userId="S::urn:spo:anon#874ab6d01c4593ca8b4137aee2a81ce77c31549d0d1be9903529ef8e5cc1fb07::" providerId="AD" clId="Web-{B556459B-5C8D-CB22-5307-EAA6DF9230DA}" dt="2023-03-08T08:42:19.231" v="8" actId="1076"/>
          <ac:picMkLst>
            <pc:docMk/>
            <pc:sldMk cId="364070803" sldId="260"/>
            <ac:picMk id="3" creationId="{FDAF9A4F-D5FF-1CDA-03A2-192129B1C52A}"/>
          </ac:picMkLst>
        </pc:picChg>
        <pc:picChg chg="mod">
          <ac:chgData name="Guest User" userId="S::urn:spo:anon#874ab6d01c4593ca8b4137aee2a81ce77c31549d0d1be9903529ef8e5cc1fb07::" providerId="AD" clId="Web-{B556459B-5C8D-CB22-5307-EAA6DF9230DA}" dt="2023-03-08T07:55:51.413" v="0" actId="14100"/>
          <ac:picMkLst>
            <pc:docMk/>
            <pc:sldMk cId="364070803" sldId="260"/>
            <ac:picMk id="4" creationId="{5B30393E-0849-A1B8-5B7F-9ED291272374}"/>
          </ac:picMkLst>
        </pc:picChg>
      </pc:sldChg>
    </pc:docChg>
  </pc:docChgLst>
  <pc:docChgLst>
    <pc:chgData name="Guest User" userId="S::urn:spo:anon#874ab6d01c4593ca8b4137aee2a81ce77c31549d0d1be9903529ef8e5cc1fb07::" providerId="AD" clId="Web-{EF0C4C08-3949-02A9-6963-44D3C03C2BF4}"/>
    <pc:docChg chg="addSld modSld sldOrd">
      <pc:chgData name="Guest User" userId="S::urn:spo:anon#874ab6d01c4593ca8b4137aee2a81ce77c31549d0d1be9903529ef8e5cc1fb07::" providerId="AD" clId="Web-{EF0C4C08-3949-02A9-6963-44D3C03C2BF4}" dt="2023-03-08T20:15:04.906" v="44" actId="14100"/>
      <pc:docMkLst>
        <pc:docMk/>
      </pc:docMkLst>
      <pc:sldChg chg="delSp modSp">
        <pc:chgData name="Guest User" userId="S::urn:spo:anon#874ab6d01c4593ca8b4137aee2a81ce77c31549d0d1be9903529ef8e5cc1fb07::" providerId="AD" clId="Web-{EF0C4C08-3949-02A9-6963-44D3C03C2BF4}" dt="2023-03-08T20:13:30.326" v="3"/>
        <pc:sldMkLst>
          <pc:docMk/>
          <pc:sldMk cId="364070803" sldId="260"/>
        </pc:sldMkLst>
        <pc:picChg chg="del mod">
          <ac:chgData name="Guest User" userId="S::urn:spo:anon#874ab6d01c4593ca8b4137aee2a81ce77c31549d0d1be9903529ef8e5cc1fb07::" providerId="AD" clId="Web-{EF0C4C08-3949-02A9-6963-44D3C03C2BF4}" dt="2023-03-08T20:13:30.326" v="3"/>
          <ac:picMkLst>
            <pc:docMk/>
            <pc:sldMk cId="364070803" sldId="260"/>
            <ac:picMk id="3" creationId="{FDAF9A4F-D5FF-1CDA-03A2-192129B1C52A}"/>
          </ac:picMkLst>
        </pc:picChg>
      </pc:sldChg>
      <pc:sldChg chg="addSp delSp modSp new ord">
        <pc:chgData name="Guest User" userId="S::urn:spo:anon#874ab6d01c4593ca8b4137aee2a81ce77c31549d0d1be9903529ef8e5cc1fb07::" providerId="AD" clId="Web-{EF0C4C08-3949-02A9-6963-44D3C03C2BF4}" dt="2023-03-08T20:15:04.906" v="44" actId="14100"/>
        <pc:sldMkLst>
          <pc:docMk/>
          <pc:sldMk cId="1393659274" sldId="262"/>
        </pc:sldMkLst>
        <pc:spChg chg="mod">
          <ac:chgData name="Guest User" userId="S::urn:spo:anon#874ab6d01c4593ca8b4137aee2a81ce77c31549d0d1be9903529ef8e5cc1fb07::" providerId="AD" clId="Web-{EF0C4C08-3949-02A9-6963-44D3C03C2BF4}" dt="2023-03-08T20:15:04.906" v="44" actId="14100"/>
          <ac:spMkLst>
            <pc:docMk/>
            <pc:sldMk cId="1393659274" sldId="262"/>
            <ac:spMk id="2" creationId="{650A8A4A-AA86-6633-3203-30BD3BC20F20}"/>
          </ac:spMkLst>
        </pc:spChg>
        <pc:spChg chg="del">
          <ac:chgData name="Guest User" userId="S::urn:spo:anon#874ab6d01c4593ca8b4137aee2a81ce77c31549d0d1be9903529ef8e5cc1fb07::" providerId="AD" clId="Web-{EF0C4C08-3949-02A9-6963-44D3C03C2BF4}" dt="2023-03-08T20:13:31.935" v="4"/>
          <ac:spMkLst>
            <pc:docMk/>
            <pc:sldMk cId="1393659274" sldId="262"/>
            <ac:spMk id="3" creationId="{EDE00005-EFC7-F20C-479F-F268AE8BB29C}"/>
          </ac:spMkLst>
        </pc:spChg>
        <pc:picChg chg="add mod ord">
          <ac:chgData name="Guest User" userId="S::urn:spo:anon#874ab6d01c4593ca8b4137aee2a81ce77c31549d0d1be9903529ef8e5cc1fb07::" providerId="AD" clId="Web-{EF0C4C08-3949-02A9-6963-44D3C03C2BF4}" dt="2023-03-08T20:13:42.232" v="8" actId="1076"/>
          <ac:picMkLst>
            <pc:docMk/>
            <pc:sldMk cId="1393659274" sldId="262"/>
            <ac:picMk id="4" creationId="{1235CB32-BC3B-02C9-FE53-410DA08D94F8}"/>
          </ac:picMkLst>
        </pc:picChg>
      </pc:sldChg>
    </pc:docChg>
  </pc:docChgLst>
  <pc:docChgLst>
    <pc:chgData name="Guest User" userId="S::urn:spo:anon#874ab6d01c4593ca8b4137aee2a81ce77c31549d0d1be9903529ef8e5cc1fb07::" providerId="AD" clId="Web-{85A8A315-2E8A-4E3A-6EF6-CCFA7081EEE0}"/>
    <pc:docChg chg="modSld">
      <pc:chgData name="Guest User" userId="S::urn:spo:anon#874ab6d01c4593ca8b4137aee2a81ce77c31549d0d1be9903529ef8e5cc1fb07::" providerId="AD" clId="Web-{85A8A315-2E8A-4E3A-6EF6-CCFA7081EEE0}" dt="2023-03-09T07:55:12.168" v="87" actId="20577"/>
      <pc:docMkLst>
        <pc:docMk/>
      </pc:docMkLst>
      <pc:sldChg chg="addSp delSp modSp">
        <pc:chgData name="Guest User" userId="S::urn:spo:anon#874ab6d01c4593ca8b4137aee2a81ce77c31549d0d1be9903529ef8e5cc1fb07::" providerId="AD" clId="Web-{85A8A315-2E8A-4E3A-6EF6-CCFA7081EEE0}" dt="2023-03-09T07:55:12.168" v="87" actId="20577"/>
        <pc:sldMkLst>
          <pc:docMk/>
          <pc:sldMk cId="782385677" sldId="256"/>
        </pc:sldMkLst>
        <pc:spChg chg="mod">
          <ac:chgData name="Guest User" userId="S::urn:spo:anon#874ab6d01c4593ca8b4137aee2a81ce77c31549d0d1be9903529ef8e5cc1fb07::" providerId="AD" clId="Web-{85A8A315-2E8A-4E3A-6EF6-CCFA7081EEE0}" dt="2023-03-09T07:55:12.168" v="87" actId="20577"/>
          <ac:spMkLst>
            <pc:docMk/>
            <pc:sldMk cId="782385677" sldId="256"/>
            <ac:spMk id="3" creationId="{00000000-0000-0000-0000-000000000000}"/>
          </ac:spMkLst>
        </pc:spChg>
        <pc:inkChg chg="add del">
          <ac:chgData name="Guest User" userId="S::urn:spo:anon#874ab6d01c4593ca8b4137aee2a81ce77c31549d0d1be9903529ef8e5cc1fb07::" providerId="AD" clId="Web-{85A8A315-2E8A-4E3A-6EF6-CCFA7081EEE0}" dt="2023-03-09T07:36:46.060" v="58"/>
          <ac:inkMkLst>
            <pc:docMk/>
            <pc:sldMk cId="782385677" sldId="256"/>
            <ac:inkMk id="4" creationId="{8A5207C3-D0DF-6A90-DBC5-80CD745AEC45}"/>
          </ac:inkMkLst>
        </pc:inkChg>
        <pc:inkChg chg="add">
          <ac:chgData name="Guest User" userId="S::urn:spo:anon#874ab6d01c4593ca8b4137aee2a81ce77c31549d0d1be9903529ef8e5cc1fb07::" providerId="AD" clId="Web-{85A8A315-2E8A-4E3A-6EF6-CCFA7081EEE0}" dt="2023-03-09T07:36:57.732" v="66"/>
          <ac:inkMkLst>
            <pc:docMk/>
            <pc:sldMk cId="782385677" sldId="256"/>
            <ac:inkMk id="8" creationId="{294DC752-0C91-4354-AE51-E419D08FEA40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24.670" v="70"/>
          <ac:inkMkLst>
            <pc:docMk/>
            <pc:sldMk cId="782385677" sldId="256"/>
            <ac:inkMk id="9" creationId="{1F877CA7-99B9-60DD-345B-CDFC936CAB1C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24.670" v="69"/>
          <ac:inkMkLst>
            <pc:docMk/>
            <pc:sldMk cId="782385677" sldId="256"/>
            <ac:inkMk id="10" creationId="{D2D0DEE5-BE0F-63FF-D0DB-F21292B388E9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34.545" v="80"/>
          <ac:inkMkLst>
            <pc:docMk/>
            <pc:sldMk cId="782385677" sldId="256"/>
            <ac:inkMk id="11" creationId="{1DE36155-30E1-BFE6-9DA9-E1B6C6A5A23B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32.686" v="79"/>
          <ac:inkMkLst>
            <pc:docMk/>
            <pc:sldMk cId="782385677" sldId="256"/>
            <ac:inkMk id="12" creationId="{514780F4-9322-7A22-6B3A-3B0B46B512CB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32.686" v="78"/>
          <ac:inkMkLst>
            <pc:docMk/>
            <pc:sldMk cId="782385677" sldId="256"/>
            <ac:inkMk id="13" creationId="{41E0BDD7-5300-7F90-425A-42EF6F090F73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31.498" v="77"/>
          <ac:inkMkLst>
            <pc:docMk/>
            <pc:sldMk cId="782385677" sldId="256"/>
            <ac:inkMk id="14" creationId="{0B63B0B2-52D5-FC1F-ABBE-A1BB9680E7C8}"/>
          </ac:inkMkLst>
        </pc:inkChg>
        <pc:inkChg chg="add del">
          <ac:chgData name="Guest User" userId="S::urn:spo:anon#874ab6d01c4593ca8b4137aee2a81ce77c31549d0d1be9903529ef8e5cc1fb07::" providerId="AD" clId="Web-{85A8A315-2E8A-4E3A-6EF6-CCFA7081EEE0}" dt="2023-03-09T07:37:30.342" v="76"/>
          <ac:inkMkLst>
            <pc:docMk/>
            <pc:sldMk cId="782385677" sldId="256"/>
            <ac:inkMk id="15" creationId="{86D859DB-7A84-F21C-C484-EDBBDB3A0607}"/>
          </ac:inkMkLst>
        </pc:inkChg>
      </pc:sldChg>
    </pc:docChg>
  </pc:docChgLst>
  <pc:docChgLst>
    <pc:chgData name="Andreas Lang" userId="b89031a7-e78f-49ee-9907-48eb884a286d" providerId="ADAL" clId="{1E96128B-0DC4-4DEE-BA76-F26D474751C7}"/>
    <pc:docChg chg="custSel addSld modSld">
      <pc:chgData name="Andreas Lang" userId="b89031a7-e78f-49ee-9907-48eb884a286d" providerId="ADAL" clId="{1E96128B-0DC4-4DEE-BA76-F26D474751C7}" dt="2023-03-07T18:44:53.360" v="278" actId="20577"/>
      <pc:docMkLst>
        <pc:docMk/>
      </pc:docMkLst>
      <pc:sldChg chg="modSp mod">
        <pc:chgData name="Andreas Lang" userId="b89031a7-e78f-49ee-9907-48eb884a286d" providerId="ADAL" clId="{1E96128B-0DC4-4DEE-BA76-F26D474751C7}" dt="2023-03-02T16:32:10.519" v="64" actId="20577"/>
        <pc:sldMkLst>
          <pc:docMk/>
          <pc:sldMk cId="782385677" sldId="256"/>
        </pc:sldMkLst>
        <pc:spChg chg="mod">
          <ac:chgData name="Andreas Lang" userId="b89031a7-e78f-49ee-9907-48eb884a286d" providerId="ADAL" clId="{1E96128B-0DC4-4DEE-BA76-F26D474751C7}" dt="2023-03-02T16:32:10.519" v="64" actId="20577"/>
          <ac:spMkLst>
            <pc:docMk/>
            <pc:sldMk cId="782385677" sldId="256"/>
            <ac:spMk id="3" creationId="{00000000-0000-0000-0000-000000000000}"/>
          </ac:spMkLst>
        </pc:spChg>
      </pc:sldChg>
      <pc:sldChg chg="modSp new mod modNotesTx">
        <pc:chgData name="Andreas Lang" userId="b89031a7-e78f-49ee-9907-48eb884a286d" providerId="ADAL" clId="{1E96128B-0DC4-4DEE-BA76-F26D474751C7}" dt="2023-03-07T18:44:53.360" v="278" actId="20577"/>
        <pc:sldMkLst>
          <pc:docMk/>
          <pc:sldMk cId="1542798891" sldId="257"/>
        </pc:sldMkLst>
        <pc:spChg chg="mod">
          <ac:chgData name="Andreas Lang" userId="b89031a7-e78f-49ee-9907-48eb884a286d" providerId="ADAL" clId="{1E96128B-0DC4-4DEE-BA76-F26D474751C7}" dt="2023-03-02T16:38:31.978" v="200" actId="20577"/>
          <ac:spMkLst>
            <pc:docMk/>
            <pc:sldMk cId="1542798891" sldId="257"/>
            <ac:spMk id="2" creationId="{E801C9D0-7182-F3EF-9251-592C4BC584D5}"/>
          </ac:spMkLst>
        </pc:spChg>
        <pc:spChg chg="mod">
          <ac:chgData name="Andreas Lang" userId="b89031a7-e78f-49ee-9907-48eb884a286d" providerId="ADAL" clId="{1E96128B-0DC4-4DEE-BA76-F26D474751C7}" dt="2023-03-02T16:37:01.132" v="163" actId="20577"/>
          <ac:spMkLst>
            <pc:docMk/>
            <pc:sldMk cId="1542798891" sldId="257"/>
            <ac:spMk id="3" creationId="{41BCE309-7C77-2E69-B557-BEF3C822B956}"/>
          </ac:spMkLst>
        </pc:spChg>
      </pc:sldChg>
      <pc:sldChg chg="addSp delSp modSp new mod addCm">
        <pc:chgData name="Andreas Lang" userId="b89031a7-e78f-49ee-9907-48eb884a286d" providerId="ADAL" clId="{1E96128B-0DC4-4DEE-BA76-F26D474751C7}" dt="2023-03-02T17:12:20.040" v="259" actId="27636"/>
        <pc:sldMkLst>
          <pc:docMk/>
          <pc:sldMk cId="4276886559" sldId="258"/>
        </pc:sldMkLst>
        <pc:spChg chg="mod">
          <ac:chgData name="Andreas Lang" userId="b89031a7-e78f-49ee-9907-48eb884a286d" providerId="ADAL" clId="{1E96128B-0DC4-4DEE-BA76-F26D474751C7}" dt="2023-03-02T16:33:48.446" v="80" actId="20577"/>
          <ac:spMkLst>
            <pc:docMk/>
            <pc:sldMk cId="4276886559" sldId="258"/>
            <ac:spMk id="2" creationId="{6A80FD12-6CFA-5ED8-3814-68CFFE7131C5}"/>
          </ac:spMkLst>
        </pc:spChg>
        <pc:spChg chg="mod">
          <ac:chgData name="Andreas Lang" userId="b89031a7-e78f-49ee-9907-48eb884a286d" providerId="ADAL" clId="{1E96128B-0DC4-4DEE-BA76-F26D474751C7}" dt="2023-03-02T17:12:20.040" v="259" actId="27636"/>
          <ac:spMkLst>
            <pc:docMk/>
            <pc:sldMk cId="4276886559" sldId="258"/>
            <ac:spMk id="3" creationId="{086BB80A-6226-B263-6D5F-2C12CF96EA82}"/>
          </ac:spMkLst>
        </pc:spChg>
        <pc:spChg chg="add del mod">
          <ac:chgData name="Andreas Lang" userId="b89031a7-e78f-49ee-9907-48eb884a286d" providerId="ADAL" clId="{1E96128B-0DC4-4DEE-BA76-F26D474751C7}" dt="2023-03-02T16:55:37.882" v="230"/>
          <ac:spMkLst>
            <pc:docMk/>
            <pc:sldMk cId="4276886559" sldId="258"/>
            <ac:spMk id="4" creationId="{3993BB0E-3FC1-AF1A-55B2-3DDCC4A9F60B}"/>
          </ac:spMkLst>
        </pc:spChg>
        <pc:picChg chg="add del mod">
          <ac:chgData name="Andreas Lang" userId="b89031a7-e78f-49ee-9907-48eb884a286d" providerId="ADAL" clId="{1E96128B-0DC4-4DEE-BA76-F26D474751C7}" dt="2023-03-02T16:55:28.404" v="227" actId="478"/>
          <ac:picMkLst>
            <pc:docMk/>
            <pc:sldMk cId="4276886559" sldId="258"/>
            <ac:picMk id="1026" creationId="{49B6AE41-36CC-EC30-5C8A-78B8DC9140B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dreas Lang" userId="b89031a7-e78f-49ee-9907-48eb884a286d" providerId="ADAL" clId="{1E96128B-0DC4-4DEE-BA76-F26D474751C7}" dt="2023-03-02T17:04:55.709" v="254"/>
              <pc2:cmMkLst xmlns:pc2="http://schemas.microsoft.com/office/powerpoint/2019/9/main/command">
                <pc:docMk/>
                <pc:sldMk cId="4276886559" sldId="258"/>
                <pc2:cmMk id="{D7181B71-1CEB-4E08-BBFB-BA7CE3FF0E17}"/>
              </pc2:cmMkLst>
            </pc226:cmChg>
          </p:ext>
        </pc:extLst>
      </pc:sldChg>
      <pc:sldChg chg="addSp delSp modSp mod">
        <pc:chgData name="Andreas Lang" userId="b89031a7-e78f-49ee-9907-48eb884a286d" providerId="ADAL" clId="{1E96128B-0DC4-4DEE-BA76-F26D474751C7}" dt="2023-03-02T17:16:42.477" v="274" actId="1076"/>
        <pc:sldMkLst>
          <pc:docMk/>
          <pc:sldMk cId="2689936228" sldId="259"/>
        </pc:sldMkLst>
        <pc:spChg chg="mod">
          <ac:chgData name="Andreas Lang" userId="b89031a7-e78f-49ee-9907-48eb884a286d" providerId="ADAL" clId="{1E96128B-0DC4-4DEE-BA76-F26D474751C7}" dt="2023-03-02T17:12:59.433" v="261" actId="255"/>
          <ac:spMkLst>
            <pc:docMk/>
            <pc:sldMk cId="2689936228" sldId="259"/>
            <ac:spMk id="3" creationId="{B4D475D5-CFB9-9C77-C43E-A276F33FE0E3}"/>
          </ac:spMkLst>
        </pc:spChg>
        <pc:picChg chg="add del mod">
          <ac:chgData name="Andreas Lang" userId="b89031a7-e78f-49ee-9907-48eb884a286d" providerId="ADAL" clId="{1E96128B-0DC4-4DEE-BA76-F26D474751C7}" dt="2023-03-02T17:15:06.503" v="264" actId="478"/>
          <ac:picMkLst>
            <pc:docMk/>
            <pc:sldMk cId="2689936228" sldId="259"/>
            <ac:picMk id="2050" creationId="{A3EF31FA-078A-698C-4BE1-5169138B7566}"/>
          </ac:picMkLst>
        </pc:picChg>
        <pc:picChg chg="add mod">
          <ac:chgData name="Andreas Lang" userId="b89031a7-e78f-49ee-9907-48eb884a286d" providerId="ADAL" clId="{1E96128B-0DC4-4DEE-BA76-F26D474751C7}" dt="2023-03-02T17:16:42.477" v="274" actId="1076"/>
          <ac:picMkLst>
            <pc:docMk/>
            <pc:sldMk cId="2689936228" sldId="259"/>
            <ac:picMk id="2052" creationId="{1D78A592-E664-E1FA-9BEB-4B49349E65D1}"/>
          </ac:picMkLst>
        </pc:picChg>
      </pc:sldChg>
    </pc:docChg>
  </pc:docChgLst>
  <pc:docChgLst>
    <pc:chgData name="Guest User" userId="S::urn:spo:anon#874ab6d01c4593ca8b4137aee2a81ce77c31549d0d1be9903529ef8e5cc1fb07::" providerId="AD" clId="Web-{F6EA25D9-4E63-4E73-B291-B184B161988D}"/>
    <pc:docChg chg="modSld addMainMaster delMainMaster">
      <pc:chgData name="Guest User" userId="S::urn:spo:anon#874ab6d01c4593ca8b4137aee2a81ce77c31549d0d1be9903529ef8e5cc1fb07::" providerId="AD" clId="Web-{F6EA25D9-4E63-4E73-B291-B184B161988D}" dt="2023-03-02T17:26:15.003" v="13"/>
      <pc:docMkLst>
        <pc:docMk/>
      </pc:docMkLst>
      <pc:sldChg chg="addSp delSp modSp mod modClrScheme delDesignElem chgLayout">
        <pc:chgData name="Guest User" userId="S::urn:spo:anon#874ab6d01c4593ca8b4137aee2a81ce77c31549d0d1be9903529ef8e5cc1fb07::" providerId="AD" clId="Web-{F6EA25D9-4E63-4E73-B291-B184B161988D}" dt="2023-03-02T17:26:15.003" v="13"/>
        <pc:sldMkLst>
          <pc:docMk/>
          <pc:sldMk cId="782385677" sldId="256"/>
        </pc:sldMkLst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2" creationId="{00000000-0000-0000-0000-000000000000}"/>
          </ac:spMkLst>
        </pc:spChg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39" creationId="{7BA5DE79-30D1-4A10-8DB9-0A6E523A9723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41" creationId="{9ABD0D63-D23F-4AE7-8270-4185EF9C1C25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43" creationId="{D5B0B43F-2CE7-4C6C-BABC-EE342B32827C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45" creationId="{85459F07-63F9-48CF-B725-A873C4BC3650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47" creationId="{14B83E1E-DAC1-4851-84FF-D6FE1649DE0B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49" creationId="{8F3CF990-ACB8-443A-BB74-D36EC8A00B02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51" creationId="{2601900C-265D-4146-A578-477541E3DF28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55" creationId="{65F94F98-3A57-49AA-838E-91AAF600B6EE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59" creationId="{41F8C064-2DC5-4758-B49C-76BFF64052AF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61" creationId="{FBD68200-BC03-4015-860B-CD5C30CD76B8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63" creationId="{A0B5529D-5CAA-4BF2-B5C9-34705E7661F9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782385677" sldId="256"/>
            <ac:spMk id="65" creationId="{332A6F87-AC28-4AA8-B8A6-AEBC67BD0D64}"/>
          </ac:spMkLst>
        </pc:spChg>
        <pc:picChg chg="add del">
          <ac:chgData name="Guest User" userId="S::urn:spo:anon#874ab6d01c4593ca8b4137aee2a81ce77c31549d0d1be9903529ef8e5cc1fb07::" providerId="AD" clId="Web-{F6EA25D9-4E63-4E73-B291-B184B161988D}" dt="2023-03-02T17:26:15.003" v="13"/>
          <ac:picMkLst>
            <pc:docMk/>
            <pc:sldMk cId="782385677" sldId="256"/>
            <ac:picMk id="35" creationId="{3DBBA26C-89C3-411F-9753-606A413F89AF}"/>
          </ac:picMkLst>
        </pc:picChg>
        <pc:picChg chg="add del">
          <ac:chgData name="Guest User" userId="S::urn:spo:anon#874ab6d01c4593ca8b4137aee2a81ce77c31549d0d1be9903529ef8e5cc1fb07::" providerId="AD" clId="Web-{F6EA25D9-4E63-4E73-B291-B184B161988D}" dt="2023-03-02T17:26:15.003" v="13"/>
          <ac:picMkLst>
            <pc:docMk/>
            <pc:sldMk cId="782385677" sldId="256"/>
            <ac:picMk id="37" creationId="{EEAD2215-6311-4D1C-B6B5-F57CB6BFCBCA}"/>
          </ac:picMkLst>
        </pc:picChg>
        <pc:picChg chg="add del">
          <ac:chgData name="Guest User" userId="S::urn:spo:anon#874ab6d01c4593ca8b4137aee2a81ce77c31549d0d1be9903529ef8e5cc1fb07::" providerId="AD" clId="Web-{F6EA25D9-4E63-4E73-B291-B184B161988D}" dt="2023-03-02T17:26:15.003" v="13"/>
          <ac:picMkLst>
            <pc:docMk/>
            <pc:sldMk cId="782385677" sldId="256"/>
            <ac:picMk id="53" creationId="{00B98862-BEE1-44FB-A335-A1B9106B445E}"/>
          </ac:picMkLst>
        </pc:picChg>
        <pc:picChg chg="add del">
          <ac:chgData name="Guest User" userId="S::urn:spo:anon#874ab6d01c4593ca8b4137aee2a81ce77c31549d0d1be9903529ef8e5cc1fb07::" providerId="AD" clId="Web-{F6EA25D9-4E63-4E73-B291-B184B161988D}" dt="2023-03-02T17:26:15.003" v="13"/>
          <ac:picMkLst>
            <pc:docMk/>
            <pc:sldMk cId="782385677" sldId="256"/>
            <ac:picMk id="57" creationId="{7185CF21-0594-48C0-9F3E-254D6BCE9D9B}"/>
          </ac:picMkLst>
        </pc:picChg>
      </pc:sldChg>
      <pc:sldChg chg="modSp mod modClrScheme chgLayout">
        <pc:chgData name="Guest User" userId="S::urn:spo:anon#874ab6d01c4593ca8b4137aee2a81ce77c31549d0d1be9903529ef8e5cc1fb07::" providerId="AD" clId="Web-{F6EA25D9-4E63-4E73-B291-B184B161988D}" dt="2023-03-02T17:26:15.003" v="13"/>
        <pc:sldMkLst>
          <pc:docMk/>
          <pc:sldMk cId="1542798891" sldId="257"/>
        </pc:sldMkLst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1542798891" sldId="257"/>
            <ac:spMk id="2" creationId="{E801C9D0-7182-F3EF-9251-592C4BC584D5}"/>
          </ac:spMkLst>
        </pc:spChg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1542798891" sldId="257"/>
            <ac:spMk id="3" creationId="{41BCE309-7C77-2E69-B557-BEF3C822B956}"/>
          </ac:spMkLst>
        </pc:spChg>
      </pc:sldChg>
      <pc:sldChg chg="addSp delSp modSp mod modClrScheme delDesignElem chgLayout">
        <pc:chgData name="Guest User" userId="S::urn:spo:anon#874ab6d01c4593ca8b4137aee2a81ce77c31549d0d1be9903529ef8e5cc1fb07::" providerId="AD" clId="Web-{F6EA25D9-4E63-4E73-B291-B184B161988D}" dt="2023-03-02T17:26:15.003" v="13"/>
        <pc:sldMkLst>
          <pc:docMk/>
          <pc:sldMk cId="4276886559" sldId="258"/>
        </pc:sldMkLst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2" creationId="{6A80FD12-6CFA-5ED8-3814-68CFFE7131C5}"/>
          </ac:spMkLst>
        </pc:spChg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3" creationId="{086BB80A-6226-B263-6D5F-2C12CF96EA82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11" creationId="{4D7E45EB-2082-42A1-A5FC-6D53F21DB3E6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17" creationId="{1B61F797-14BD-476F-B569-140E96CB6B46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19" creationId="{9A0235D8-BAC3-4440-8A9B-43D98243C728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21" creationId="{CDF2FD5C-3192-4646-91D2-C907BDC4C183}"/>
          </ac:spMkLst>
        </pc:spChg>
        <pc:spChg chg="add del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4276886559" sldId="258"/>
            <ac:spMk id="23" creationId="{28564258-BA63-4452-B6A7-27E3497D933B}"/>
          </ac:spMkLst>
        </pc:spChg>
        <pc:picChg chg="add del mod">
          <ac:chgData name="Guest User" userId="S::urn:spo:anon#874ab6d01c4593ca8b4137aee2a81ce77c31549d0d1be9903529ef8e5cc1fb07::" providerId="AD" clId="Web-{F6EA25D9-4E63-4E73-B291-B184B161988D}" dt="2023-03-02T17:03:42.714" v="7"/>
          <ac:picMkLst>
            <pc:docMk/>
            <pc:sldMk cId="4276886559" sldId="258"/>
            <ac:picMk id="5" creationId="{49A98449-797C-8776-8650-ADD223B22F8A}"/>
          </ac:picMkLst>
        </pc:picChg>
        <pc:picChg chg="add mod">
          <ac:chgData name="Guest User" userId="S::urn:spo:anon#874ab6d01c4593ca8b4137aee2a81ce77c31549d0d1be9903529ef8e5cc1fb07::" providerId="AD" clId="Web-{F6EA25D9-4E63-4E73-B291-B184B161988D}" dt="2023-03-02T17:03:59.371" v="11" actId="1076"/>
          <ac:picMkLst>
            <pc:docMk/>
            <pc:sldMk cId="4276886559" sldId="258"/>
            <ac:picMk id="6" creationId="{997F053E-6E74-4AEB-FCF5-50C33AF45D8C}"/>
          </ac:picMkLst>
        </pc:picChg>
        <pc:picChg chg="add del">
          <ac:chgData name="Guest User" userId="S::urn:spo:anon#874ab6d01c4593ca8b4137aee2a81ce77c31549d0d1be9903529ef8e5cc1fb07::" providerId="AD" clId="Web-{F6EA25D9-4E63-4E73-B291-B184B161988D}" dt="2023-03-02T17:26:15.003" v="13"/>
          <ac:picMkLst>
            <pc:docMk/>
            <pc:sldMk cId="4276886559" sldId="258"/>
            <ac:picMk id="13" creationId="{A6A5C072-919B-4308-A48B-96DC0CBFBEB5}"/>
          </ac:picMkLst>
        </pc:picChg>
        <pc:picChg chg="add del">
          <ac:chgData name="Guest User" userId="S::urn:spo:anon#874ab6d01c4593ca8b4137aee2a81ce77c31549d0d1be9903529ef8e5cc1fb07::" providerId="AD" clId="Web-{F6EA25D9-4E63-4E73-B291-B184B161988D}" dt="2023-03-02T17:26:15.003" v="13"/>
          <ac:picMkLst>
            <pc:docMk/>
            <pc:sldMk cId="4276886559" sldId="258"/>
            <ac:picMk id="15" creationId="{A8F74E2F-7C51-4D72-96BA-528A50748125}"/>
          </ac:picMkLst>
        </pc:picChg>
      </pc:sldChg>
      <pc:sldChg chg="modSp mod modClrScheme chgLayout">
        <pc:chgData name="Guest User" userId="S::urn:spo:anon#874ab6d01c4593ca8b4137aee2a81ce77c31549d0d1be9903529ef8e5cc1fb07::" providerId="AD" clId="Web-{F6EA25D9-4E63-4E73-B291-B184B161988D}" dt="2023-03-02T17:26:15.003" v="13"/>
        <pc:sldMkLst>
          <pc:docMk/>
          <pc:sldMk cId="2689936228" sldId="259"/>
        </pc:sldMkLst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2689936228" sldId="259"/>
            <ac:spMk id="2" creationId="{F6B85091-68FE-35E7-FCD7-B5D768BD8D16}"/>
          </ac:spMkLst>
        </pc:spChg>
        <pc:spChg chg="mod ord">
          <ac:chgData name="Guest User" userId="S::urn:spo:anon#874ab6d01c4593ca8b4137aee2a81ce77c31549d0d1be9903529ef8e5cc1fb07::" providerId="AD" clId="Web-{F6EA25D9-4E63-4E73-B291-B184B161988D}" dt="2023-03-02T17:26:15.003" v="13"/>
          <ac:spMkLst>
            <pc:docMk/>
            <pc:sldMk cId="2689936228" sldId="259"/>
            <ac:spMk id="3" creationId="{B4D475D5-CFB9-9C77-C43E-A276F33FE0E3}"/>
          </ac:spMkLst>
        </pc:spChg>
      </pc:sldChg>
      <pc:sldMasterChg chg="add del addSldLayout delSldLayout">
        <pc:chgData name="Guest User" userId="S::urn:spo:anon#874ab6d01c4593ca8b4137aee2a81ce77c31549d0d1be9903529ef8e5cc1fb07::" providerId="AD" clId="Web-{F6EA25D9-4E63-4E73-B291-B184B161988D}" dt="2023-03-02T17:26:15.003" v="13"/>
        <pc:sldMasterMkLst>
          <pc:docMk/>
          <pc:sldMasterMk cId="3855245738" sldId="2147483660"/>
        </pc:sldMasterMkLst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725350815" sldId="2147483661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1417144401" sldId="2147483662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3074537555" sldId="2147483663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3323780494" sldId="2147483664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524675022" sldId="2147483665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1506633970" sldId="2147483666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378063887" sldId="2147483667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2257773674" sldId="2147483668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1906998612" sldId="2147483669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1148144686" sldId="2147483670"/>
          </pc:sldLayoutMkLst>
        </pc:sldLayoutChg>
        <pc:sldLayoutChg chg="add del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3855245738" sldId="2147483660"/>
            <pc:sldLayoutMk cId="1275646536" sldId="2147483671"/>
          </pc:sldLayoutMkLst>
        </pc:sldLayoutChg>
      </pc:sldMasterChg>
      <pc:sldMasterChg chg="add del addSldLayout delSldLayout modSldLayout">
        <pc:chgData name="Guest User" userId="S::urn:spo:anon#874ab6d01c4593ca8b4137aee2a81ce77c31549d0d1be9903529ef8e5cc1fb07::" providerId="AD" clId="Web-{F6EA25D9-4E63-4E73-B291-B184B161988D}" dt="2023-03-02T17:26:15.003" v="13"/>
        <pc:sldMasterMkLst>
          <pc:docMk/>
          <pc:sldMasterMk cId="68138020" sldId="2147483672"/>
        </pc:sldMasterMkLst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3716150985" sldId="2147483673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1191932020" sldId="2147483674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713147670" sldId="2147483675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153476304" sldId="2147483676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456207595" sldId="2147483677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273064016" sldId="2147483678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1949978253" sldId="2147483679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81343538" sldId="2147483680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043934971" sldId="2147483681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032505515" sldId="2147483682"/>
          </pc:sldLayoutMkLst>
        </pc:sldLayoutChg>
        <pc:sldLayoutChg chg="add del mod replId">
          <pc:chgData name="Guest User" userId="S::urn:spo:anon#874ab6d01c4593ca8b4137aee2a81ce77c31549d0d1be9903529ef8e5cc1fb07::" providerId="AD" clId="Web-{F6EA25D9-4E63-4E73-B291-B184B161988D}" dt="2023-03-02T17:26:15.003" v="13"/>
          <pc:sldLayoutMkLst>
            <pc:docMk/>
            <pc:sldMasterMk cId="68138020" sldId="2147483672"/>
            <pc:sldLayoutMk cId="2263277946" sldId="2147483683"/>
          </pc:sldLayoutMkLst>
        </pc:sldLayoutChg>
      </pc:sldMasterChg>
    </pc:docChg>
  </pc:docChgLst>
  <pc:docChgLst>
    <pc:chgData name="Vieras" userId="S::urn:spo:anon#874ab6d01c4593ca8b4137aee2a81ce77c31549d0d1be9903529ef8e5cc1fb07::" providerId="AD" clId="Web-{537D0CC8-9340-85D4-9756-B8962F844D00}"/>
    <pc:docChg chg="addSld modSld addMainMaster delMainMaster">
      <pc:chgData name="Vieras" userId="S::urn:spo:anon#874ab6d01c4593ca8b4137aee2a81ce77c31549d0d1be9903529ef8e5cc1fb07::" providerId="AD" clId="Web-{537D0CC8-9340-85D4-9756-B8962F844D00}" dt="2023-03-02T17:25:34.723" v="1083"/>
      <pc:docMkLst>
        <pc:docMk/>
      </pc:docMkLst>
      <pc:sldChg chg="addSp delSp modSp mod setBg modClrScheme delDesignElem chgLayout">
        <pc:chgData name="Vieras" userId="S::urn:spo:anon#874ab6d01c4593ca8b4137aee2a81ce77c31549d0d1be9903529ef8e5cc1fb07::" providerId="AD" clId="Web-{537D0CC8-9340-85D4-9756-B8962F844D00}" dt="2023-03-02T17:25:34.723" v="1083"/>
        <pc:sldMkLst>
          <pc:docMk/>
          <pc:sldMk cId="782385677" sldId="256"/>
        </pc:sldMkLst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2" creationId="{00000000-0000-0000-0000-000000000000}"/>
          </ac:spMkLst>
        </pc:spChg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12" creationId="{7BA5DE79-30D1-4A10-8DB9-0A6E523A9723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14" creationId="{9ABD0D63-D23F-4AE7-8270-4185EF9C1C25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16" creationId="{D5B0B43F-2CE7-4C6C-BABC-EE342B32827C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18" creationId="{85459F07-63F9-48CF-B725-A873C4BC3650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20" creationId="{14B83E1E-DAC1-4851-84FF-D6FE1649DE0B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22" creationId="{92806DFD-E192-42CC-B190-3C4C95B8FF4E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26" creationId="{BB17FFD2-DBC7-4ABB-B2A0-7E18EC1B8074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28" creationId="{25DA2D5B-EC4E-4C78-8139-F36D2F2D15A1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6:49:24.472" v="562"/>
          <ac:spMkLst>
            <pc:docMk/>
            <pc:sldMk cId="782385677" sldId="256"/>
            <ac:spMk id="30" creationId="{D4AAACE2-9C9E-468F-8297-EF7B5E55FF37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39" creationId="{7BA5DE79-30D1-4A10-8DB9-0A6E523A9723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41" creationId="{9ABD0D63-D23F-4AE7-8270-4185EF9C1C25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43" creationId="{D5B0B43F-2CE7-4C6C-BABC-EE342B32827C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45" creationId="{85459F07-63F9-48CF-B725-A873C4BC3650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47" creationId="{14B83E1E-DAC1-4851-84FF-D6FE1649DE0B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49" creationId="{8F3CF990-ACB8-443A-BB74-D36EC8A00B02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51" creationId="{2601900C-265D-4146-A578-477541E3DF28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55" creationId="{65F94F98-3A57-49AA-838E-91AAF600B6EE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59" creationId="{41F8C064-2DC5-4758-B49C-76BFF64052AF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61" creationId="{FBD68200-BC03-4015-860B-CD5C30CD76B8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63" creationId="{A0B5529D-5CAA-4BF2-B5C9-34705E7661F9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782385677" sldId="256"/>
            <ac:spMk id="65" creationId="{332A6F87-AC28-4AA8-B8A6-AEBC67BD0D64}"/>
          </ac:spMkLst>
        </pc:spChg>
        <pc:picChg chg="add del">
          <ac:chgData name="Vieras" userId="S::urn:spo:anon#874ab6d01c4593ca8b4137aee2a81ce77c31549d0d1be9903529ef8e5cc1fb07::" providerId="AD" clId="Web-{537D0CC8-9340-85D4-9756-B8962F844D00}" dt="2023-03-02T16:49:24.472" v="562"/>
          <ac:picMkLst>
            <pc:docMk/>
            <pc:sldMk cId="782385677" sldId="256"/>
            <ac:picMk id="8" creationId="{3DBBA26C-89C3-411F-9753-606A413F89AF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6:49:24.472" v="562"/>
          <ac:picMkLst>
            <pc:docMk/>
            <pc:sldMk cId="782385677" sldId="256"/>
            <ac:picMk id="10" creationId="{EEAD2215-6311-4D1C-B6B5-F57CB6BFCBCA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6:49:24.472" v="562"/>
          <ac:picMkLst>
            <pc:docMk/>
            <pc:sldMk cId="782385677" sldId="256"/>
            <ac:picMk id="24" creationId="{0214283E-D7B4-49E9-932E-D7F2A2847F1F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7:25:34.723" v="1083"/>
          <ac:picMkLst>
            <pc:docMk/>
            <pc:sldMk cId="782385677" sldId="256"/>
            <ac:picMk id="35" creationId="{3DBBA26C-89C3-411F-9753-606A413F89AF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7:25:34.723" v="1083"/>
          <ac:picMkLst>
            <pc:docMk/>
            <pc:sldMk cId="782385677" sldId="256"/>
            <ac:picMk id="37" creationId="{EEAD2215-6311-4D1C-B6B5-F57CB6BFCBCA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7:25:34.723" v="1083"/>
          <ac:picMkLst>
            <pc:docMk/>
            <pc:sldMk cId="782385677" sldId="256"/>
            <ac:picMk id="53" creationId="{00B98862-BEE1-44FB-A335-A1B9106B445E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7:25:34.723" v="1083"/>
          <ac:picMkLst>
            <pc:docMk/>
            <pc:sldMk cId="782385677" sldId="256"/>
            <ac:picMk id="57" creationId="{7185CF21-0594-48C0-9F3E-254D6BCE9D9B}"/>
          </ac:picMkLst>
        </pc:picChg>
      </pc:sldChg>
      <pc:sldChg chg="modSp mod modClrScheme chgLayout">
        <pc:chgData name="Vieras" userId="S::urn:spo:anon#874ab6d01c4593ca8b4137aee2a81ce77c31549d0d1be9903529ef8e5cc1fb07::" providerId="AD" clId="Web-{537D0CC8-9340-85D4-9756-B8962F844D00}" dt="2023-03-02T17:25:34.723" v="1083"/>
        <pc:sldMkLst>
          <pc:docMk/>
          <pc:sldMk cId="1542798891" sldId="257"/>
        </pc:sldMkLst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1542798891" sldId="257"/>
            <ac:spMk id="2" creationId="{E801C9D0-7182-F3EF-9251-592C4BC584D5}"/>
          </ac:spMkLst>
        </pc:spChg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1542798891" sldId="257"/>
            <ac:spMk id="3" creationId="{41BCE309-7C77-2E69-B557-BEF3C822B956}"/>
          </ac:spMkLst>
        </pc:spChg>
      </pc:sldChg>
      <pc:sldChg chg="addSp delSp modSp mod setBg modClrScheme delDesignElem chgLayout">
        <pc:chgData name="Vieras" userId="S::urn:spo:anon#874ab6d01c4593ca8b4137aee2a81ce77c31549d0d1be9903529ef8e5cc1fb07::" providerId="AD" clId="Web-{537D0CC8-9340-85D4-9756-B8962F844D00}" dt="2023-03-02T17:25:34.723" v="1083"/>
        <pc:sldMkLst>
          <pc:docMk/>
          <pc:sldMk cId="4276886559" sldId="258"/>
        </pc:sldMkLst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2" creationId="{6A80FD12-6CFA-5ED8-3814-68CFFE7131C5}"/>
          </ac:spMkLst>
        </pc:spChg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3" creationId="{086BB80A-6226-B263-6D5F-2C12CF96EA82}"/>
          </ac:spMkLst>
        </pc:spChg>
        <pc:spChg chg="add mod">
          <ac:chgData name="Vieras" userId="S::urn:spo:anon#874ab6d01c4593ca8b4137aee2a81ce77c31549d0d1be9903529ef8e5cc1fb07::" providerId="AD" clId="Web-{537D0CC8-9340-85D4-9756-B8962F844D00}" dt="2023-03-02T17:19:43.521" v="1050" actId="20577"/>
          <ac:spMkLst>
            <pc:docMk/>
            <pc:sldMk cId="4276886559" sldId="258"/>
            <ac:spMk id="7" creationId="{146F3B26-7F8D-0E0D-F593-E8D3CEEDC862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11" creationId="{4D7E45EB-2082-42A1-A5FC-6D53F21DB3E6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17" creationId="{1B61F797-14BD-476F-B569-140E96CB6B46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19" creationId="{9A0235D8-BAC3-4440-8A9B-43D98243C728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21" creationId="{CDF2FD5C-3192-4646-91D2-C907BDC4C183}"/>
          </ac:spMkLst>
        </pc:spChg>
        <pc:spChg chg="add del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4276886559" sldId="258"/>
            <ac:spMk id="23" creationId="{28564258-BA63-4452-B6A7-27E3497D933B}"/>
          </ac:spMkLst>
        </pc:spChg>
        <pc:picChg chg="mod">
          <ac:chgData name="Vieras" userId="S::urn:spo:anon#874ab6d01c4593ca8b4137aee2a81ce77c31549d0d1be9903529ef8e5cc1fb07::" providerId="AD" clId="Web-{537D0CC8-9340-85D4-9756-B8962F844D00}" dt="2023-03-02T17:06:56.490" v="928"/>
          <ac:picMkLst>
            <pc:docMk/>
            <pc:sldMk cId="4276886559" sldId="258"/>
            <ac:picMk id="6" creationId="{997F053E-6E74-4AEB-FCF5-50C33AF45D8C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7:25:34.723" v="1083"/>
          <ac:picMkLst>
            <pc:docMk/>
            <pc:sldMk cId="4276886559" sldId="258"/>
            <ac:picMk id="13" creationId="{A6A5C072-919B-4308-A48B-96DC0CBFBEB5}"/>
          </ac:picMkLst>
        </pc:picChg>
        <pc:picChg chg="add del">
          <ac:chgData name="Vieras" userId="S::urn:spo:anon#874ab6d01c4593ca8b4137aee2a81ce77c31549d0d1be9903529ef8e5cc1fb07::" providerId="AD" clId="Web-{537D0CC8-9340-85D4-9756-B8962F844D00}" dt="2023-03-02T17:25:34.723" v="1083"/>
          <ac:picMkLst>
            <pc:docMk/>
            <pc:sldMk cId="4276886559" sldId="258"/>
            <ac:picMk id="15" creationId="{A8F74E2F-7C51-4D72-96BA-528A50748125}"/>
          </ac:picMkLst>
        </pc:picChg>
      </pc:sldChg>
      <pc:sldChg chg="modSp new mod modClrScheme chgLayout">
        <pc:chgData name="Vieras" userId="S::urn:spo:anon#874ab6d01c4593ca8b4137aee2a81ce77c31549d0d1be9903529ef8e5cc1fb07::" providerId="AD" clId="Web-{537D0CC8-9340-85D4-9756-B8962F844D00}" dt="2023-03-02T17:25:34.723" v="1083"/>
        <pc:sldMkLst>
          <pc:docMk/>
          <pc:sldMk cId="2689936228" sldId="259"/>
        </pc:sldMkLst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2689936228" sldId="259"/>
            <ac:spMk id="2" creationId="{F6B85091-68FE-35E7-FCD7-B5D768BD8D16}"/>
          </ac:spMkLst>
        </pc:spChg>
        <pc:spChg chg="mod ord">
          <ac:chgData name="Vieras" userId="S::urn:spo:anon#874ab6d01c4593ca8b4137aee2a81ce77c31549d0d1be9903529ef8e5cc1fb07::" providerId="AD" clId="Web-{537D0CC8-9340-85D4-9756-B8962F844D00}" dt="2023-03-02T17:25:34.723" v="1083"/>
          <ac:spMkLst>
            <pc:docMk/>
            <pc:sldMk cId="2689936228" sldId="259"/>
            <ac:spMk id="3" creationId="{B4D475D5-CFB9-9C77-C43E-A276F33FE0E3}"/>
          </ac:spMkLst>
        </pc:spChg>
        <pc:picChg chg="mod">
          <ac:chgData name="Vieras" userId="S::urn:spo:anon#874ab6d01c4593ca8b4137aee2a81ce77c31549d0d1be9903529ef8e5cc1fb07::" providerId="AD" clId="Web-{537D0CC8-9340-85D4-9756-B8962F844D00}" dt="2023-03-02T17:19:49.818" v="1051" actId="1076"/>
          <ac:picMkLst>
            <pc:docMk/>
            <pc:sldMk cId="2689936228" sldId="259"/>
            <ac:picMk id="2052" creationId="{1D78A592-E664-E1FA-9BEB-4B49349E65D1}"/>
          </ac:picMkLst>
        </pc:picChg>
      </pc:sldChg>
      <pc:sldMasterChg chg="del delSldLayout">
        <pc:chgData name="Vieras" userId="S::urn:spo:anon#874ab6d01c4593ca8b4137aee2a81ce77c31549d0d1be9903529ef8e5cc1fb07::" providerId="AD" clId="Web-{537D0CC8-9340-85D4-9756-B8962F844D00}" dt="2023-03-02T16:34:42.565" v="1"/>
        <pc:sldMasterMkLst>
          <pc:docMk/>
          <pc:sldMasterMk cId="1034520112" sldId="2147483648"/>
        </pc:sldMasterMkLst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2822443542" sldId="2147483649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191875738" sldId="2147483650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625772058" sldId="2147483651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1368371511" sldId="2147483652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4234365057" sldId="2147483653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323876409" sldId="2147483654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1583615748" sldId="2147483655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3827074677" sldId="2147483656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3139981579" sldId="2147483657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1012034331" sldId="2147483658"/>
          </pc:sldLayoutMkLst>
        </pc:sldLayoutChg>
        <pc:sldLayoutChg chg="del">
          <pc:chgData name="Vieras" userId="S::urn:spo:anon#874ab6d01c4593ca8b4137aee2a81ce77c31549d0d1be9903529ef8e5cc1fb07::" providerId="AD" clId="Web-{537D0CC8-9340-85D4-9756-B8962F844D00}" dt="2023-03-02T16:34:42.565" v="1"/>
          <pc:sldLayoutMkLst>
            <pc:docMk/>
            <pc:sldMasterMk cId="1034520112" sldId="2147483648"/>
            <pc:sldLayoutMk cId="3406455356" sldId="2147483659"/>
          </pc:sldLayoutMkLst>
        </pc:sldLayoutChg>
      </pc:sldMasterChg>
      <pc:sldMasterChg chg="add del addSldLayout delSldLayout modSldLayout">
        <pc:chgData name="Vieras" userId="S::urn:spo:anon#874ab6d01c4593ca8b4137aee2a81ce77c31549d0d1be9903529ef8e5cc1fb07::" providerId="AD" clId="Web-{537D0CC8-9340-85D4-9756-B8962F844D00}" dt="2023-03-02T17:25:34.723" v="1083"/>
        <pc:sldMasterMkLst>
          <pc:docMk/>
          <pc:sldMasterMk cId="3855245738" sldId="2147483660"/>
        </pc:sldMasterMkLst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725350815" sldId="2147483661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1417144401" sldId="2147483662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3074537555" sldId="2147483663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3323780494" sldId="2147483664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524675022" sldId="2147483665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1506633970" sldId="2147483666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378063887" sldId="2147483667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2257773674" sldId="2147483668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1906998612" sldId="2147483669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1148144686" sldId="2147483670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855245738" sldId="2147483660"/>
            <pc:sldLayoutMk cId="1275646536" sldId="2147483671"/>
          </pc:sldLayoutMkLst>
        </pc:sldLayoutChg>
      </pc:sldMasterChg>
      <pc:sldMasterChg chg="add del addSldLayout delSldLayout modSldLayout">
        <pc:chgData name="Vieras" userId="S::urn:spo:anon#874ab6d01c4593ca8b4137aee2a81ce77c31549d0d1be9903529ef8e5cc1fb07::" providerId="AD" clId="Web-{537D0CC8-9340-85D4-9756-B8962F844D00}" dt="2023-03-02T17:25:34.723" v="1083"/>
        <pc:sldMasterMkLst>
          <pc:docMk/>
          <pc:sldMasterMk cId="3724732648" sldId="2147483672"/>
        </pc:sldMasterMkLst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4204986833" sldId="2147483673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1686367793" sldId="2147483674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4133067018" sldId="2147483675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1969050702" sldId="2147483676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2943606019" sldId="2147483677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1252791051" sldId="2147483678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1428926784" sldId="2147483679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1497369337" sldId="2147483680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2055495282" sldId="2147483681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3231747904" sldId="2147483682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3249542789" sldId="2147483683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2399662875" sldId="2147483684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2431801360" sldId="2147483685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3151946010" sldId="2147483686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2076978938" sldId="2147483687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341388713" sldId="2147483688"/>
          </pc:sldLayoutMkLst>
        </pc:sldLayoutChg>
        <pc:sldLayoutChg chg="add del mod replId">
          <pc:chgData name="Vieras" userId="S::urn:spo:anon#874ab6d01c4593ca8b4137aee2a81ce77c31549d0d1be9903529ef8e5cc1fb07::" providerId="AD" clId="Web-{537D0CC8-9340-85D4-9756-B8962F844D00}" dt="2023-03-02T17:25:34.723" v="1083"/>
          <pc:sldLayoutMkLst>
            <pc:docMk/>
            <pc:sldMasterMk cId="3724732648" sldId="2147483672"/>
            <pc:sldLayoutMk cId="515190912" sldId="2147483689"/>
          </pc:sldLayoutMkLst>
        </pc:sldLayoutChg>
      </pc:sldMasterChg>
    </pc:docChg>
  </pc:docChgLst>
  <pc:docChgLst>
    <pc:chgData name="Andreas Lang" userId="S::andyl@metropolia.fi::b89031a7-e78f-49ee-9907-48eb884a286d" providerId="AD" clId="Web-{C2C09D9E-F438-436A-B545-66D545D13DD6}"/>
    <pc:docChg chg="modSld">
      <pc:chgData name="Andreas Lang" userId="S::andyl@metropolia.fi::b89031a7-e78f-49ee-9907-48eb884a286d" providerId="AD" clId="Web-{C2C09D9E-F438-436A-B545-66D545D13DD6}" dt="2023-03-02T16:28:19.505" v="2" actId="20577"/>
      <pc:docMkLst>
        <pc:docMk/>
      </pc:docMkLst>
      <pc:sldChg chg="modSp">
        <pc:chgData name="Andreas Lang" userId="S::andyl@metropolia.fi::b89031a7-e78f-49ee-9907-48eb884a286d" providerId="AD" clId="Web-{C2C09D9E-F438-436A-B545-66D545D13DD6}" dt="2023-03-02T16:28:19.505" v="2" actId="20577"/>
        <pc:sldMkLst>
          <pc:docMk/>
          <pc:sldMk cId="782385677" sldId="256"/>
        </pc:sldMkLst>
        <pc:spChg chg="mod">
          <ac:chgData name="Andreas Lang" userId="S::andyl@metropolia.fi::b89031a7-e78f-49ee-9907-48eb884a286d" providerId="AD" clId="Web-{C2C09D9E-F438-436A-B545-66D545D13DD6}" dt="2023-03-02T16:28:19.505" v="2" actId="20577"/>
          <ac:spMkLst>
            <pc:docMk/>
            <pc:sldMk cId="782385677" sldId="256"/>
            <ac:spMk id="2" creationId="{00000000-0000-0000-0000-000000000000}"/>
          </ac:spMkLst>
        </pc:spChg>
      </pc:sldChg>
    </pc:docChg>
  </pc:docChgLst>
  <pc:docChgLst>
    <pc:chgData name="Guest User" userId="S::urn:spo:anon#874ab6d01c4593ca8b4137aee2a81ce77c31549d0d1be9903529ef8e5cc1fb07::" providerId="AD" clId="Web-{2B951F11-70E8-7734-3A56-BA4CA79ED325}"/>
    <pc:docChg chg="modSld">
      <pc:chgData name="Guest User" userId="S::urn:spo:anon#874ab6d01c4593ca8b4137aee2a81ce77c31549d0d1be9903529ef8e5cc1fb07::" providerId="AD" clId="Web-{2B951F11-70E8-7734-3A56-BA4CA79ED325}" dt="2023-03-08T20:28:54.448" v="41" actId="20577"/>
      <pc:docMkLst>
        <pc:docMk/>
      </pc:docMkLst>
      <pc:sldChg chg="modSp">
        <pc:chgData name="Guest User" userId="S::urn:spo:anon#874ab6d01c4593ca8b4137aee2a81ce77c31549d0d1be9903529ef8e5cc1fb07::" providerId="AD" clId="Web-{2B951F11-70E8-7734-3A56-BA4CA79ED325}" dt="2023-03-08T20:28:54.448" v="41" actId="20577"/>
        <pc:sldMkLst>
          <pc:docMk/>
          <pc:sldMk cId="782385677" sldId="256"/>
        </pc:sldMkLst>
        <pc:spChg chg="mod">
          <ac:chgData name="Guest User" userId="S::urn:spo:anon#874ab6d01c4593ca8b4137aee2a81ce77c31549d0d1be9903529ef8e5cc1fb07::" providerId="AD" clId="Web-{2B951F11-70E8-7734-3A56-BA4CA79ED325}" dt="2023-03-08T20:28:54.448" v="41" actId="20577"/>
          <ac:spMkLst>
            <pc:docMk/>
            <pc:sldMk cId="782385677" sldId="256"/>
            <ac:spMk id="3" creationId="{00000000-0000-0000-0000-000000000000}"/>
          </ac:spMkLst>
        </pc:spChg>
      </pc:sldChg>
    </pc:docChg>
  </pc:docChgLst>
  <pc:docChgLst>
    <pc:chgData name="Guest User" userId="S::urn:spo:anon#874ab6d01c4593ca8b4137aee2a81ce77c31549d0d1be9903529ef8e5cc1fb07::" providerId="AD" clId="Web-{2F9C3C5C-9991-4F2B-84ED-118566741CA0}"/>
    <pc:docChg chg="modSld">
      <pc:chgData name="Guest User" userId="S::urn:spo:anon#874ab6d01c4593ca8b4137aee2a81ce77c31549d0d1be9903529ef8e5cc1fb07::" providerId="AD" clId="Web-{2F9C3C5C-9991-4F2B-84ED-118566741CA0}" dt="2023-03-07T18:35:09.722" v="86" actId="20577"/>
      <pc:docMkLst>
        <pc:docMk/>
      </pc:docMkLst>
      <pc:sldChg chg="modSp">
        <pc:chgData name="Guest User" userId="S::urn:spo:anon#874ab6d01c4593ca8b4137aee2a81ce77c31549d0d1be9903529ef8e5cc1fb07::" providerId="AD" clId="Web-{2F9C3C5C-9991-4F2B-84ED-118566741CA0}" dt="2023-03-07T18:35:09.722" v="86" actId="20577"/>
        <pc:sldMkLst>
          <pc:docMk/>
          <pc:sldMk cId="2689936228" sldId="259"/>
        </pc:sldMkLst>
        <pc:spChg chg="mod">
          <ac:chgData name="Guest User" userId="S::urn:spo:anon#874ab6d01c4593ca8b4137aee2a81ce77c31549d0d1be9903529ef8e5cc1fb07::" providerId="AD" clId="Web-{2F9C3C5C-9991-4F2B-84ED-118566741CA0}" dt="2023-03-07T18:35:09.722" v="86" actId="20577"/>
          <ac:spMkLst>
            <pc:docMk/>
            <pc:sldMk cId="2689936228" sldId="259"/>
            <ac:spMk id="3" creationId="{B4D475D5-CFB9-9C77-C43E-A276F33FE0E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07:55:10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13503 8660 16383 0 0,'10'0'0'0'0,"7"0"0"0"0,6 0 0 0 0,4 0 0 0 0,6 0 0 0 0,-1 0 0 0 0,-3 0 0 0 0,-1 0 0 0 0,0 0 0 0 0,4 0 0 0 0,2 0 0 0 0,-6 0 0 0 0,-2 0 0 0 0,-1 0 0 0 0,-4 0 0 0 0,3 0 0 0 0,2 0 0 0 0,2 0 0 0 0,1 0 0 0 0,4 0 0 0 0,2 0 0 0 0,0 0 0 0 0,-2 0 0 0 0,4 0 0 0 0,-1 0 0 0 0,4 0 0 0 0,4 0 0 0 0,0 0 0 0 0,-4 0 0 0 0,7 0 0 0 0,-1 0 0 0 0,-3 0 0 0 0,-5 0 0 0 0,7 0 0 0 0,4 0 0 0 0,8 0 0 0 0,-1 0 0 0 0,-5 0 0 0 0,-1 0 0 0 0,-6 0 0 0 0,-4 0 0 0 0,-5 0 0 0 0,1 0 0 0 0,-1 0 0 0 0,-1 0 0 0 0,-2 0 0 0 0,3 0 0 0 0,0 0 0 0 0,0 0 0 0 0,-3 0 0 0 0,4 0 0 0 0,0 0 0 0 0,-1 0 0 0 0,-3 0 0 0 0,9 0 0 0 0,1 0 0 0 0,13 0 0 0 0,6 0 0 0 0,3 0 0 0 0,-1 0 0 0 0,4 0 0 0 0,0 0 0 0 0,2 0 0 0 0,-5 0 0 0 0,-5 0 0 0 0,-2 0 0 0 0,-7 0 0 0 0,-6 0 0 0 0,-7 0 0 0 0,0 0 0 0 0,-1 0 0 0 0,-2 0 0 0 0,-3 0 0 0 0,4 0 0 0 0,5 0 0 0 0,0 0 0 0 0,3 0 0 0 0,4 0 0 0 0,-2 0 0 0 0,2 0 0 0 0,-3 0 0 0 0,-5 0 0 0 0,-3 0 0 0 0,1 0 0 0 0,-1 0 0 0 0,-1 0 0 0 0,-3 0 0 0 0,3 0 0 0 0,1 0 0 0 0,-2 0 0 0 0,-1 0 0 0 0,2 0 0 0 0,1 0 0 0 0,-1 0 0 0 0,-2 0 0 0 0,3 0 0 0 0,0 0 0 0 0,-2 0 0 0 0,-1 0 0 0 0,3 0 0 0 0,0 0 0 0 0,-6 0 0 0 0,-4 0 0 0 0,-1 0 0 0 0,5 0 0 0 0,1 0 0 0 0,1 0 0 0 0,0 0 0 0 0,3 0 0 0 0,1 0 0 0 0,-1 0 0 0 0,-2 0 0 0 0,3 0 0 0 0,0 0 0 0 0,-1 0 0 0 0,-2 0 0 0 0,3 0 0 0 0,0 0 0 0 0,-1 0 0 0 0,-3 0 0 0 0,4 0 0 0 0,0 0 0 0 0,-1 0 0 0 0,-2 0 0 0 0,2 0 0 0 0,1 0 0 0 0,-6 0 0 0 0,-3 0 0 0 0,-2 0 0 0 0,4 0 0 0 0,-2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9DDF-FDA3-4EFE-9FFA-EB00879CDF60}" type="datetimeFigureOut">
              <a:rPr lang="fi-FI" smtClean="0"/>
              <a:t>8.3.2023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3F82-D4DF-4E65-9491-F5304CDDC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23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https://www.educative.io/answers/what-is-svelte</a:t>
            </a:r>
          </a:p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93F82-D4DF-4E65-9491-F5304CDDC50C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013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3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91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8099" y="1150076"/>
            <a:ext cx="43070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>
                <a:solidFill>
                  <a:schemeClr val="tx1">
                    <a:lumMod val="75000"/>
                  </a:schemeClr>
                </a:solidFill>
              </a:rPr>
              <a:t>SKISSUE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4988658" y="1435826"/>
            <a:ext cx="6517543" cy="54722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Skissue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(Skill Issue) on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Sveltellä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Typescriptiä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frontendissä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ja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Firebasea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backendissä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käyttäen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tehty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taito-onglema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lomakkeiden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teko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-,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täyttö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 ja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jakosovellus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jossa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voi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:</a:t>
            </a:r>
            <a:br>
              <a:rPr lang="en-US" cap="none"/>
            </a:br>
            <a:br>
              <a:rPr lang="en-US" cap="none"/>
            </a:b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Luoda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käyttäjiä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ja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kirjautua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sisään</a:t>
            </a:r>
            <a:br>
              <a:rPr lang="en-US" cap="none"/>
            </a:b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Tehdä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erilaisia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lomakkeita</a:t>
            </a:r>
            <a:br>
              <a:rPr lang="en-US" cap="none"/>
            </a:b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Tehdä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valmiita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 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lomakepohjia</a:t>
            </a:r>
            <a:br>
              <a:rPr lang="en-US" cap="none">
                <a:cs typeface="Calibri"/>
              </a:rPr>
            </a:br>
            <a:r>
              <a:rPr lang="en-US" cap="none">
                <a:solidFill>
                  <a:schemeClr val="tx1">
                    <a:lumMod val="95000"/>
                  </a:schemeClr>
                </a:solidFill>
                <a:cs typeface="Calibri"/>
              </a:rPr>
              <a:t>- Hakea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  <a:cs typeface="Calibri"/>
              </a:rPr>
              <a:t>lomakkeita</a:t>
            </a:r>
            <a:br>
              <a:rPr lang="en-US" cap="none"/>
            </a:b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Tietenkin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täyttää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niitä</a:t>
            </a:r>
            <a:br>
              <a:rPr lang="en-US" cap="none"/>
            </a:b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Sekä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tarkastella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cap="none" err="1">
                <a:solidFill>
                  <a:schemeClr val="tx1">
                    <a:lumMod val="95000"/>
                  </a:schemeClr>
                </a:solidFill>
              </a:rPr>
              <a:t>omia</a:t>
            </a:r>
            <a:r>
              <a:rPr lang="en-US" cap="none">
                <a:solidFill>
                  <a:schemeClr val="tx1">
                    <a:lumMod val="95000"/>
                  </a:schemeClr>
                </a:solidFill>
              </a:rPr>
              <a:t> vastauksia</a:t>
            </a:r>
            <a:endParaRPr lang="en-US" cap="none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algn="l">
              <a:buFont typeface="Arial"/>
              <a:buChar char="•"/>
            </a:pPr>
            <a:endParaRPr lang="en-US" cap="none">
              <a:solidFill>
                <a:schemeClr val="tx1">
                  <a:lumMod val="95000"/>
                </a:schemeClr>
              </a:solidFill>
              <a:ea typeface="Calibri"/>
              <a:cs typeface="Calibri"/>
            </a:endParaRPr>
          </a:p>
          <a:p>
            <a:pPr algn="l">
              <a:buClr>
                <a:srgbClr val="FFFFFF"/>
              </a:buClr>
              <a:buFont typeface="Arial"/>
              <a:buChar char="•"/>
            </a:pPr>
            <a:endParaRPr lang="en-US" cap="none">
              <a:solidFill>
                <a:schemeClr val="tx1">
                  <a:lumMod val="95000"/>
                </a:schemeClr>
              </a:solidFill>
            </a:endParaRPr>
          </a:p>
          <a:p>
            <a:pPr algn="l">
              <a:buClr>
                <a:srgbClr val="FFFFFF"/>
              </a:buClr>
              <a:buFont typeface="Arial"/>
              <a:buChar char="•"/>
            </a:pPr>
            <a:endParaRPr lang="en-US" cap="none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US" b="1" cap="none">
                <a:solidFill>
                  <a:schemeClr val="accent1"/>
                </a:solidFill>
              </a:rPr>
              <a:t>                    Antti Aho, Andreas Lang ja Jaakko </a:t>
            </a:r>
            <a:r>
              <a:rPr lang="en-US" b="1" cap="none" err="1">
                <a:solidFill>
                  <a:schemeClr val="accent1"/>
                </a:solidFill>
              </a:rPr>
              <a:t>Kuivasniemi</a:t>
            </a:r>
            <a:endParaRPr lang="en-US" b="1" cap="none" err="1">
              <a:solidFill>
                <a:schemeClr val="accent1"/>
              </a:solidFill>
              <a:ea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4DC752-0C91-4354-AE51-E419D08FEA40}"/>
                  </a:ext>
                </a:extLst>
              </p14:cNvPr>
              <p14:cNvContentPartPr/>
              <p14:nvPr/>
            </p14:nvContentPartPr>
            <p14:xfrm>
              <a:off x="5161046" y="4112707"/>
              <a:ext cx="1758904" cy="1378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4DC752-0C91-4354-AE51-E419D08FEA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3050" y="3423407"/>
                <a:ext cx="1794536" cy="13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01C9D0-7182-F3EF-9251-592C4BC5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8" y="808056"/>
            <a:ext cx="9882381" cy="67994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i-FI">
                <a:solidFill>
                  <a:schemeClr val="tx1">
                    <a:lumMod val="85000"/>
                  </a:schemeClr>
                </a:solidFill>
              </a:rPr>
              <a:t>Mikä on </a:t>
            </a:r>
            <a:r>
              <a:rPr lang="fi-FI" err="1">
                <a:solidFill>
                  <a:schemeClr val="tx1">
                    <a:lumMod val="85000"/>
                  </a:schemeClr>
                </a:solidFill>
              </a:rPr>
              <a:t>Svelte</a:t>
            </a:r>
            <a:r>
              <a:rPr lang="fi-FI">
                <a:solidFill>
                  <a:schemeClr val="tx1">
                    <a:lumMod val="85000"/>
                  </a:schemeClr>
                </a:solidFill>
              </a:rPr>
              <a:t>?</a:t>
            </a:r>
            <a:endParaRPr lang="fi-FI" err="1">
              <a:solidFill>
                <a:schemeClr val="tx1">
                  <a:lumMod val="8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BCE309-7C77-2E69-B557-BEF3C822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5817"/>
            <a:ext cx="10602072" cy="47921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 </a:t>
            </a:r>
            <a:r>
              <a:rPr lang="fi-FI" b="0" i="0" err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Svelte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 on </a:t>
            </a:r>
            <a:r>
              <a:rPr lang="fi-FI" err="1">
                <a:solidFill>
                  <a:schemeClr val="tx1">
                    <a:lumMod val="85000"/>
                  </a:schemeClr>
                </a:solidFill>
                <a:latin typeface="Overpass"/>
              </a:rPr>
              <a:t>javascript</a:t>
            </a:r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 </a:t>
            </a:r>
            <a:r>
              <a:rPr lang="fi-FI" err="1">
                <a:solidFill>
                  <a:schemeClr val="tx1">
                    <a:lumMod val="85000"/>
                  </a:schemeClr>
                </a:solidFill>
                <a:latin typeface="Overpass"/>
              </a:rPr>
              <a:t>framework</a:t>
            </a:r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 nopeiden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 verkkosovellusten rakentamiseen.</a:t>
            </a:r>
            <a:endParaRPr lang="fi-FI" b="0" i="0">
              <a:solidFill>
                <a:schemeClr val="tx1">
                  <a:lumMod val="85000"/>
                </a:schemeClr>
              </a:solidFill>
              <a:effectLst/>
              <a:latin typeface="Overpass"/>
              <a:ea typeface="Calibri"/>
              <a:cs typeface="Calibri"/>
            </a:endParaRPr>
          </a:p>
          <a:p>
            <a:pPr marL="344170" indent="-344170" algn="l"/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Se on samanlainen kuin JavaScript-kehykset, kuten </a:t>
            </a:r>
            <a:r>
              <a:rPr lang="fi-FI" b="0" i="0" err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React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 ja </a:t>
            </a:r>
            <a:r>
              <a:rPr lang="fi-FI" b="0" i="0" err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Vue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, joiden yhteinen tavoite on tehdä interaktiivisten käyttöliittymien rakentamisesta helppoa.</a:t>
            </a:r>
          </a:p>
          <a:p>
            <a:pPr marL="344170" indent="-344170"/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Mutta</a:t>
            </a:r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 </a:t>
            </a:r>
            <a:r>
              <a:rPr lang="fi-FI" err="1">
                <a:solidFill>
                  <a:schemeClr val="tx1">
                    <a:lumMod val="85000"/>
                  </a:schemeClr>
                </a:solidFill>
                <a:latin typeface="Overpass"/>
              </a:rPr>
              <a:t>Sveltessä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 on ratkaiseva ero: </a:t>
            </a:r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Se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 muuntaa sovelluksen ihanteelliseksi JavaScriptiksi rakennusaikana </a:t>
            </a:r>
            <a:r>
              <a:rPr lang="fi-FI" b="0" i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sen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 </a:t>
            </a:r>
            <a:r>
              <a:rPr lang="fi-FI" b="0" i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sijaan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, että tulkitsisi sovelluskoodin </a:t>
            </a:r>
            <a:r>
              <a:rPr lang="fi-FI" b="0" i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suoritusaikana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. Tämä tarkoittaa, että se ei maksa kehyksen abstraktioiden suorituskustannuksia eikä sakkaa, kun sovellus latautuu ensimmäisen kerran.</a:t>
            </a:r>
          </a:p>
          <a:p>
            <a:pPr marL="344170" indent="-344170">
              <a:buClr>
                <a:srgbClr val="FFFFFF"/>
              </a:buClr>
            </a:pPr>
            <a:r>
              <a:rPr lang="fi-FI" err="1">
                <a:solidFill>
                  <a:schemeClr val="tx1">
                    <a:lumMod val="85000"/>
                  </a:schemeClr>
                </a:solidFill>
                <a:latin typeface="Overpass"/>
              </a:rPr>
              <a:t>Sveltellä</a:t>
            </a:r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 koodatessa käytetään keskimäärin huomattavasti vähemmän koodia verrattuna muihin </a:t>
            </a:r>
            <a:r>
              <a:rPr lang="fi-FI" err="1">
                <a:solidFill>
                  <a:schemeClr val="tx1">
                    <a:lumMod val="85000"/>
                  </a:schemeClr>
                </a:solidFill>
                <a:latin typeface="Overpass"/>
              </a:rPr>
              <a:t>javascript</a:t>
            </a:r>
            <a:r>
              <a:rPr lang="fi-FI">
                <a:solidFill>
                  <a:schemeClr val="tx1">
                    <a:lumMod val="85000"/>
                  </a:schemeClr>
                </a:solidFill>
                <a:latin typeface="Overpass"/>
              </a:rPr>
              <a:t> kirjastoihin tai kehyksiin.</a:t>
            </a:r>
          </a:p>
          <a:p>
            <a:pPr marL="344170" indent="-344170" algn="l"/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Sovelluksen voi rakentaa </a:t>
            </a:r>
            <a:r>
              <a:rPr lang="fi-FI" b="0" i="0" err="1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Svelten</a:t>
            </a:r>
            <a:r>
              <a:rPr lang="fi-FI" b="0" i="0">
                <a:solidFill>
                  <a:schemeClr val="tx1">
                    <a:lumMod val="85000"/>
                  </a:schemeClr>
                </a:solidFill>
                <a:effectLst/>
                <a:latin typeface="Overpass"/>
              </a:rPr>
              <a:t> avulla tai lisätä sen asteittain olemassa olevaan koodikantaan. Komponentteja voi myös toimittaa erillisinä paketteina, jotka toimivat missä tahansa ilman, että tavanomaisesta kehyksestä johtuisi riippuvuutta.</a:t>
            </a:r>
          </a:p>
          <a:p>
            <a:pPr marL="344170" indent="-344170"/>
            <a:endParaRPr lang="fi-FI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279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B85091-68FE-35E7-FCD7-B5D768B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>
                <a:solidFill>
                  <a:schemeClr val="tx1">
                    <a:lumMod val="95000"/>
                  </a:schemeClr>
                </a:solidFill>
                <a:cs typeface="Arial"/>
              </a:rPr>
              <a:t>Firebase</a:t>
            </a:r>
            <a:endParaRPr lang="fi-FI" err="1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4D475D5-CFB9-9C77-C43E-A276F33F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16313"/>
          </a:xfrm>
        </p:spPr>
        <p:txBody>
          <a:bodyPr>
            <a:normAutofit/>
          </a:bodyPr>
          <a:lstStyle/>
          <a:p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Firebase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 on Googlen tarjoama mobiili- ja verkkosovellusten kehitysalusta. Se sisältää useita "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backend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 as a 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service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" palveluita kuten käyttämämme 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FireStore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, joka on pilvipalveluna toimiva 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NoSQL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-tietokanta (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NoSQL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), joka synkronoi sovellustiedot vaivattomasti myös iOS-, 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Android-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 ja web-laitteiden välillä, ja tallentaa ne tietokantaan. 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Firebase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 on käytettävissä myös 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Unitylla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 ja C++: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lla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, mutta se ei ole oleellista tämän työn kannalta. Maaliskuussa 2021 </a:t>
            </a:r>
            <a:r>
              <a:rPr lang="fi-FI" sz="1600" err="1">
                <a:solidFill>
                  <a:schemeClr val="tx1">
                    <a:lumMod val="95000"/>
                  </a:schemeClr>
                </a:solidFill>
                <a:latin typeface="Overpass"/>
              </a:rPr>
              <a:t>Firebase</a:t>
            </a:r>
            <a:r>
              <a:rPr lang="fi-FI" sz="1600">
                <a:solidFill>
                  <a:schemeClr val="tx1">
                    <a:lumMod val="95000"/>
                  </a:schemeClr>
                </a:solidFill>
                <a:latin typeface="Overpass"/>
              </a:rPr>
              <a:t>-palvelua käytti jo yli 3 miljoonaa sovellusta.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78A592-E664-E1FA-9BEB-4B49349E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13" y="4191961"/>
            <a:ext cx="5609484" cy="193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3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CAB9DC-8EE7-A67D-F0DF-356F12AC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88" y="134164"/>
            <a:ext cx="10131425" cy="1456267"/>
          </a:xfrm>
        </p:spPr>
        <p:txBody>
          <a:bodyPr/>
          <a:lstStyle/>
          <a:p>
            <a:r>
              <a:rPr lang="fi-FI" err="1">
                <a:solidFill>
                  <a:schemeClr val="tx1">
                    <a:lumMod val="95000"/>
                  </a:schemeClr>
                </a:solidFill>
                <a:latin typeface="Browallia New"/>
                <a:ea typeface="+mj-lt"/>
                <a:cs typeface="+mj-lt"/>
              </a:rPr>
              <a:t>Svelte</a:t>
            </a:r>
            <a:r>
              <a:rPr lang="fi-FI">
                <a:solidFill>
                  <a:schemeClr val="tx1">
                    <a:lumMod val="95000"/>
                  </a:schemeClr>
                </a:solidFill>
                <a:latin typeface="Browallia New"/>
                <a:ea typeface="+mj-lt"/>
                <a:cs typeface="+mj-lt"/>
              </a:rPr>
              <a:t> </a:t>
            </a:r>
            <a:r>
              <a:rPr lang="fi-FI" err="1">
                <a:solidFill>
                  <a:schemeClr val="tx1">
                    <a:lumMod val="95000"/>
                  </a:schemeClr>
                </a:solidFill>
                <a:latin typeface="Browallia New"/>
                <a:ea typeface="+mj-lt"/>
                <a:cs typeface="+mj-lt"/>
              </a:rPr>
              <a:t>vs</a:t>
            </a:r>
            <a:r>
              <a:rPr lang="fi-FI">
                <a:solidFill>
                  <a:schemeClr val="tx1">
                    <a:lumMod val="95000"/>
                  </a:schemeClr>
                </a:solidFill>
                <a:latin typeface="Browallia New"/>
                <a:ea typeface="+mj-lt"/>
                <a:cs typeface="+mj-lt"/>
              </a:rPr>
              <a:t> </a:t>
            </a:r>
            <a:r>
              <a:rPr lang="fi-FI" err="1">
                <a:solidFill>
                  <a:schemeClr val="tx1">
                    <a:lumMod val="95000"/>
                  </a:schemeClr>
                </a:solidFill>
                <a:latin typeface="Browallia New"/>
                <a:ea typeface="+mj-lt"/>
                <a:cs typeface="+mj-lt"/>
              </a:rPr>
              <a:t>react</a:t>
            </a:r>
            <a:r>
              <a:rPr lang="fi-FI">
                <a:latin typeface="Browallia New"/>
                <a:ea typeface="+mj-lt"/>
                <a:cs typeface="+mj-lt"/>
              </a:rPr>
              <a:t> </a:t>
            </a:r>
            <a:endParaRPr lang="fi-FI">
              <a:solidFill>
                <a:srgbClr val="FFFFFF"/>
              </a:solidFill>
              <a:latin typeface="Browallia New"/>
              <a:cs typeface="Calibri Light"/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5B30393E-0849-A1B8-5B7F-9ED29127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8" y="2648582"/>
            <a:ext cx="4849905" cy="3288366"/>
          </a:xfrm>
        </p:spPr>
      </p:pic>
      <p:pic>
        <p:nvPicPr>
          <p:cNvPr id="5" name="Kuva 5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034FFF3B-4DF5-E21E-67E5-9D964509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53" y="2477792"/>
            <a:ext cx="7592593" cy="3975129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3BE673D8-CB25-38FA-3E51-ABF99C571EA7}"/>
              </a:ext>
            </a:extLst>
          </p:cNvPr>
          <p:cNvSpPr txBox="1"/>
          <p:nvPr/>
        </p:nvSpPr>
        <p:spPr>
          <a:xfrm>
            <a:off x="368625" y="1447148"/>
            <a:ext cx="100375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i-FI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Svelte</a:t>
            </a:r>
            <a:r>
              <a:rPr lang="fi-FI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kääntää sovelluskomponentit JavaScript-koodiksi, kun taas </a:t>
            </a:r>
            <a:r>
              <a:rPr lang="fi-FI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React</a:t>
            </a:r>
            <a:r>
              <a:rPr lang="fi-FI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käyttää virtuaalista </a:t>
            </a:r>
            <a:r>
              <a:rPr lang="fi-FI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DOM:ia</a:t>
            </a:r>
            <a:r>
              <a:rPr lang="fi-FI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. Tämä tarkoittaa sitä, että </a:t>
            </a:r>
            <a:r>
              <a:rPr lang="fi-FI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Svelten</a:t>
            </a:r>
            <a:r>
              <a:rPr lang="fi-FI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 ei tarvitse ladata DOM-puuta joka kerta, kun tila päivittyy, mikä johtaa nopeampaan latausaikaan ja parempaan suorituskykyyn.</a:t>
            </a:r>
            <a:endParaRPr lang="fi-FI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fi-FI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7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A4A-AA86-6633-3203-30BD3BC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466" y="609600"/>
            <a:ext cx="9271734" cy="151488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</a:schemeClr>
                </a:solidFill>
                <a:cs typeface="Calibri Light"/>
              </a:rPr>
              <a:t>Stack overflown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cs typeface="Calibri Light"/>
              </a:rPr>
              <a:t>kyselyn</a:t>
            </a:r>
            <a:r>
              <a:rPr lang="en-US">
                <a:solidFill>
                  <a:schemeClr val="tx1">
                    <a:lumMod val="95000"/>
                  </a:schemeClr>
                </a:solidFill>
                <a:cs typeface="Calibri Light"/>
              </a:rPr>
              <a:t> </a:t>
            </a:r>
            <a:r>
              <a:rPr lang="en-US" err="1">
                <a:solidFill>
                  <a:schemeClr val="tx1">
                    <a:lumMod val="95000"/>
                  </a:schemeClr>
                </a:solidFill>
                <a:cs typeface="Calibri Light"/>
              </a:rPr>
              <a:t>tuloksia</a:t>
            </a:r>
            <a:r>
              <a:rPr lang="en-US">
                <a:solidFill>
                  <a:schemeClr val="tx1">
                    <a:lumMod val="95000"/>
                  </a:schemeClr>
                </a:solidFill>
                <a:cs typeface="Calibri Light"/>
              </a:rPr>
              <a:t> 2022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235CB32-BC3B-02C9-FE53-410DA08D9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76" y="2388006"/>
            <a:ext cx="11089868" cy="3450330"/>
          </a:xfrm>
        </p:spPr>
      </p:pic>
    </p:spTree>
    <p:extLst>
      <p:ext uri="{BB962C8B-B14F-4D97-AF65-F5344CB8AC3E}">
        <p14:creationId xmlns:p14="http://schemas.microsoft.com/office/powerpoint/2010/main" val="139365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A7A789-729E-D54E-24F9-9CA07C38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            </a:t>
            </a:r>
            <a:r>
              <a:rPr lang="fi-FI">
                <a:solidFill>
                  <a:schemeClr val="bg1"/>
                </a:solidFill>
                <a:cs typeface="Calibri Light"/>
              </a:rPr>
              <a:t> </a:t>
            </a:r>
            <a:r>
              <a:rPr lang="fi-FI" b="1">
                <a:solidFill>
                  <a:schemeClr val="bg1"/>
                </a:solidFill>
                <a:highlight>
                  <a:srgbClr val="800080"/>
                </a:highlight>
                <a:latin typeface="Comic Sans MS"/>
                <a:cs typeface="Calibri Light"/>
              </a:rPr>
              <a:t>Ja sitten </a:t>
            </a:r>
            <a:r>
              <a:rPr lang="fi-FI" b="1" err="1">
                <a:solidFill>
                  <a:schemeClr val="bg1"/>
                </a:solidFill>
                <a:highlight>
                  <a:srgbClr val="800080"/>
                </a:highlight>
                <a:latin typeface="Comic Sans MS"/>
                <a:cs typeface="Calibri Light"/>
              </a:rPr>
              <a:t>projektieSittely</a:t>
            </a:r>
            <a:endParaRPr lang="fi-FI" b="1">
              <a:solidFill>
                <a:schemeClr val="bg1"/>
              </a:solidFill>
              <a:highlight>
                <a:srgbClr val="800080"/>
              </a:highlight>
              <a:latin typeface="Comic Sans MS"/>
              <a:cs typeface="Calibri Light"/>
            </a:endParaRPr>
          </a:p>
        </p:txBody>
      </p:sp>
      <p:pic>
        <p:nvPicPr>
          <p:cNvPr id="4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2496361F-3102-25A4-E769-619CB1744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983" y="2142067"/>
            <a:ext cx="4841061" cy="3649133"/>
          </a:xfrm>
        </p:spPr>
      </p:pic>
    </p:spTree>
    <p:extLst>
      <p:ext uri="{BB962C8B-B14F-4D97-AF65-F5344CB8AC3E}">
        <p14:creationId xmlns:p14="http://schemas.microsoft.com/office/powerpoint/2010/main" val="205083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SKISSUE</vt:lpstr>
      <vt:lpstr>Mikä on Svelte?</vt:lpstr>
      <vt:lpstr>Firebase</vt:lpstr>
      <vt:lpstr>Svelte vs react </vt:lpstr>
      <vt:lpstr>Stack overflown kyselyn tuloksia 2022</vt:lpstr>
      <vt:lpstr>             Ja sitten projektieSittely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revision>1</cp:revision>
  <dcterms:created xsi:type="dcterms:W3CDTF">2023-03-02T16:27:56Z</dcterms:created>
  <dcterms:modified xsi:type="dcterms:W3CDTF">2023-03-09T07:55:14Z</dcterms:modified>
</cp:coreProperties>
</file>