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41" r:id="rId2"/>
  </p:sldMasterIdLst>
  <p:notesMasterIdLst>
    <p:notesMasterId r:id="rId23"/>
  </p:notesMasterIdLst>
  <p:handoutMasterIdLst>
    <p:handoutMasterId r:id="rId24"/>
  </p:handoutMasterIdLst>
  <p:sldIdLst>
    <p:sldId id="715" r:id="rId3"/>
    <p:sldId id="714" r:id="rId4"/>
    <p:sldId id="716" r:id="rId5"/>
    <p:sldId id="717" r:id="rId6"/>
    <p:sldId id="718" r:id="rId7"/>
    <p:sldId id="732" r:id="rId8"/>
    <p:sldId id="719" r:id="rId9"/>
    <p:sldId id="733" r:id="rId10"/>
    <p:sldId id="734" r:id="rId11"/>
    <p:sldId id="720" r:id="rId12"/>
    <p:sldId id="721" r:id="rId13"/>
    <p:sldId id="735" r:id="rId14"/>
    <p:sldId id="724" r:id="rId15"/>
    <p:sldId id="723" r:id="rId16"/>
    <p:sldId id="725" r:id="rId17"/>
    <p:sldId id="727" r:id="rId18"/>
    <p:sldId id="728" r:id="rId19"/>
    <p:sldId id="729" r:id="rId20"/>
    <p:sldId id="730" r:id="rId21"/>
    <p:sldId id="72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202"/>
    <a:srgbClr val="E15D4F"/>
    <a:srgbClr val="FD5533"/>
    <a:srgbClr val="FA4436"/>
    <a:srgbClr val="F86638"/>
    <a:srgbClr val="ED5F43"/>
    <a:srgbClr val="0E3C4B"/>
    <a:srgbClr val="0FAECC"/>
    <a:srgbClr val="BCE9F2"/>
    <a:srgbClr val="87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4" autoAdjust="0"/>
    <p:restoredTop sz="92635" autoAdjust="0"/>
  </p:normalViewPr>
  <p:slideViewPr>
    <p:cSldViewPr>
      <p:cViewPr varScale="1">
        <p:scale>
          <a:sx n="112" d="100"/>
          <a:sy n="112" d="100"/>
        </p:scale>
        <p:origin x="738" y="114"/>
      </p:cViewPr>
      <p:guideLst>
        <p:guide orient="horz" pos="2251"/>
        <p:guide orient="horz" pos="3158"/>
        <p:guide orient="horz" pos="981"/>
        <p:guide pos="3840"/>
        <p:guide pos="575"/>
        <p:guide pos="7105"/>
        <p:guide pos="7408"/>
        <p:guide pos="302"/>
        <p:guide pos="1965"/>
        <p:guide pos="5715"/>
        <p:guide pos="4384"/>
        <p:guide orient="horz" pos="3294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7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4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9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5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8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6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6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9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Blue">
    <p:bg>
      <p:bgPr>
        <a:solidFill>
          <a:srgbClr val="0FA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60" name="Group 59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61" name="Oval 60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44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Blue">
    <p:bg>
      <p:bgPr>
        <a:solidFill>
          <a:srgbClr val="0FA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85" name="Freeform 8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5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83" name="Freeform 8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reeform 5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68" name="Freeform 6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66" name="Freeform 6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8" name="Oval 8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Dark Blue">
    <p:bg>
      <p:bgPr>
        <a:solidFill>
          <a:srgbClr val="0E3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FAE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Oval 46"/>
          <p:cNvSpPr>
            <a:spLocks noChangeAspect="1"/>
          </p:cNvSpPr>
          <p:nvPr userDrawn="1"/>
        </p:nvSpPr>
        <p:spPr>
          <a:xfrm>
            <a:off x="2580239" y="32275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1199456" y="49093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 userDrawn="1"/>
        </p:nvSpPr>
        <p:spPr>
          <a:xfrm>
            <a:off x="2351584" y="893400"/>
            <a:ext cx="108012" cy="108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 userDrawn="1"/>
        </p:nvSpPr>
        <p:spPr>
          <a:xfrm>
            <a:off x="1775520" y="133376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 userDrawn="1"/>
        </p:nvSpPr>
        <p:spPr>
          <a:xfrm>
            <a:off x="6059996" y="561936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 userDrawn="1"/>
        </p:nvSpPr>
        <p:spPr>
          <a:xfrm>
            <a:off x="3719736" y="68798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 userDrawn="1"/>
        </p:nvSpPr>
        <p:spPr>
          <a:xfrm>
            <a:off x="4295800" y="143847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 userDrawn="1"/>
        </p:nvSpPr>
        <p:spPr>
          <a:xfrm>
            <a:off x="5807968" y="406545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 userDrawn="1"/>
        </p:nvSpPr>
        <p:spPr>
          <a:xfrm>
            <a:off x="2567608" y="485055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 userDrawn="1"/>
        </p:nvSpPr>
        <p:spPr>
          <a:xfrm>
            <a:off x="1631504" y="4568697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 userDrawn="1"/>
        </p:nvSpPr>
        <p:spPr>
          <a:xfrm>
            <a:off x="8774148" y="20427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 userDrawn="1"/>
        </p:nvSpPr>
        <p:spPr>
          <a:xfrm>
            <a:off x="11760300" y="25643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 userDrawn="1"/>
        </p:nvSpPr>
        <p:spPr>
          <a:xfrm>
            <a:off x="11569082" y="89340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 userDrawn="1"/>
        </p:nvSpPr>
        <p:spPr>
          <a:xfrm>
            <a:off x="9560191" y="22441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 userDrawn="1"/>
        </p:nvSpPr>
        <p:spPr>
          <a:xfrm>
            <a:off x="8081392" y="322032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 userDrawn="1"/>
        </p:nvSpPr>
        <p:spPr>
          <a:xfrm>
            <a:off x="7680176" y="98988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 userDrawn="1"/>
        </p:nvSpPr>
        <p:spPr>
          <a:xfrm>
            <a:off x="11437091" y="37948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 userDrawn="1"/>
        </p:nvSpPr>
        <p:spPr>
          <a:xfrm>
            <a:off x="9170348" y="414420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 userDrawn="1"/>
        </p:nvSpPr>
        <p:spPr>
          <a:xfrm>
            <a:off x="4799856" y="5544555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 userDrawn="1"/>
        </p:nvSpPr>
        <p:spPr>
          <a:xfrm>
            <a:off x="272428" y="312332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 userDrawn="1"/>
        </p:nvSpPr>
        <p:spPr>
          <a:xfrm>
            <a:off x="5879649" y="142385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 userDrawn="1"/>
        </p:nvSpPr>
        <p:spPr>
          <a:xfrm>
            <a:off x="9129606" y="704963"/>
            <a:ext cx="112750" cy="112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>
            <a:off x="983432" y="125066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 userDrawn="1"/>
        </p:nvSpPr>
        <p:spPr>
          <a:xfrm>
            <a:off x="4662021" y="3016759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 userDrawn="1"/>
        </p:nvSpPr>
        <p:spPr>
          <a:xfrm>
            <a:off x="623392" y="14745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>
            <a:spLocks noChangeAspect="1"/>
          </p:cNvSpPr>
          <p:nvPr userDrawn="1"/>
        </p:nvSpPr>
        <p:spPr>
          <a:xfrm>
            <a:off x="4616301" y="24671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 userDrawn="1"/>
        </p:nvSpPr>
        <p:spPr>
          <a:xfrm>
            <a:off x="8614261" y="985838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035672" y="49897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4439816" y="4470152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 userDrawn="1"/>
        </p:nvSpPr>
        <p:spPr>
          <a:xfrm>
            <a:off x="11434300" y="2203029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0" name="Oval 79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5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Dark Blue">
    <p:bg>
      <p:bgPr>
        <a:solidFill>
          <a:srgbClr val="0E3C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apezoid 4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apezoid 5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85" name="Freeform 8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5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83" name="Freeform 8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reeform 5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68" name="Freeform 6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66" name="Freeform 6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88" name="Oval 8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cket -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apezoid 82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117" name="Freeform 116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115" name="Freeform 114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 88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100" name="Freeform 99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98" name="Freeform 97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77886" y="1122363"/>
            <a:ext cx="8368270" cy="2387600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77886" y="3602038"/>
            <a:ext cx="836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FAE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49" name="Oval 48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28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cket - 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477886" y="4094021"/>
            <a:ext cx="11714114" cy="2763979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77886" y="4257233"/>
            <a:ext cx="11711288" cy="2600767"/>
          </a:xfrm>
          <a:custGeom>
            <a:avLst/>
            <a:gdLst>
              <a:gd name="connsiteX0" fmla="*/ 532885 w 11711288"/>
              <a:gd name="connsiteY0" fmla="*/ 1445270 h 2600767"/>
              <a:gd name="connsiteX1" fmla="*/ 1065770 w 11711288"/>
              <a:gd name="connsiteY1" fmla="*/ 1958510 h 2600767"/>
              <a:gd name="connsiteX2" fmla="*/ 532885 w 11711288"/>
              <a:gd name="connsiteY2" fmla="*/ 2471750 h 2600767"/>
              <a:gd name="connsiteX3" fmla="*/ 0 w 11711288"/>
              <a:gd name="connsiteY3" fmla="*/ 1958510 h 2600767"/>
              <a:gd name="connsiteX4" fmla="*/ 532885 w 11711288"/>
              <a:gd name="connsiteY4" fmla="*/ 1445270 h 2600767"/>
              <a:gd name="connsiteX5" fmla="*/ 10394040 w 11711288"/>
              <a:gd name="connsiteY5" fmla="*/ 0 h 2600767"/>
              <a:gd name="connsiteX6" fmla="*/ 11087382 w 11711288"/>
              <a:gd name="connsiteY6" fmla="*/ 442635 h 2600767"/>
              <a:gd name="connsiteX7" fmla="*/ 11122847 w 11711288"/>
              <a:gd name="connsiteY7" fmla="*/ 552674 h 2600767"/>
              <a:gd name="connsiteX8" fmla="*/ 11169364 w 11711288"/>
              <a:gd name="connsiteY8" fmla="*/ 528356 h 2600767"/>
              <a:gd name="connsiteX9" fmla="*/ 11389302 w 11711288"/>
              <a:gd name="connsiteY9" fmla="*/ 485590 h 2600767"/>
              <a:gd name="connsiteX10" fmla="*/ 11705219 w 11711288"/>
              <a:gd name="connsiteY10" fmla="*/ 578532 h 2600767"/>
              <a:gd name="connsiteX11" fmla="*/ 11711288 w 11711288"/>
              <a:gd name="connsiteY11" fmla="*/ 583355 h 2600767"/>
              <a:gd name="connsiteX12" fmla="*/ 11711288 w 11711288"/>
              <a:gd name="connsiteY12" fmla="*/ 1476240 h 2600767"/>
              <a:gd name="connsiteX13" fmla="*/ 11705219 w 11711288"/>
              <a:gd name="connsiteY13" fmla="*/ 1481062 h 2600767"/>
              <a:gd name="connsiteX14" fmla="*/ 11389302 w 11711288"/>
              <a:gd name="connsiteY14" fmla="*/ 1574004 h 2600767"/>
              <a:gd name="connsiteX15" fmla="*/ 10920765 w 11711288"/>
              <a:gd name="connsiteY15" fmla="*/ 1334069 h 2600767"/>
              <a:gd name="connsiteX16" fmla="*/ 10884716 w 11711288"/>
              <a:gd name="connsiteY16" fmla="*/ 1270102 h 2600767"/>
              <a:gd name="connsiteX17" fmla="*/ 10814756 w 11711288"/>
              <a:gd name="connsiteY17" fmla="*/ 1325696 h 2600767"/>
              <a:gd name="connsiteX18" fmla="*/ 10394040 w 11711288"/>
              <a:gd name="connsiteY18" fmla="*/ 1449470 h 2600767"/>
              <a:gd name="connsiteX19" fmla="*/ 10242390 w 11711288"/>
              <a:gd name="connsiteY19" fmla="*/ 1434746 h 2600767"/>
              <a:gd name="connsiteX20" fmla="*/ 10167885 w 11711288"/>
              <a:gd name="connsiteY20" fmla="*/ 1412471 h 2600767"/>
              <a:gd name="connsiteX21" fmla="*/ 10141694 w 11711288"/>
              <a:gd name="connsiteY21" fmla="*/ 1458946 h 2600767"/>
              <a:gd name="connsiteX22" fmla="*/ 9517730 w 11711288"/>
              <a:gd name="connsiteY22" fmla="*/ 1778475 h 2600767"/>
              <a:gd name="connsiteX23" fmla="*/ 9097014 w 11711288"/>
              <a:gd name="connsiteY23" fmla="*/ 1654702 h 2600767"/>
              <a:gd name="connsiteX24" fmla="*/ 9066729 w 11711288"/>
              <a:gd name="connsiteY24" fmla="*/ 1630635 h 2600767"/>
              <a:gd name="connsiteX25" fmla="*/ 8994278 w 11711288"/>
              <a:gd name="connsiteY25" fmla="*/ 1715209 h 2600767"/>
              <a:gd name="connsiteX26" fmla="*/ 8536434 w 11711288"/>
              <a:gd name="connsiteY26" fmla="*/ 1897863 h 2600767"/>
              <a:gd name="connsiteX27" fmla="*/ 8078590 w 11711288"/>
              <a:gd name="connsiteY27" fmla="*/ 1715209 h 2600767"/>
              <a:gd name="connsiteX28" fmla="*/ 8066112 w 11711288"/>
              <a:gd name="connsiteY28" fmla="*/ 1700643 h 2600767"/>
              <a:gd name="connsiteX29" fmla="*/ 8070847 w 11711288"/>
              <a:gd name="connsiteY29" fmla="*/ 1745886 h 2600767"/>
              <a:gd name="connsiteX30" fmla="*/ 7395308 w 11711288"/>
              <a:gd name="connsiteY30" fmla="*/ 2466880 h 2600767"/>
              <a:gd name="connsiteX31" fmla="*/ 7342946 w 11711288"/>
              <a:gd name="connsiteY31" fmla="*/ 2469426 h 2600767"/>
              <a:gd name="connsiteX32" fmla="*/ 7306912 w 11711288"/>
              <a:gd name="connsiteY32" fmla="*/ 2533366 h 2600767"/>
              <a:gd name="connsiteX33" fmla="*/ 7253266 w 11711288"/>
              <a:gd name="connsiteY33" fmla="*/ 2600767 h 2600767"/>
              <a:gd name="connsiteX34" fmla="*/ 6112631 w 11711288"/>
              <a:gd name="connsiteY34" fmla="*/ 2600767 h 2600767"/>
              <a:gd name="connsiteX35" fmla="*/ 6058984 w 11711288"/>
              <a:gd name="connsiteY35" fmla="*/ 2533366 h 2600767"/>
              <a:gd name="connsiteX36" fmla="*/ 5996805 w 11711288"/>
              <a:gd name="connsiteY36" fmla="*/ 2423033 h 2600767"/>
              <a:gd name="connsiteX37" fmla="*/ 5897525 w 11711288"/>
              <a:gd name="connsiteY37" fmla="*/ 2501927 h 2600767"/>
              <a:gd name="connsiteX38" fmla="*/ 5700574 w 11711288"/>
              <a:gd name="connsiteY38" fmla="*/ 2593118 h 2600767"/>
              <a:gd name="connsiteX39" fmla="*/ 5666110 w 11711288"/>
              <a:gd name="connsiteY39" fmla="*/ 2600767 h 2600767"/>
              <a:gd name="connsiteX40" fmla="*/ 5291012 w 11711288"/>
              <a:gd name="connsiteY40" fmla="*/ 2600767 h 2600767"/>
              <a:gd name="connsiteX41" fmla="*/ 5183912 w 11711288"/>
              <a:gd name="connsiteY41" fmla="*/ 2568747 h 2600767"/>
              <a:gd name="connsiteX42" fmla="*/ 5086078 w 11711288"/>
              <a:gd name="connsiteY42" fmla="*/ 2517601 h 2600767"/>
              <a:gd name="connsiteX43" fmla="*/ 5077373 w 11711288"/>
              <a:gd name="connsiteY43" fmla="*/ 2600767 h 2600767"/>
              <a:gd name="connsiteX44" fmla="*/ 3594217 w 11711288"/>
              <a:gd name="connsiteY44" fmla="*/ 2600767 h 2600767"/>
              <a:gd name="connsiteX45" fmla="*/ 3583320 w 11711288"/>
              <a:gd name="connsiteY45" fmla="*/ 2496656 h 2600767"/>
              <a:gd name="connsiteX46" fmla="*/ 3583955 w 11711288"/>
              <a:gd name="connsiteY46" fmla="*/ 2490597 h 2600767"/>
              <a:gd name="connsiteX47" fmla="*/ 3538978 w 11711288"/>
              <a:gd name="connsiteY47" fmla="*/ 2486230 h 2600767"/>
              <a:gd name="connsiteX48" fmla="*/ 3269566 w 11711288"/>
              <a:gd name="connsiteY48" fmla="*/ 2346333 h 2600767"/>
              <a:gd name="connsiteX49" fmla="*/ 3226617 w 11711288"/>
              <a:gd name="connsiteY49" fmla="*/ 2296198 h 2600767"/>
              <a:gd name="connsiteX50" fmla="*/ 3213705 w 11711288"/>
              <a:gd name="connsiteY50" fmla="*/ 2336263 h 2600767"/>
              <a:gd name="connsiteX51" fmla="*/ 3026210 w 11711288"/>
              <a:gd name="connsiteY51" fmla="*/ 2590761 h 2600767"/>
              <a:gd name="connsiteX52" fmla="*/ 3012988 w 11711288"/>
              <a:gd name="connsiteY52" fmla="*/ 2600767 h 2600767"/>
              <a:gd name="connsiteX53" fmla="*/ 2030435 w 11711288"/>
              <a:gd name="connsiteY53" fmla="*/ 2600767 h 2600767"/>
              <a:gd name="connsiteX54" fmla="*/ 1987629 w 11711288"/>
              <a:gd name="connsiteY54" fmla="*/ 2566751 h 2600767"/>
              <a:gd name="connsiteX55" fmla="*/ 1767116 w 11711288"/>
              <a:gd name="connsiteY55" fmla="*/ 2054012 h 2600767"/>
              <a:gd name="connsiteX56" fmla="*/ 2519993 w 11711288"/>
              <a:gd name="connsiteY56" fmla="*/ 1328890 h 2600767"/>
              <a:gd name="connsiteX57" fmla="*/ 3144289 w 11711288"/>
              <a:gd name="connsiteY57" fmla="*/ 1648590 h 2600767"/>
              <a:gd name="connsiteX58" fmla="*/ 3187881 w 11711288"/>
              <a:gd name="connsiteY58" fmla="*/ 1725941 h 2600767"/>
              <a:gd name="connsiteX59" fmla="*/ 3204496 w 11711288"/>
              <a:gd name="connsiteY59" fmla="*/ 1696460 h 2600767"/>
              <a:gd name="connsiteX60" fmla="*/ 3646373 w 11711288"/>
              <a:gd name="connsiteY60" fmla="*/ 1470177 h 2600767"/>
              <a:gd name="connsiteX61" fmla="*/ 4137381 w 11711288"/>
              <a:gd name="connsiteY61" fmla="*/ 1783641 h 2600767"/>
              <a:gd name="connsiteX62" fmla="*/ 4142373 w 11711288"/>
              <a:gd name="connsiteY62" fmla="*/ 1799134 h 2600767"/>
              <a:gd name="connsiteX63" fmla="*/ 4184146 w 11711288"/>
              <a:gd name="connsiteY63" fmla="*/ 1786645 h 2600767"/>
              <a:gd name="connsiteX64" fmla="*/ 4335795 w 11711288"/>
              <a:gd name="connsiteY64" fmla="*/ 1771921 h 2600767"/>
              <a:gd name="connsiteX65" fmla="*/ 4628692 w 11711288"/>
              <a:gd name="connsiteY65" fmla="*/ 1828875 h 2600767"/>
              <a:gd name="connsiteX66" fmla="*/ 4726528 w 11711288"/>
              <a:gd name="connsiteY66" fmla="*/ 1880020 h 2600767"/>
              <a:gd name="connsiteX67" fmla="*/ 4739622 w 11711288"/>
              <a:gd name="connsiteY67" fmla="*/ 1754906 h 2600767"/>
              <a:gd name="connsiteX68" fmla="*/ 5476809 w 11711288"/>
              <a:gd name="connsiteY68" fmla="*/ 1176230 h 2600767"/>
              <a:gd name="connsiteX69" fmla="*/ 6100773 w 11711288"/>
              <a:gd name="connsiteY69" fmla="*/ 1495759 h 2600767"/>
              <a:gd name="connsiteX70" fmla="*/ 6163704 w 11711288"/>
              <a:gd name="connsiteY70" fmla="*/ 1607424 h 2600767"/>
              <a:gd name="connsiteX71" fmla="*/ 6225521 w 11711288"/>
              <a:gd name="connsiteY71" fmla="*/ 1552662 h 2600767"/>
              <a:gd name="connsiteX72" fmla="*/ 6606012 w 11711288"/>
              <a:gd name="connsiteY72" fmla="*/ 1407167 h 2600767"/>
              <a:gd name="connsiteX73" fmla="*/ 6658374 w 11711288"/>
              <a:gd name="connsiteY73" fmla="*/ 1404620 h 2600767"/>
              <a:gd name="connsiteX74" fmla="*/ 6694408 w 11711288"/>
              <a:gd name="connsiteY74" fmla="*/ 1340680 h 2600767"/>
              <a:gd name="connsiteX75" fmla="*/ 7318372 w 11711288"/>
              <a:gd name="connsiteY75" fmla="*/ 1021151 h 2600767"/>
              <a:gd name="connsiteX76" fmla="*/ 7850452 w 11711288"/>
              <a:gd name="connsiteY76" fmla="*/ 1233421 h 2600767"/>
              <a:gd name="connsiteX77" fmla="*/ 7889435 w 11711288"/>
              <a:gd name="connsiteY77" fmla="*/ 1278927 h 2600767"/>
              <a:gd name="connsiteX78" fmla="*/ 7888945 w 11711288"/>
              <a:gd name="connsiteY78" fmla="*/ 1274243 h 2600767"/>
              <a:gd name="connsiteX79" fmla="*/ 8536434 w 11711288"/>
              <a:gd name="connsiteY79" fmla="*/ 650623 h 2600767"/>
              <a:gd name="connsiteX80" fmla="*/ 8788466 w 11711288"/>
              <a:gd name="connsiteY80" fmla="*/ 699630 h 2600767"/>
              <a:gd name="connsiteX81" fmla="*/ 8847560 w 11711288"/>
              <a:gd name="connsiteY81" fmla="*/ 730523 h 2600767"/>
              <a:gd name="connsiteX82" fmla="*/ 8893766 w 11711288"/>
              <a:gd name="connsiteY82" fmla="*/ 648534 h 2600767"/>
              <a:gd name="connsiteX83" fmla="*/ 9517730 w 11711288"/>
              <a:gd name="connsiteY83" fmla="*/ 329005 h 2600767"/>
              <a:gd name="connsiteX84" fmla="*/ 9669380 w 11711288"/>
              <a:gd name="connsiteY84" fmla="*/ 343729 h 2600767"/>
              <a:gd name="connsiteX85" fmla="*/ 9743884 w 11711288"/>
              <a:gd name="connsiteY85" fmla="*/ 366004 h 2600767"/>
              <a:gd name="connsiteX86" fmla="*/ 9770076 w 11711288"/>
              <a:gd name="connsiteY86" fmla="*/ 319529 h 2600767"/>
              <a:gd name="connsiteX87" fmla="*/ 10394040 w 11711288"/>
              <a:gd name="connsiteY87" fmla="*/ 0 h 26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711288" h="2600767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 userDrawn="1"/>
        </p:nvSpPr>
        <p:spPr>
          <a:xfrm>
            <a:off x="9760945" y="3317320"/>
            <a:ext cx="1635829" cy="3210480"/>
          </a:xfrm>
          <a:prstGeom prst="trapezoid">
            <a:avLst>
              <a:gd name="adj" fmla="val 31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147" y="4722746"/>
            <a:ext cx="12190853" cy="2135254"/>
          </a:xfrm>
          <a:custGeom>
            <a:avLst/>
            <a:gdLst>
              <a:gd name="connsiteX0" fmla="*/ 12190853 w 12190853"/>
              <a:gd name="connsiteY0" fmla="*/ 0 h 2135254"/>
              <a:gd name="connsiteX1" fmla="*/ 12190853 w 12190853"/>
              <a:gd name="connsiteY1" fmla="*/ 1232671 h 2135254"/>
              <a:gd name="connsiteX2" fmla="*/ 12190853 w 12190853"/>
              <a:gd name="connsiteY2" fmla="*/ 2135253 h 2135254"/>
              <a:gd name="connsiteX3" fmla="*/ 8538218 w 12190853"/>
              <a:gd name="connsiteY3" fmla="*/ 2135253 h 2135254"/>
              <a:gd name="connsiteX4" fmla="*/ 8538217 w 12190853"/>
              <a:gd name="connsiteY4" fmla="*/ 2135254 h 2135254"/>
              <a:gd name="connsiteX5" fmla="*/ 7559386 w 12190853"/>
              <a:gd name="connsiteY5" fmla="*/ 2135254 h 2135254"/>
              <a:gd name="connsiteX6" fmla="*/ 7559239 w 12190853"/>
              <a:gd name="connsiteY6" fmla="*/ 2135137 h 2135254"/>
              <a:gd name="connsiteX7" fmla="*/ 7559202 w 12190853"/>
              <a:gd name="connsiteY7" fmla="*/ 2135254 h 2135254"/>
              <a:gd name="connsiteX8" fmla="*/ 404105 w 12190853"/>
              <a:gd name="connsiteY8" fmla="*/ 2135254 h 2135254"/>
              <a:gd name="connsiteX9" fmla="*/ 191141 w 12190853"/>
              <a:gd name="connsiteY9" fmla="*/ 2135254 h 2135254"/>
              <a:gd name="connsiteX10" fmla="*/ 0 w 12190853"/>
              <a:gd name="connsiteY10" fmla="*/ 2135254 h 2135254"/>
              <a:gd name="connsiteX11" fmla="*/ 0 w 12190853"/>
              <a:gd name="connsiteY11" fmla="*/ 759101 h 2135254"/>
              <a:gd name="connsiteX12" fmla="*/ 18846 w 12190853"/>
              <a:gd name="connsiteY12" fmla="*/ 760703 h 2135254"/>
              <a:gd name="connsiteX13" fmla="*/ 622833 w 12190853"/>
              <a:gd name="connsiteY13" fmla="*/ 1328059 h 2135254"/>
              <a:gd name="connsiteX14" fmla="*/ 634538 w 12190853"/>
              <a:gd name="connsiteY14" fmla="*/ 1439894 h 2135254"/>
              <a:gd name="connsiteX15" fmla="*/ 734784 w 12190853"/>
              <a:gd name="connsiteY15" fmla="*/ 1387488 h 2135254"/>
              <a:gd name="connsiteX16" fmla="*/ 971235 w 12190853"/>
              <a:gd name="connsiteY16" fmla="*/ 1341510 h 2135254"/>
              <a:gd name="connsiteX17" fmla="*/ 1093660 w 12190853"/>
              <a:gd name="connsiteY17" fmla="*/ 1353397 h 2135254"/>
              <a:gd name="connsiteX18" fmla="*/ 1174763 w 12190853"/>
              <a:gd name="connsiteY18" fmla="*/ 1377644 h 2135254"/>
              <a:gd name="connsiteX19" fmla="*/ 1186547 w 12190853"/>
              <a:gd name="connsiteY19" fmla="*/ 1356734 h 2135254"/>
              <a:gd name="connsiteX20" fmla="*/ 1810511 w 12190853"/>
              <a:gd name="connsiteY20" fmla="*/ 1037205 h 2135254"/>
              <a:gd name="connsiteX21" fmla="*/ 2434476 w 12190853"/>
              <a:gd name="connsiteY21" fmla="*/ 1356734 h 2135254"/>
              <a:gd name="connsiteX22" fmla="*/ 2490172 w 12190853"/>
              <a:gd name="connsiteY22" fmla="*/ 1455565 h 2135254"/>
              <a:gd name="connsiteX23" fmla="*/ 2521596 w 12190853"/>
              <a:gd name="connsiteY23" fmla="*/ 1430595 h 2135254"/>
              <a:gd name="connsiteX24" fmla="*/ 2801827 w 12190853"/>
              <a:gd name="connsiteY24" fmla="*/ 1348151 h 2135254"/>
              <a:gd name="connsiteX25" fmla="*/ 3217441 w 12190853"/>
              <a:gd name="connsiteY25" fmla="*/ 1560985 h 2135254"/>
              <a:gd name="connsiteX26" fmla="*/ 3241880 w 12190853"/>
              <a:gd name="connsiteY26" fmla="*/ 1604352 h 2135254"/>
              <a:gd name="connsiteX27" fmla="*/ 3611243 w 12190853"/>
              <a:gd name="connsiteY27" fmla="*/ 1604352 h 2135254"/>
              <a:gd name="connsiteX28" fmla="*/ 3613999 w 12190853"/>
              <a:gd name="connsiteY28" fmla="*/ 1599461 h 2135254"/>
              <a:gd name="connsiteX29" fmla="*/ 4117715 w 12190853"/>
              <a:gd name="connsiteY29" fmla="*/ 1341510 h 2135254"/>
              <a:gd name="connsiteX30" fmla="*/ 4677439 w 12190853"/>
              <a:gd name="connsiteY30" fmla="*/ 1698843 h 2135254"/>
              <a:gd name="connsiteX31" fmla="*/ 4693938 w 12190853"/>
              <a:gd name="connsiteY31" fmla="*/ 1750031 h 2135254"/>
              <a:gd name="connsiteX32" fmla="*/ 4721097 w 12190853"/>
              <a:gd name="connsiteY32" fmla="*/ 1735833 h 2135254"/>
              <a:gd name="connsiteX33" fmla="*/ 4835124 w 12190853"/>
              <a:gd name="connsiteY33" fmla="*/ 1701742 h 2135254"/>
              <a:gd name="connsiteX34" fmla="*/ 4930624 w 12190853"/>
              <a:gd name="connsiteY34" fmla="*/ 1692469 h 2135254"/>
              <a:gd name="connsiteX35" fmla="*/ 4934733 w 12190853"/>
              <a:gd name="connsiteY35" fmla="*/ 1653211 h 2135254"/>
              <a:gd name="connsiteX36" fmla="*/ 5671919 w 12190853"/>
              <a:gd name="connsiteY36" fmla="*/ 1074535 h 2135254"/>
              <a:gd name="connsiteX37" fmla="*/ 6295883 w 12190853"/>
              <a:gd name="connsiteY37" fmla="*/ 1394064 h 2135254"/>
              <a:gd name="connsiteX38" fmla="*/ 6301547 w 12190853"/>
              <a:gd name="connsiteY38" fmla="*/ 1404117 h 2135254"/>
              <a:gd name="connsiteX39" fmla="*/ 6320448 w 12190853"/>
              <a:gd name="connsiteY39" fmla="*/ 1382055 h 2135254"/>
              <a:gd name="connsiteX40" fmla="*/ 6852528 w 12190853"/>
              <a:gd name="connsiteY40" fmla="*/ 1169785 h 2135254"/>
              <a:gd name="connsiteX41" fmla="*/ 7273244 w 12190853"/>
              <a:gd name="connsiteY41" fmla="*/ 1293559 h 2135254"/>
              <a:gd name="connsiteX42" fmla="*/ 7342091 w 12190853"/>
              <a:gd name="connsiteY42" fmla="*/ 1348269 h 2135254"/>
              <a:gd name="connsiteX43" fmla="*/ 7355460 w 12190853"/>
              <a:gd name="connsiteY43" fmla="*/ 1306786 h 2135254"/>
              <a:gd name="connsiteX44" fmla="*/ 8048802 w 12190853"/>
              <a:gd name="connsiteY44" fmla="*/ 864150 h 2135254"/>
              <a:gd name="connsiteX45" fmla="*/ 8119268 w 12190853"/>
              <a:gd name="connsiteY45" fmla="*/ 867577 h 2135254"/>
              <a:gd name="connsiteX46" fmla="*/ 8177314 w 12190853"/>
              <a:gd name="connsiteY46" fmla="*/ 764579 h 2135254"/>
              <a:gd name="connsiteX47" fmla="*/ 8801277 w 12190853"/>
              <a:gd name="connsiteY47" fmla="*/ 445050 h 2135254"/>
              <a:gd name="connsiteX48" fmla="*/ 9221993 w 12190853"/>
              <a:gd name="connsiteY48" fmla="*/ 568824 h 2135254"/>
              <a:gd name="connsiteX49" fmla="*/ 9308351 w 12190853"/>
              <a:gd name="connsiteY49" fmla="*/ 637449 h 2135254"/>
              <a:gd name="connsiteX50" fmla="*/ 9331316 w 12190853"/>
              <a:gd name="connsiteY50" fmla="*/ 624736 h 2135254"/>
              <a:gd name="connsiteX51" fmla="*/ 9657545 w 12190853"/>
              <a:gd name="connsiteY51" fmla="*/ 553269 h 2135254"/>
              <a:gd name="connsiteX52" fmla="*/ 10350887 w 12190853"/>
              <a:gd name="connsiteY52" fmla="*/ 995905 h 2135254"/>
              <a:gd name="connsiteX53" fmla="*/ 10387173 w 12190853"/>
              <a:gd name="connsiteY53" fmla="*/ 1108490 h 2135254"/>
              <a:gd name="connsiteX54" fmla="*/ 10674604 w 12190853"/>
              <a:gd name="connsiteY54" fmla="*/ 1108490 h 2135254"/>
              <a:gd name="connsiteX55" fmla="*/ 10659598 w 12190853"/>
              <a:gd name="connsiteY55" fmla="*/ 965120 h 2135254"/>
              <a:gd name="connsiteX56" fmla="*/ 11412073 w 12190853"/>
              <a:gd name="connsiteY56" fmla="*/ 240385 h 2135254"/>
              <a:gd name="connsiteX57" fmla="*/ 11832789 w 12190853"/>
              <a:gd name="connsiteY57" fmla="*/ 364159 h 2135254"/>
              <a:gd name="connsiteX58" fmla="*/ 11870500 w 12190853"/>
              <a:gd name="connsiteY58" fmla="*/ 394126 h 2135254"/>
              <a:gd name="connsiteX59" fmla="*/ 11889660 w 12190853"/>
              <a:gd name="connsiteY59" fmla="*/ 334676 h 2135254"/>
              <a:gd name="connsiteX60" fmla="*/ 12162286 w 12190853"/>
              <a:gd name="connsiteY60" fmla="*/ 15814 h 213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0853" h="2135254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 userDrawn="1"/>
        </p:nvSpPr>
        <p:spPr>
          <a:xfrm>
            <a:off x="10038653" y="3317320"/>
            <a:ext cx="1080413" cy="3540680"/>
          </a:xfrm>
          <a:prstGeom prst="trapezoid">
            <a:avLst>
              <a:gd name="adj" fmla="val 319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7501" cy="365125"/>
          </a:xfrm>
        </p:spPr>
        <p:txBody>
          <a:bodyPr/>
          <a:lstStyle/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109092" y="3154563"/>
            <a:ext cx="942618" cy="223954"/>
            <a:chOff x="10109092" y="3159326"/>
            <a:chExt cx="942618" cy="223954"/>
          </a:xfrm>
        </p:grpSpPr>
        <p:sp>
          <p:nvSpPr>
            <p:cNvPr id="45" name="Freeform 4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 flipH="1">
            <a:off x="11102763" y="2498359"/>
            <a:ext cx="740664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17466" y="2498360"/>
            <a:ext cx="740571" cy="1303938"/>
          </a:xfrm>
          <a:custGeom>
            <a:avLst/>
            <a:gdLst>
              <a:gd name="connsiteX0" fmla="*/ 838295 w 1006290"/>
              <a:gd name="connsiteY0" fmla="*/ 0 h 1767333"/>
              <a:gd name="connsiteX1" fmla="*/ 862539 w 1006290"/>
              <a:gd name="connsiteY1" fmla="*/ 159939 h 1767333"/>
              <a:gd name="connsiteX2" fmla="*/ 948213 w 1006290"/>
              <a:gd name="connsiteY2" fmla="*/ 541058 h 1767333"/>
              <a:gd name="connsiteX3" fmla="*/ 1006290 w 1006290"/>
              <a:gd name="connsiteY3" fmla="*/ 711020 h 1767333"/>
              <a:gd name="connsiteX4" fmla="*/ 770466 w 1006290"/>
              <a:gd name="connsiteY4" fmla="*/ 802133 h 1767333"/>
              <a:gd name="connsiteX5" fmla="*/ 0 w 1006290"/>
              <a:gd name="connsiteY5" fmla="*/ 1767333 h 1767333"/>
              <a:gd name="connsiteX6" fmla="*/ 491066 w 1006290"/>
              <a:gd name="connsiteY6" fmla="*/ 74000 h 1767333"/>
              <a:gd name="connsiteX0" fmla="*/ 842061 w 1010056"/>
              <a:gd name="connsiteY0" fmla="*/ 0 h 1778426"/>
              <a:gd name="connsiteX1" fmla="*/ 866305 w 1010056"/>
              <a:gd name="connsiteY1" fmla="*/ 159939 h 1778426"/>
              <a:gd name="connsiteX2" fmla="*/ 951979 w 1010056"/>
              <a:gd name="connsiteY2" fmla="*/ 541058 h 1778426"/>
              <a:gd name="connsiteX3" fmla="*/ 1010056 w 1010056"/>
              <a:gd name="connsiteY3" fmla="*/ 711020 h 1778426"/>
              <a:gd name="connsiteX4" fmla="*/ 774232 w 1010056"/>
              <a:gd name="connsiteY4" fmla="*/ 802133 h 1778426"/>
              <a:gd name="connsiteX5" fmla="*/ 3766 w 1010056"/>
              <a:gd name="connsiteY5" fmla="*/ 1767333 h 1778426"/>
              <a:gd name="connsiteX6" fmla="*/ 494832 w 1010056"/>
              <a:gd name="connsiteY6" fmla="*/ 74000 h 1778426"/>
              <a:gd name="connsiteX7" fmla="*/ 842061 w 1010056"/>
              <a:gd name="connsiteY7" fmla="*/ 0 h 17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056" h="1778426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89278" y="334969"/>
            <a:ext cx="981007" cy="838083"/>
            <a:chOff x="10089278" y="330206"/>
            <a:chExt cx="981007" cy="838083"/>
          </a:xfrm>
        </p:grpSpPr>
        <p:sp>
          <p:nvSpPr>
            <p:cNvPr id="43" name="Freeform 4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9899100" y="1031758"/>
            <a:ext cx="681300" cy="2243303"/>
          </a:xfrm>
          <a:custGeom>
            <a:avLst/>
            <a:gdLst>
              <a:gd name="connsiteX0" fmla="*/ 259381 w 929217"/>
              <a:gd name="connsiteY0" fmla="*/ 0 h 3059614"/>
              <a:gd name="connsiteX1" fmla="*/ 408923 w 929217"/>
              <a:gd name="connsiteY1" fmla="*/ 81169 h 3059614"/>
              <a:gd name="connsiteX2" fmla="*/ 929217 w 929217"/>
              <a:gd name="connsiteY2" fmla="*/ 186211 h 3059614"/>
              <a:gd name="connsiteX3" fmla="*/ 929217 w 929217"/>
              <a:gd name="connsiteY3" fmla="*/ 3059614 h 3059614"/>
              <a:gd name="connsiteX4" fmla="*/ 929216 w 929217"/>
              <a:gd name="connsiteY4" fmla="*/ 3059614 h 3059614"/>
              <a:gd name="connsiteX5" fmla="*/ 304459 w 929217"/>
              <a:gd name="connsiteY5" fmla="*/ 2912129 h 3059614"/>
              <a:gd name="connsiteX6" fmla="*/ 284626 w 929217"/>
              <a:gd name="connsiteY6" fmla="*/ 2900745 h 3059614"/>
              <a:gd name="connsiteX7" fmla="*/ 272162 w 929217"/>
              <a:gd name="connsiteY7" fmla="*/ 2873391 h 3059614"/>
              <a:gd name="connsiteX8" fmla="*/ 0 w 929217"/>
              <a:gd name="connsiteY8" fmla="*/ 1286879 h 3059614"/>
              <a:gd name="connsiteX9" fmla="*/ 245761 w 929217"/>
              <a:gd name="connsiteY9" fmla="*/ 30191 h 30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9614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80400" y="1032430"/>
            <a:ext cx="681300" cy="2242631"/>
          </a:xfrm>
          <a:custGeom>
            <a:avLst/>
            <a:gdLst>
              <a:gd name="connsiteX0" fmla="*/ 668149 w 929217"/>
              <a:gd name="connsiteY0" fmla="*/ 0 h 3058698"/>
              <a:gd name="connsiteX1" fmla="*/ 683457 w 929217"/>
              <a:gd name="connsiteY1" fmla="*/ 33740 h 3058698"/>
              <a:gd name="connsiteX2" fmla="*/ 929217 w 929217"/>
              <a:gd name="connsiteY2" fmla="*/ 1285963 h 3058698"/>
              <a:gd name="connsiteX3" fmla="*/ 657056 w 929217"/>
              <a:gd name="connsiteY3" fmla="*/ 2872475 h 3058698"/>
              <a:gd name="connsiteX4" fmla="*/ 644592 w 929217"/>
              <a:gd name="connsiteY4" fmla="*/ 2899827 h 3058698"/>
              <a:gd name="connsiteX5" fmla="*/ 624757 w 929217"/>
              <a:gd name="connsiteY5" fmla="*/ 2911213 h 3058698"/>
              <a:gd name="connsiteX6" fmla="*/ 163447 w 929217"/>
              <a:gd name="connsiteY6" fmla="*/ 3049116 h 3058698"/>
              <a:gd name="connsiteX7" fmla="*/ 0 w 929217"/>
              <a:gd name="connsiteY7" fmla="*/ 3058698 h 3058698"/>
              <a:gd name="connsiteX8" fmla="*/ 0 w 929217"/>
              <a:gd name="connsiteY8" fmla="*/ 185295 h 3058698"/>
              <a:gd name="connsiteX9" fmla="*/ 520294 w 929217"/>
              <a:gd name="connsiteY9" fmla="*/ 80253 h 305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217" h="3058698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175850" y="3292328"/>
            <a:ext cx="403010" cy="1057429"/>
          </a:xfrm>
          <a:custGeom>
            <a:avLst/>
            <a:gdLst>
              <a:gd name="connsiteX0" fmla="*/ 0 w 549661"/>
              <a:gd name="connsiteY0" fmla="*/ 0 h 1442215"/>
              <a:gd name="connsiteX1" fmla="*/ 5098 w 549661"/>
              <a:gd name="connsiteY1" fmla="*/ 10156 h 1442215"/>
              <a:gd name="connsiteX2" fmla="*/ 74473 w 549661"/>
              <a:gd name="connsiteY2" fmla="*/ 39995 h 1442215"/>
              <a:gd name="connsiteX3" fmla="*/ 307946 w 549661"/>
              <a:gd name="connsiteY3" fmla="*/ 102626 h 1442215"/>
              <a:gd name="connsiteX4" fmla="*/ 549661 w 549661"/>
              <a:gd name="connsiteY4" fmla="*/ 123866 h 1442215"/>
              <a:gd name="connsiteX5" fmla="*/ 549661 w 549661"/>
              <a:gd name="connsiteY5" fmla="*/ 1442215 h 1442215"/>
              <a:gd name="connsiteX6" fmla="*/ 541575 w 549661"/>
              <a:gd name="connsiteY6" fmla="*/ 1437671 h 1442215"/>
              <a:gd name="connsiteX7" fmla="*/ 3327 w 549661"/>
              <a:gd name="connsiteY7" fmla="*/ 88702 h 14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661" h="1442215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10578861" y="3292413"/>
            <a:ext cx="406045" cy="1057343"/>
          </a:xfrm>
          <a:custGeom>
            <a:avLst/>
            <a:gdLst>
              <a:gd name="connsiteX0" fmla="*/ 0 w 553800"/>
              <a:gd name="connsiteY0" fmla="*/ 0 h 1442098"/>
              <a:gd name="connsiteX1" fmla="*/ 3347 w 553800"/>
              <a:gd name="connsiteY1" fmla="*/ 88585 h 1442098"/>
              <a:gd name="connsiteX2" fmla="*/ 545653 w 553800"/>
              <a:gd name="connsiteY2" fmla="*/ 1437554 h 1442098"/>
              <a:gd name="connsiteX3" fmla="*/ 553800 w 553800"/>
              <a:gd name="connsiteY3" fmla="*/ 1442098 h 1442098"/>
              <a:gd name="connsiteX4" fmla="*/ 553800 w 553800"/>
              <a:gd name="connsiteY4" fmla="*/ 123749 h 1442098"/>
              <a:gd name="connsiteX5" fmla="*/ 551703 w 553800"/>
              <a:gd name="connsiteY5" fmla="*/ 123933 h 1442098"/>
              <a:gd name="connsiteX6" fmla="*/ 551702 w 553800"/>
              <a:gd name="connsiteY6" fmla="*/ 123933 h 1442098"/>
              <a:gd name="connsiteX7" fmla="*/ 551701 w 553800"/>
              <a:gd name="connsiteY7" fmla="*/ 123933 h 1442098"/>
              <a:gd name="connsiteX8" fmla="*/ 388255 w 553800"/>
              <a:gd name="connsiteY8" fmla="*/ 114351 h 1442098"/>
              <a:gd name="connsiteX9" fmla="*/ 74417 w 553800"/>
              <a:gd name="connsiteY9" fmla="*/ 39878 h 1442098"/>
              <a:gd name="connsiteX10" fmla="*/ 5038 w 553800"/>
              <a:gd name="connsiteY10" fmla="*/ 10037 h 144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800" h="1442098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0228451" y="3320790"/>
            <a:ext cx="350411" cy="655786"/>
          </a:xfrm>
          <a:custGeom>
            <a:avLst/>
            <a:gdLst>
              <a:gd name="connsiteX0" fmla="*/ 0 w 477921"/>
              <a:gd name="connsiteY0" fmla="*/ 0 h 894419"/>
              <a:gd name="connsiteX1" fmla="*/ 2732 w 477921"/>
              <a:gd name="connsiteY1" fmla="*/ 1175 h 894419"/>
              <a:gd name="connsiteX2" fmla="*/ 236205 w 477921"/>
              <a:gd name="connsiteY2" fmla="*/ 63806 h 894419"/>
              <a:gd name="connsiteX3" fmla="*/ 477921 w 477921"/>
              <a:gd name="connsiteY3" fmla="*/ 85046 h 894419"/>
              <a:gd name="connsiteX4" fmla="*/ 477921 w 477921"/>
              <a:gd name="connsiteY4" fmla="*/ 894419 h 894419"/>
              <a:gd name="connsiteX5" fmla="*/ 469835 w 477921"/>
              <a:gd name="connsiteY5" fmla="*/ 889875 h 894419"/>
              <a:gd name="connsiteX6" fmla="*/ 10855 w 477921"/>
              <a:gd name="connsiteY6" fmla="*/ 55182 h 89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21" h="894419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0578862" y="3320994"/>
            <a:ext cx="353012" cy="655582"/>
          </a:xfrm>
          <a:custGeom>
            <a:avLst/>
            <a:gdLst>
              <a:gd name="connsiteX0" fmla="*/ 0 w 481469"/>
              <a:gd name="connsiteY0" fmla="*/ 0 h 894141"/>
              <a:gd name="connsiteX1" fmla="*/ 10882 w 481469"/>
              <a:gd name="connsiteY1" fmla="*/ 54904 h 894141"/>
              <a:gd name="connsiteX2" fmla="*/ 473322 w 481469"/>
              <a:gd name="connsiteY2" fmla="*/ 889597 h 894141"/>
              <a:gd name="connsiteX3" fmla="*/ 481469 w 481469"/>
              <a:gd name="connsiteY3" fmla="*/ 894141 h 894141"/>
              <a:gd name="connsiteX4" fmla="*/ 481469 w 481469"/>
              <a:gd name="connsiteY4" fmla="*/ 84768 h 894141"/>
              <a:gd name="connsiteX5" fmla="*/ 479373 w 481469"/>
              <a:gd name="connsiteY5" fmla="*/ 84952 h 894141"/>
              <a:gd name="connsiteX6" fmla="*/ 479372 w 481469"/>
              <a:gd name="connsiteY6" fmla="*/ 84952 h 894141"/>
              <a:gd name="connsiteX7" fmla="*/ 479371 w 481469"/>
              <a:gd name="connsiteY7" fmla="*/ 84952 h 894141"/>
              <a:gd name="connsiteX8" fmla="*/ 315925 w 481469"/>
              <a:gd name="connsiteY8" fmla="*/ 75370 h 894141"/>
              <a:gd name="connsiteX9" fmla="*/ 2087 w 481469"/>
              <a:gd name="connsiteY9" fmla="*/ 897 h 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469" h="894141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89464" y="330206"/>
            <a:ext cx="981007" cy="838083"/>
            <a:chOff x="10089278" y="330206"/>
            <a:chExt cx="981007" cy="838083"/>
          </a:xfrm>
        </p:grpSpPr>
        <p:sp>
          <p:nvSpPr>
            <p:cNvPr id="28" name="Freeform 27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>
                <a:gd name="connsiteX0" fmla="*/ 0 w 668149"/>
                <a:gd name="connsiteY0" fmla="*/ 0 h 1142999"/>
                <a:gd name="connsiteX1" fmla="*/ 533231 w 668149"/>
                <a:gd name="connsiteY1" fmla="*/ 660330 h 1142999"/>
                <a:gd name="connsiteX2" fmla="*/ 668149 w 668149"/>
                <a:gd name="connsiteY2" fmla="*/ 957704 h 1142999"/>
                <a:gd name="connsiteX3" fmla="*/ 520294 w 668149"/>
                <a:gd name="connsiteY3" fmla="*/ 1037957 h 1142999"/>
                <a:gd name="connsiteX4" fmla="*/ 0 w 668149"/>
                <a:gd name="connsiteY4" fmla="*/ 1142999 h 1142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149" h="1142999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>
                <a:gd name="connsiteX0" fmla="*/ 669836 w 669836"/>
                <a:gd name="connsiteY0" fmla="*/ 52 h 1143051"/>
                <a:gd name="connsiteX1" fmla="*/ 669836 w 669836"/>
                <a:gd name="connsiteY1" fmla="*/ 1143051 h 1143051"/>
                <a:gd name="connsiteX2" fmla="*/ 149542 w 669836"/>
                <a:gd name="connsiteY2" fmla="*/ 1038009 h 1143051"/>
                <a:gd name="connsiteX3" fmla="*/ 0 w 669836"/>
                <a:gd name="connsiteY3" fmla="*/ 956840 h 1143051"/>
                <a:gd name="connsiteX4" fmla="*/ 136606 w 669836"/>
                <a:gd name="connsiteY4" fmla="*/ 654032 h 1143051"/>
                <a:gd name="connsiteX5" fmla="*/ 669836 w 669836"/>
                <a:gd name="connsiteY5" fmla="*/ 52 h 114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836" h="1143051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109092" y="3159326"/>
            <a:ext cx="942618" cy="223954"/>
            <a:chOff x="10109092" y="3159326"/>
            <a:chExt cx="942618" cy="223954"/>
          </a:xfrm>
        </p:grpSpPr>
        <p:sp>
          <p:nvSpPr>
            <p:cNvPr id="26" name="Freeform 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>
                <a:gd name="connsiteX0" fmla="*/ 642814 w 642814"/>
                <a:gd name="connsiteY0" fmla="*/ 0 h 305448"/>
                <a:gd name="connsiteX1" fmla="*/ 546664 w 642814"/>
                <a:gd name="connsiteY1" fmla="*/ 191552 h 305448"/>
                <a:gd name="connsiteX2" fmla="*/ 477285 w 642814"/>
                <a:gd name="connsiteY2" fmla="*/ 221393 h 305448"/>
                <a:gd name="connsiteX3" fmla="*/ 163447 w 642814"/>
                <a:gd name="connsiteY3" fmla="*/ 295866 h 305448"/>
                <a:gd name="connsiteX4" fmla="*/ 0 w 642814"/>
                <a:gd name="connsiteY4" fmla="*/ 305448 h 305448"/>
                <a:gd name="connsiteX5" fmla="*/ 0 w 642814"/>
                <a:gd name="connsiteY5" fmla="*/ 157850 h 305448"/>
                <a:gd name="connsiteX6" fmla="*/ 163447 w 642814"/>
                <a:gd name="connsiteY6" fmla="*/ 148268 h 305448"/>
                <a:gd name="connsiteX7" fmla="*/ 624757 w 642814"/>
                <a:gd name="connsiteY7" fmla="*/ 10365 h 30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4" h="305448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>
                <a:gd name="connsiteX0" fmla="*/ 0 w 642812"/>
                <a:gd name="connsiteY0" fmla="*/ 0 h 305446"/>
                <a:gd name="connsiteX1" fmla="*/ 18054 w 642812"/>
                <a:gd name="connsiteY1" fmla="*/ 10363 h 305446"/>
                <a:gd name="connsiteX2" fmla="*/ 642811 w 642812"/>
                <a:gd name="connsiteY2" fmla="*/ 157848 h 305446"/>
                <a:gd name="connsiteX3" fmla="*/ 642812 w 642812"/>
                <a:gd name="connsiteY3" fmla="*/ 157848 h 305446"/>
                <a:gd name="connsiteX4" fmla="*/ 642812 w 642812"/>
                <a:gd name="connsiteY4" fmla="*/ 305446 h 305446"/>
                <a:gd name="connsiteX5" fmla="*/ 642810 w 642812"/>
                <a:gd name="connsiteY5" fmla="*/ 305446 h 305446"/>
                <a:gd name="connsiteX6" fmla="*/ 165525 w 642812"/>
                <a:gd name="connsiteY6" fmla="*/ 221391 h 305446"/>
                <a:gd name="connsiteX7" fmla="*/ 96150 w 642812"/>
                <a:gd name="connsiteY7" fmla="*/ 191552 h 30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812" h="305446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202692" y="1421106"/>
            <a:ext cx="758952" cy="758952"/>
            <a:chOff x="7575606" y="2571489"/>
            <a:chExt cx="595578" cy="595578"/>
          </a:xfrm>
        </p:grpSpPr>
        <p:sp>
          <p:nvSpPr>
            <p:cNvPr id="48" name="Oval 47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>
                <a:gd name="connsiteX0" fmla="*/ 457515 w 464610"/>
                <a:gd name="connsiteY0" fmla="*/ 0 h 915030"/>
                <a:gd name="connsiteX1" fmla="*/ 464610 w 464610"/>
                <a:gd name="connsiteY1" fmla="*/ 715 h 915030"/>
                <a:gd name="connsiteX2" fmla="*/ 464610 w 464610"/>
                <a:gd name="connsiteY2" fmla="*/ 914315 h 915030"/>
                <a:gd name="connsiteX3" fmla="*/ 457515 w 464610"/>
                <a:gd name="connsiteY3" fmla="*/ 915030 h 915030"/>
                <a:gd name="connsiteX4" fmla="*/ 0 w 464610"/>
                <a:gd name="connsiteY4" fmla="*/ 457515 h 915030"/>
                <a:gd name="connsiteX5" fmla="*/ 457515 w 464610"/>
                <a:gd name="connsiteY5" fmla="*/ 0 h 91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610" h="91503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>
                <a:gd name="connsiteX0" fmla="*/ 0 w 450421"/>
                <a:gd name="connsiteY0" fmla="*/ 0 h 913600"/>
                <a:gd name="connsiteX1" fmla="*/ 85112 w 450421"/>
                <a:gd name="connsiteY1" fmla="*/ 8580 h 913600"/>
                <a:gd name="connsiteX2" fmla="*/ 450421 w 450421"/>
                <a:gd name="connsiteY2" fmla="*/ 456800 h 913600"/>
                <a:gd name="connsiteX3" fmla="*/ 85112 w 450421"/>
                <a:gd name="connsiteY3" fmla="*/ 905020 h 913600"/>
                <a:gd name="connsiteX4" fmla="*/ 0 w 450421"/>
                <a:gd name="connsiteY4" fmla="*/ 913600 h 9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421" h="91360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788024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88024" y="0"/>
            <a:ext cx="504056" cy="6857999"/>
          </a:xfrm>
          <a:prstGeom prst="rect">
            <a:avLst/>
          </a:prstGeom>
          <a:solidFill>
            <a:srgbClr val="2F3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49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and Impress templates,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0" y="3034142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4"/>
            <a:ext cx="2914141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E389-E41A-49AC-9975-3D3899FF73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2037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54" r:id="rId2"/>
    <p:sldLayoutId id="2147483753" r:id="rId3"/>
    <p:sldLayoutId id="2147483755" r:id="rId4"/>
    <p:sldLayoutId id="2147483756" r:id="rId5"/>
    <p:sldLayoutId id="2147483743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객체와 클래스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9/7</a:t>
            </a:r>
            <a:endParaRPr lang="en-US" dirty="0" smtClean="0"/>
          </a:p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조혜연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정의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10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299" y="2608953"/>
            <a:ext cx="771525" cy="8572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580059" y="2420888"/>
            <a:ext cx="2016224" cy="432048"/>
            <a:chOff x="1580059" y="2420888"/>
            <a:chExt cx="2016224" cy="432048"/>
          </a:xfrm>
        </p:grpSpPr>
        <p:sp>
          <p:nvSpPr>
            <p:cNvPr id="11" name="TextBox 10"/>
            <p:cNvSpPr txBox="1"/>
            <p:nvPr/>
          </p:nvSpPr>
          <p:spPr>
            <a:xfrm>
              <a:off x="1580059" y="24208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냥이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>
              <a:stCxn id="11" idx="3"/>
            </p:cNvCxnSpPr>
            <p:nvPr/>
          </p:nvCxnSpPr>
          <p:spPr>
            <a:xfrm>
              <a:off x="2226390" y="2605554"/>
              <a:ext cx="1369893" cy="24738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724075" y="3161269"/>
            <a:ext cx="1835333" cy="565055"/>
            <a:chOff x="1724075" y="3161269"/>
            <a:chExt cx="1835333" cy="565055"/>
          </a:xfrm>
        </p:grpSpPr>
        <p:sp>
          <p:nvSpPr>
            <p:cNvPr id="12" name="TextBox 11"/>
            <p:cNvSpPr txBox="1"/>
            <p:nvPr/>
          </p:nvSpPr>
          <p:spPr>
            <a:xfrm>
              <a:off x="1724075" y="335699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2263264" y="3161269"/>
              <a:ext cx="1296144" cy="38038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7052667" y="2478679"/>
            <a:ext cx="771525" cy="1279206"/>
            <a:chOff x="6522286" y="1902262"/>
            <a:chExt cx="771525" cy="127920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0778" y="2767863"/>
              <a:ext cx="365802" cy="20322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0778" y="2982106"/>
              <a:ext cx="448565" cy="19936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2286" y="1902262"/>
              <a:ext cx="771525" cy="857250"/>
            </a:xfrm>
            <a:prstGeom prst="rect">
              <a:avLst/>
            </a:prstGeom>
          </p:spPr>
        </p:pic>
      </p:grpSp>
      <p:cxnSp>
        <p:nvCxnSpPr>
          <p:cNvPr id="21" name="직선 화살표 연결선 20"/>
          <p:cNvCxnSpPr/>
          <p:nvPr/>
        </p:nvCxnSpPr>
        <p:spPr>
          <a:xfrm>
            <a:off x="4892427" y="3030756"/>
            <a:ext cx="1584176" cy="682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11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484784"/>
            <a:ext cx="7609290" cy="3672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66467"/>
            <a:ext cx="3990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클래스에는 꼭 하나의 생성자가 있어야 한다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객체를 생성하기 위해서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만들 때의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클래스와 이름이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Return </a:t>
            </a:r>
            <a:r>
              <a:rPr lang="ko-KR" altLang="en-US" dirty="0" smtClean="0"/>
              <a:t>값이 없어야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생성자가 여러 개 일 경우 인자의 수와 타입에 영향을 받으므로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생성자가 받는 매개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달라야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1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69" y="1811807"/>
            <a:ext cx="1952625" cy="6572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생성자의 종류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13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69" y="3123194"/>
            <a:ext cx="7571295" cy="17382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2297403"/>
            <a:ext cx="3438525" cy="219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84" y="2283116"/>
            <a:ext cx="3571875" cy="247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69" y="1517760"/>
            <a:ext cx="2219325" cy="13811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디폴트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412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종류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14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6792"/>
            <a:ext cx="2226742" cy="14050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0438"/>
            <a:ext cx="7617668" cy="1752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907" y="2346975"/>
            <a:ext cx="3752850" cy="257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/>
              <a:t>인자가 있는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04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종류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15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484784"/>
            <a:ext cx="2147739" cy="2115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89" y="3717032"/>
            <a:ext cx="7271345" cy="22634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2426621"/>
            <a:ext cx="3743325" cy="4381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복제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27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83433" y="1387022"/>
            <a:ext cx="4055771" cy="5426354"/>
            <a:chOff x="983433" y="1387022"/>
            <a:chExt cx="4055771" cy="542635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433" y="1387022"/>
              <a:ext cx="4055771" cy="441346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433" y="5783685"/>
              <a:ext cx="1314082" cy="1029691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423" y="1484784"/>
            <a:ext cx="3266719" cy="35804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825" y="2290304"/>
            <a:ext cx="2216646" cy="1303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456" y="1494641"/>
            <a:ext cx="1495568" cy="9531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021" y="3780052"/>
            <a:ext cx="1588611" cy="16193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2548" y="2132856"/>
            <a:ext cx="1705172" cy="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오버로딩이란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17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28801"/>
            <a:ext cx="4688073" cy="10081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2770263"/>
            <a:ext cx="2876233" cy="37686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037" y="3014662"/>
            <a:ext cx="24479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실전 예제 문제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9456" y="1988840"/>
            <a:ext cx="6787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지금까지 배운 내용을 이용하여</a:t>
            </a:r>
            <a:endParaRPr lang="en-US" altLang="ko-KR" dirty="0"/>
          </a:p>
          <a:p>
            <a:r>
              <a:rPr lang="ko-KR" altLang="en-US" dirty="0" smtClean="0"/>
              <a:t>교과목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정보통신개론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r>
              <a:rPr lang="ko-KR" altLang="en-US" dirty="0" smtClean="0"/>
              <a:t>학생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학생들의 </a:t>
            </a:r>
            <a:r>
              <a:rPr lang="ko-KR" altLang="en-US" dirty="0" err="1" smtClean="0"/>
              <a:t>교과목별</a:t>
            </a:r>
            <a:r>
              <a:rPr lang="ko-KR" altLang="en-US" dirty="0" smtClean="0"/>
              <a:t> 점수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교과목별</a:t>
            </a:r>
            <a:r>
              <a:rPr lang="ko-KR" altLang="en-US" dirty="0" smtClean="0"/>
              <a:t> 학점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평점을 출력하시오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학점은 </a:t>
            </a:r>
            <a:r>
              <a:rPr lang="en-US" altLang="ko-KR" dirty="0" smtClean="0"/>
              <a:t>100~91 – A</a:t>
            </a:r>
            <a:r>
              <a:rPr lang="ko-KR" altLang="en-US" dirty="0"/>
              <a:t> </a:t>
            </a:r>
            <a:r>
              <a:rPr lang="en-US" altLang="ko-KR" dirty="0" smtClean="0"/>
              <a:t>/ 90~81 – B / 80~71 – C / 70~61 – D /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- F</a:t>
            </a:r>
          </a:p>
        </p:txBody>
      </p:sp>
    </p:spTree>
    <p:extLst>
      <p:ext uri="{BB962C8B-B14F-4D97-AF65-F5344CB8AC3E}">
        <p14:creationId xmlns:p14="http://schemas.microsoft.com/office/powerpoint/2010/main" val="316868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리뷰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개념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2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1772816"/>
            <a:ext cx="2476846" cy="317226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519936" y="2636912"/>
            <a:ext cx="1728192" cy="864096"/>
            <a:chOff x="5519936" y="2636912"/>
            <a:chExt cx="1728192" cy="864096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5519936" y="2636912"/>
              <a:ext cx="1728192" cy="57606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5663952" y="2636912"/>
              <a:ext cx="1584176" cy="86409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2567608" y="3101954"/>
            <a:ext cx="1728192" cy="975118"/>
            <a:chOff x="2567608" y="3101954"/>
            <a:chExt cx="1728192" cy="97511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567608" y="3101954"/>
              <a:ext cx="1728192" cy="68708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567608" y="3101954"/>
              <a:ext cx="1584176" cy="97511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380003" y="245224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221" y="283968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처리동작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45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20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80" y="979909"/>
            <a:ext cx="3200400" cy="4105275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속성을 찾아보자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3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825625"/>
            <a:ext cx="2766151" cy="2737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416" y="17728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클래스명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9416" y="229928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변수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9416" y="2808338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메소드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594" y="333782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멤버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15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오브젝트란</a:t>
            </a:r>
            <a:r>
              <a:rPr lang="en-US" altLang="ko-KR" dirty="0" smtClean="0"/>
              <a:t>??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4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9" y="1700108"/>
            <a:ext cx="2476846" cy="31722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87" y="2138319"/>
            <a:ext cx="2229161" cy="229584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232559" y="3286241"/>
            <a:ext cx="165050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3232" y="2771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5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오브젝트를 생성해보자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5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916832"/>
            <a:ext cx="2766151" cy="2737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204864"/>
            <a:ext cx="424528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종류를 찾아보자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6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1844824"/>
            <a:ext cx="5544617" cy="1712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416" y="177281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인스턴스</a:t>
            </a:r>
            <a:r>
              <a:rPr lang="ko-KR" altLang="en-US" sz="2800" dirty="0" smtClean="0"/>
              <a:t> 변수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9416" y="2299286"/>
            <a:ext cx="235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클래스 변수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416" y="2808338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지역 변수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12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7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82" y="2833592"/>
            <a:ext cx="3990975" cy="6762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007958" y="1412776"/>
            <a:ext cx="6705382" cy="5122785"/>
            <a:chOff x="1007958" y="1412776"/>
            <a:chExt cx="6705382" cy="512278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958" y="3429000"/>
              <a:ext cx="6705382" cy="3106561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958" y="1412776"/>
              <a:ext cx="2090461" cy="1999571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/>
              <a:t>인스턴스</a:t>
            </a:r>
            <a:r>
              <a:rPr lang="ko-KR" altLang="en-US" sz="3600" dirty="0" smtClean="0"/>
              <a:t> 변수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1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838200" y="1484785"/>
            <a:ext cx="6007878" cy="4683595"/>
            <a:chOff x="838200" y="1484785"/>
            <a:chExt cx="6007878" cy="46835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84785"/>
              <a:ext cx="2026077" cy="194421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501008"/>
              <a:ext cx="6007878" cy="266737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24" y="2708920"/>
            <a:ext cx="3886200" cy="61912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36901" y="1481708"/>
            <a:ext cx="6046695" cy="4683596"/>
            <a:chOff x="836901" y="1481708"/>
            <a:chExt cx="6046695" cy="468359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199" y="1481708"/>
              <a:ext cx="2757904" cy="201622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6901" y="3505264"/>
              <a:ext cx="6046695" cy="266004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3724" y="2718444"/>
            <a:ext cx="3924300" cy="6000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클래스 변수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35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사용해보자</a:t>
            </a:r>
            <a:r>
              <a:rPr lang="en-US" altLang="ko-KR" dirty="0" smtClean="0"/>
              <a:t>!!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E389-E41A-49AC-9975-3D3899FF737D}" type="slidenum">
              <a:rPr lang="en-US" smtClean="0"/>
              <a:t>9</a:t>
            </a:fld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837845" y="1412776"/>
            <a:ext cx="4600429" cy="4680520"/>
            <a:chOff x="837845" y="1412776"/>
            <a:chExt cx="4600429" cy="46805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12776"/>
              <a:ext cx="4600074" cy="266429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845" y="4169246"/>
              <a:ext cx="3857625" cy="19240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60" y="2801379"/>
            <a:ext cx="2533650" cy="25717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37844" y="1408746"/>
            <a:ext cx="4791131" cy="4684550"/>
            <a:chOff x="837844" y="1408746"/>
            <a:chExt cx="4791131" cy="46845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845" y="1408746"/>
              <a:ext cx="4791130" cy="27605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7844" y="4178771"/>
              <a:ext cx="3857625" cy="191452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5960" y="2776339"/>
            <a:ext cx="2630210" cy="23178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20565529">
            <a:off x="2711624" y="2204864"/>
            <a:ext cx="4392488" cy="864096"/>
          </a:xfrm>
          <a:prstGeom prst="rect">
            <a:avLst/>
          </a:prstGeom>
          <a:solidFill>
            <a:srgbClr val="C6020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지역 변수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242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ck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54769</TotalTime>
  <Words>282</Words>
  <Application>Microsoft Office PowerPoint</Application>
  <PresentationFormat>와이드스크린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Blank</vt:lpstr>
      <vt:lpstr>Rocket</vt:lpstr>
      <vt:lpstr>객체와 클래스</vt:lpstr>
      <vt:lpstr>클래스의 개념</vt:lpstr>
      <vt:lpstr>속성을 찾아보자!!</vt:lpstr>
      <vt:lpstr>오브젝트란??</vt:lpstr>
      <vt:lpstr>오브젝트를 생성해보자!!</vt:lpstr>
      <vt:lpstr>변수의 종류를 찾아보자!!</vt:lpstr>
      <vt:lpstr>변수를 사용해보자!!</vt:lpstr>
      <vt:lpstr>변수를 사용해보자!!</vt:lpstr>
      <vt:lpstr>변수를 사용해보자!!</vt:lpstr>
      <vt:lpstr>메소드의 정의</vt:lpstr>
      <vt:lpstr>메소드를 사용해보자!!</vt:lpstr>
      <vt:lpstr>생성자란??</vt:lpstr>
      <vt:lpstr>생성자의 종류</vt:lpstr>
      <vt:lpstr>생성자의 종류</vt:lpstr>
      <vt:lpstr>생성자의 종류</vt:lpstr>
      <vt:lpstr>생성자를 사용해보자!!</vt:lpstr>
      <vt:lpstr>오버로딩이란??</vt:lpstr>
      <vt:lpstr>실전 예제 문제</vt:lpstr>
      <vt:lpstr>코드 리뷰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PowerPoint Template</dc:title>
  <dc:creator>showeet.com</dc:creator>
  <dc:description>© Copyright Showeet.com</dc:description>
  <cp:lastModifiedBy>조혜연</cp:lastModifiedBy>
  <cp:revision>46</cp:revision>
  <dcterms:created xsi:type="dcterms:W3CDTF">2011-05-09T14:18:21Z</dcterms:created>
  <dcterms:modified xsi:type="dcterms:W3CDTF">2015-09-07T09:02:41Z</dcterms:modified>
  <cp:category>Templates</cp:category>
</cp:coreProperties>
</file>