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41" r:id="rId2"/>
  </p:sldMasterIdLst>
  <p:notesMasterIdLst>
    <p:notesMasterId r:id="rId20"/>
  </p:notesMasterIdLst>
  <p:handoutMasterIdLst>
    <p:handoutMasterId r:id="rId21"/>
  </p:handoutMasterIdLst>
  <p:sldIdLst>
    <p:sldId id="715" r:id="rId3"/>
    <p:sldId id="714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7" r:id="rId15"/>
    <p:sldId id="728" r:id="rId16"/>
    <p:sldId id="729" r:id="rId17"/>
    <p:sldId id="730" r:id="rId18"/>
    <p:sldId id="72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202"/>
    <a:srgbClr val="E15D4F"/>
    <a:srgbClr val="FD5533"/>
    <a:srgbClr val="FA4436"/>
    <a:srgbClr val="F86638"/>
    <a:srgbClr val="ED5F43"/>
    <a:srgbClr val="0E3C4B"/>
    <a:srgbClr val="0FAECC"/>
    <a:srgbClr val="BCE9F2"/>
    <a:srgbClr val="87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2635" autoAdjust="0"/>
  </p:normalViewPr>
  <p:slideViewPr>
    <p:cSldViewPr>
      <p:cViewPr varScale="1">
        <p:scale>
          <a:sx n="112" d="100"/>
          <a:sy n="112" d="100"/>
        </p:scale>
        <p:origin x="738" y="114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408"/>
        <p:guide pos="302"/>
        <p:guide pos="1965"/>
        <p:guide pos="5715"/>
        <p:guide pos="4384"/>
        <p:guide orient="horz" pos="3294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5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6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6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61" name="Oval 60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4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Oval 46"/>
          <p:cNvSpPr>
            <a:spLocks noChangeAspect="1"/>
          </p:cNvSpPr>
          <p:nvPr userDrawn="1"/>
        </p:nvSpPr>
        <p:spPr>
          <a:xfrm>
            <a:off x="2580239" y="3227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1199456" y="4909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 userDrawn="1"/>
        </p:nvSpPr>
        <p:spPr>
          <a:xfrm>
            <a:off x="2351584" y="893400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 userDrawn="1"/>
        </p:nvSpPr>
        <p:spPr>
          <a:xfrm>
            <a:off x="1775520" y="13337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 userDrawn="1"/>
        </p:nvSpPr>
        <p:spPr>
          <a:xfrm>
            <a:off x="6059996" y="56193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 userDrawn="1"/>
        </p:nvSpPr>
        <p:spPr>
          <a:xfrm>
            <a:off x="3719736" y="68798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 userDrawn="1"/>
        </p:nvSpPr>
        <p:spPr>
          <a:xfrm>
            <a:off x="4295800" y="143847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5807968" y="40654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 userDrawn="1"/>
        </p:nvSpPr>
        <p:spPr>
          <a:xfrm>
            <a:off x="2567608" y="485055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 userDrawn="1"/>
        </p:nvSpPr>
        <p:spPr>
          <a:xfrm>
            <a:off x="1631504" y="456869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8774148" y="20427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 userDrawn="1"/>
        </p:nvSpPr>
        <p:spPr>
          <a:xfrm>
            <a:off x="11760300" y="25643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 userDrawn="1"/>
        </p:nvSpPr>
        <p:spPr>
          <a:xfrm>
            <a:off x="11569082" y="89340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9560191" y="22441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8081392" y="322032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 userDrawn="1"/>
        </p:nvSpPr>
        <p:spPr>
          <a:xfrm>
            <a:off x="7680176" y="98988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11437091" y="37948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 userDrawn="1"/>
        </p:nvSpPr>
        <p:spPr>
          <a:xfrm>
            <a:off x="9170348" y="414420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 userDrawn="1"/>
        </p:nvSpPr>
        <p:spPr>
          <a:xfrm>
            <a:off x="4799856" y="55445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272428" y="312332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 userDrawn="1"/>
        </p:nvSpPr>
        <p:spPr>
          <a:xfrm>
            <a:off x="5879649" y="142385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 userDrawn="1"/>
        </p:nvSpPr>
        <p:spPr>
          <a:xfrm>
            <a:off x="9129606" y="704963"/>
            <a:ext cx="112750" cy="112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983432" y="12506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 userDrawn="1"/>
        </p:nvSpPr>
        <p:spPr>
          <a:xfrm>
            <a:off x="4662021" y="30167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 userDrawn="1"/>
        </p:nvSpPr>
        <p:spPr>
          <a:xfrm>
            <a:off x="623392" y="147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 userDrawn="1"/>
        </p:nvSpPr>
        <p:spPr>
          <a:xfrm>
            <a:off x="4616301" y="24671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 userDrawn="1"/>
        </p:nvSpPr>
        <p:spPr>
          <a:xfrm>
            <a:off x="8614261" y="98583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035672" y="49897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4439816" y="44701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 userDrawn="1"/>
        </p:nvSpPr>
        <p:spPr>
          <a:xfrm>
            <a:off x="11434300" y="220302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0" name="Oval 79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5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apezoid 82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117" name="Freeform 11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115" name="Freeform 11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 88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100" name="Freeform 99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98" name="Freeform 97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9" name="Oval 48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28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8" name="Oval 4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788024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88024" y="0"/>
            <a:ext cx="504056" cy="6857999"/>
          </a:xfrm>
          <a:prstGeom prst="rect">
            <a:avLst/>
          </a:prstGeom>
          <a:solidFill>
            <a:srgbClr val="2F3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2037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54" r:id="rId2"/>
    <p:sldLayoutId id="2147483753" r:id="rId3"/>
    <p:sldLayoutId id="2147483755" r:id="rId4"/>
    <p:sldLayoutId id="2147483756" r:id="rId5"/>
    <p:sldLayoutId id="214748374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8/31</a:t>
            </a:r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생성자란</a:t>
            </a:r>
            <a:r>
              <a:rPr lang="en-US" altLang="ko-KR" dirty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10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6792"/>
            <a:ext cx="2226742" cy="1405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0438"/>
            <a:ext cx="7617668" cy="1752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907" y="2346975"/>
            <a:ext cx="3752850" cy="257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인자가 있는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04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11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556793"/>
            <a:ext cx="1769907" cy="1296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9" y="3123194"/>
            <a:ext cx="7571295" cy="17382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297403"/>
            <a:ext cx="3438525" cy="219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2283116"/>
            <a:ext cx="3571875" cy="247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24" y="1548005"/>
            <a:ext cx="2219325" cy="1381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디폴트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12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12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484784"/>
            <a:ext cx="2147739" cy="2115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89" y="3717032"/>
            <a:ext cx="7271345" cy="22634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426621"/>
            <a:ext cx="3743325" cy="438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복제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27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83433" y="1387022"/>
            <a:ext cx="4055771" cy="5426354"/>
            <a:chOff x="983433" y="1387022"/>
            <a:chExt cx="4055771" cy="54263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433" y="1387022"/>
              <a:ext cx="4055771" cy="441346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433" y="5783685"/>
              <a:ext cx="1314082" cy="1029691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423" y="1484784"/>
            <a:ext cx="3266719" cy="35804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5" y="2290304"/>
            <a:ext cx="2216646" cy="1303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456" y="1494641"/>
            <a:ext cx="1495568" cy="9531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021" y="3780052"/>
            <a:ext cx="1588611" cy="16193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2548" y="2132856"/>
            <a:ext cx="1705172" cy="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오버로딩이란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14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28801"/>
            <a:ext cx="4688073" cy="10081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770263"/>
            <a:ext cx="2876233" cy="37686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037" y="3014662"/>
            <a:ext cx="2447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실전 예제 문제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1424" y="1988840"/>
            <a:ext cx="6787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 배운 내용을 이용하여</a:t>
            </a:r>
            <a:endParaRPr lang="en-US" altLang="ko-KR" dirty="0"/>
          </a:p>
          <a:p>
            <a:r>
              <a:rPr lang="ko-KR" altLang="en-US" dirty="0" smtClean="0"/>
              <a:t>교과목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정보통신개론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ko-KR" altLang="en-US" dirty="0" smtClean="0"/>
              <a:t>학생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학생들의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학점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평점을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80" y="979909"/>
            <a:ext cx="3200400" cy="4105275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개념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2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772816"/>
            <a:ext cx="2476846" cy="317226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19936" y="2636912"/>
            <a:ext cx="1728192" cy="864096"/>
            <a:chOff x="5519936" y="2636912"/>
            <a:chExt cx="1728192" cy="864096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5519936" y="2636912"/>
              <a:ext cx="1728192" cy="57606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663952" y="2636912"/>
              <a:ext cx="1584176" cy="8640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567608" y="3101954"/>
            <a:ext cx="1728192" cy="975118"/>
            <a:chOff x="2567608" y="3101954"/>
            <a:chExt cx="1728192" cy="97511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567608" y="3101954"/>
              <a:ext cx="1728192" cy="68708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567608" y="3101954"/>
              <a:ext cx="1584176" cy="97511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380003" y="24522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221" y="283968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처리동작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45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속성을 찾아보자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825625"/>
            <a:ext cx="2766151" cy="2737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416" y="17728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클래스명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9416" y="229928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필드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9416" y="280833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594" y="333782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멤버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15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9" y="1700108"/>
            <a:ext cx="2476846" cy="3172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87" y="2138319"/>
            <a:ext cx="2229161" cy="229584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232559" y="3286241"/>
            <a:ext cx="165050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3232" y="2771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오브젝트를 생성해보자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5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916832"/>
            <a:ext cx="2766151" cy="2737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204864"/>
            <a:ext cx="424528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90591"/>
            <a:ext cx="6821142" cy="31601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94460"/>
            <a:ext cx="3990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7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99" y="2608953"/>
            <a:ext cx="771525" cy="8572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580059" y="2420888"/>
            <a:ext cx="2016224" cy="432048"/>
            <a:chOff x="1580059" y="2420888"/>
            <a:chExt cx="2016224" cy="432048"/>
          </a:xfrm>
        </p:grpSpPr>
        <p:sp>
          <p:nvSpPr>
            <p:cNvPr id="11" name="TextBox 10"/>
            <p:cNvSpPr txBox="1"/>
            <p:nvPr/>
          </p:nvSpPr>
          <p:spPr>
            <a:xfrm>
              <a:off x="1580059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냥이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2226390" y="2605554"/>
              <a:ext cx="1369893" cy="24738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24075" y="3161269"/>
            <a:ext cx="1835333" cy="565055"/>
            <a:chOff x="1724075" y="3161269"/>
            <a:chExt cx="1835333" cy="565055"/>
          </a:xfrm>
        </p:grpSpPr>
        <p:sp>
          <p:nvSpPr>
            <p:cNvPr id="12" name="TextBox 11"/>
            <p:cNvSpPr txBox="1"/>
            <p:nvPr/>
          </p:nvSpPr>
          <p:spPr>
            <a:xfrm>
              <a:off x="1724075" y="33569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2263264" y="3161269"/>
              <a:ext cx="1296144" cy="38038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052667" y="2478679"/>
            <a:ext cx="771525" cy="1279206"/>
            <a:chOff x="6522286" y="1902262"/>
            <a:chExt cx="771525" cy="127920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778" y="2767863"/>
              <a:ext cx="365802" cy="20322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0778" y="2982106"/>
              <a:ext cx="448565" cy="19936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2286" y="1902262"/>
              <a:ext cx="771525" cy="857250"/>
            </a:xfrm>
            <a:prstGeom prst="rect">
              <a:avLst/>
            </a:prstGeom>
          </p:spPr>
        </p:pic>
      </p:grpSp>
      <p:cxnSp>
        <p:nvCxnSpPr>
          <p:cNvPr id="21" name="직선 화살표 연결선 20"/>
          <p:cNvCxnSpPr/>
          <p:nvPr/>
        </p:nvCxnSpPr>
        <p:spPr>
          <a:xfrm>
            <a:off x="4892427" y="3030756"/>
            <a:ext cx="1584176" cy="682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8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484784"/>
            <a:ext cx="7609290" cy="367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66467"/>
            <a:ext cx="3990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9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23219"/>
            <a:ext cx="2161456" cy="1506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06085"/>
            <a:ext cx="7511752" cy="1779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36" y="2305257"/>
            <a:ext cx="3762375" cy="276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인자가 없는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0645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ck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54398</TotalTime>
  <Words>183</Words>
  <Application>Microsoft Office PowerPoint</Application>
  <PresentationFormat>와이드스크린</PresentationFormat>
  <Paragraphs>87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Blank</vt:lpstr>
      <vt:lpstr>Rocket</vt:lpstr>
      <vt:lpstr>객체와 클래스</vt:lpstr>
      <vt:lpstr>클래스의 개념</vt:lpstr>
      <vt:lpstr>속성을 찾아보자!!</vt:lpstr>
      <vt:lpstr>오브젝트란??</vt:lpstr>
      <vt:lpstr>오브젝트를 생성해보자!!</vt:lpstr>
      <vt:lpstr>필드를 사용해보자!!</vt:lpstr>
      <vt:lpstr>메소드의 정의</vt:lpstr>
      <vt:lpstr>메소드를 사용해보자!!</vt:lpstr>
      <vt:lpstr>생성자란??</vt:lpstr>
      <vt:lpstr>생성자란??</vt:lpstr>
      <vt:lpstr>생성자란??</vt:lpstr>
      <vt:lpstr>생성자란??</vt:lpstr>
      <vt:lpstr>생성자를 사용해보자!!</vt:lpstr>
      <vt:lpstr>오버로딩이란??</vt:lpstr>
      <vt:lpstr>실전 예제 문제</vt:lpstr>
      <vt:lpstr>코드 리뷰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PowerPoint Template</dc:title>
  <dc:creator>showeet.com</dc:creator>
  <dc:description>© Copyright Showeet.com</dc:description>
  <cp:lastModifiedBy>조혜연</cp:lastModifiedBy>
  <cp:revision>32</cp:revision>
  <dcterms:created xsi:type="dcterms:W3CDTF">2011-05-09T14:18:21Z</dcterms:created>
  <dcterms:modified xsi:type="dcterms:W3CDTF">2015-09-02T02:03:25Z</dcterms:modified>
  <cp:category>Templates</cp:category>
</cp:coreProperties>
</file>