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2" r:id="rId4"/>
    <p:sldId id="303" r:id="rId5"/>
    <p:sldId id="266" r:id="rId6"/>
    <p:sldId id="267" r:id="rId7"/>
    <p:sldId id="281" r:id="rId8"/>
    <p:sldId id="284" r:id="rId9"/>
    <p:sldId id="285" r:id="rId10"/>
    <p:sldId id="288" r:id="rId11"/>
    <p:sldId id="308" r:id="rId12"/>
    <p:sldId id="307" r:id="rId13"/>
  </p:sldIdLst>
  <p:sldSz cx="9144000" cy="5143500" type="screen16x9"/>
  <p:notesSz cx="6858000" cy="9144000"/>
  <p:embeddedFontLst>
    <p:embeddedFont>
      <p:font typeface="Abadi MT Condensed Light" panose="020B0306030101010103" pitchFamily="34" charset="77"/>
      <p:regular r:id="rId15"/>
    </p:embeddedFont>
    <p:embeddedFont>
      <p:font typeface="Bebas Neue" panose="020B0606020202050201" pitchFamily="34" charset="77"/>
      <p:regular r:id="rId16"/>
    </p:embeddedFont>
    <p:embeddedFont>
      <p:font typeface="Montserrat ExtraBold" panose="020F0502020204030204" pitchFamily="34" charset="0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FEC67-5B78-45F2-9E6B-A23A95A680AE}">
  <a:tblStyle styleId="{419FEC67-5B78-45F2-9E6B-A23A95A68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A81371-6A7F-413C-AC0B-427522641A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787"/>
  </p:normalViewPr>
  <p:slideViewPr>
    <p:cSldViewPr snapToGrid="0">
      <p:cViewPr varScale="1">
        <p:scale>
          <a:sx n="150" d="100"/>
          <a:sy n="15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6" name="Google Shape;3626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106996257d1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106996257d1_0_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g106996257d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0" name="Google Shape;4390;g106996257d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gf6e5621f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6" name="Google Shape;3436;gf6e5621f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f1e29d717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f1e29d717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6996257d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6996257d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bg>
      <p:bgPr>
        <a:solidFill>
          <a:schemeClr val="accent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 rot="2699923" flipH="1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42"/>
          <p:cNvSpPr/>
          <p:nvPr/>
        </p:nvSpPr>
        <p:spPr>
          <a:xfrm rot="-9154638" flipH="1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42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2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42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7" name="Google Shape;297;p42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BLANK_1_1_1_1_1_1_3_1">
    <p:bg>
      <p:bgPr>
        <a:solidFill>
          <a:schemeClr val="dk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3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3"/>
          <p:cNvSpPr/>
          <p:nvPr/>
        </p:nvSpPr>
        <p:spPr>
          <a:xfrm rot="5400036">
            <a:off x="-723912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/>
          <p:nvPr/>
        </p:nvSpPr>
        <p:spPr>
          <a:xfrm rot="5400036">
            <a:off x="-92809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 hasCustomPrompt="1"/>
          </p:nvPr>
        </p:nvSpPr>
        <p:spPr>
          <a:xfrm>
            <a:off x="1541202" y="949328"/>
            <a:ext cx="6061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1"/>
          </p:nvPr>
        </p:nvSpPr>
        <p:spPr>
          <a:xfrm>
            <a:off x="2459700" y="1731559"/>
            <a:ext cx="422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title" idx="2" hasCustomPrompt="1"/>
          </p:nvPr>
        </p:nvSpPr>
        <p:spPr>
          <a:xfrm>
            <a:off x="1539050" y="2966749"/>
            <a:ext cx="606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3"/>
          </p:nvPr>
        </p:nvSpPr>
        <p:spPr>
          <a:xfrm>
            <a:off x="2458200" y="3748972"/>
            <a:ext cx="4227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-5400033" flipH="1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 rot="-1140831" flipH="1">
            <a:off x="-1557482" y="-37070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2530050" y="2730363"/>
            <a:ext cx="4083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2340750" y="3394800"/>
            <a:ext cx="4462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5" r:id="rId7"/>
    <p:sldLayoutId id="2147483672" r:id="rId8"/>
    <p:sldLayoutId id="2147483677" r:id="rId9"/>
    <p:sldLayoutId id="2147483688" r:id="rId10"/>
    <p:sldLayoutId id="2147483689" r:id="rId11"/>
    <p:sldLayoutId id="2147483691" r:id="rId12"/>
    <p:sldLayoutId id="214748369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645071"/>
            <a:ext cx="4658400" cy="3739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Failed Banking Transaction Analysis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8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8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8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3" name="Google Shape;3633;p8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634" name="Google Shape;3634;p8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8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6" name="Google Shape;3636;p8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637" name="Google Shape;3637;p8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8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410910-C9B4-B7CD-9FE3-70CACFE6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36" y="986364"/>
            <a:ext cx="7772400" cy="317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C51BF-12E5-2E0D-8CA4-273DCDCD01F4}"/>
              </a:ext>
            </a:extLst>
          </p:cNvPr>
          <p:cNvSpPr txBox="1"/>
          <p:nvPr/>
        </p:nvSpPr>
        <p:spPr>
          <a:xfrm>
            <a:off x="156520" y="49427"/>
            <a:ext cx="4023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dirty="0">
              <a:solidFill>
                <a:srgbClr val="B80672"/>
              </a:solidFill>
              <a:effectLst/>
              <a:latin typeface="Roboto Mono" pitchFamily="49" charset="0"/>
            </a:endParaRPr>
          </a:p>
          <a:p>
            <a:r>
              <a:rPr lang="en-IN" dirty="0">
                <a:solidFill>
                  <a:srgbClr val="B80672"/>
                </a:solidFill>
                <a:latin typeface="Roboto Mono" pitchFamily="49" charset="0"/>
              </a:rPr>
              <a:t>   </a:t>
            </a:r>
            <a:r>
              <a:rPr lang="en-IN" b="0" dirty="0">
                <a:solidFill>
                  <a:srgbClr val="B80672"/>
                </a:solidFill>
                <a:effectLst/>
                <a:latin typeface="Roboto Mono" pitchFamily="49" charset="0"/>
              </a:rPr>
              <a:t>Failures by Day of the Week</a:t>
            </a:r>
            <a:endParaRPr lang="en-IN" b="0" dirty="0">
              <a:solidFill>
                <a:srgbClr val="202124"/>
              </a:solidFill>
              <a:effectLst/>
              <a:latin typeface="Roboto Mono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AB4C-C20A-12F4-B6B2-F547AF41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228600"/>
            <a:ext cx="3945467" cy="47413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9E23-5A83-0ACC-7A93-8ADC05AA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133" y="905933"/>
            <a:ext cx="5694117" cy="3403267"/>
          </a:xfrm>
        </p:spPr>
        <p:txBody>
          <a:bodyPr/>
          <a:lstStyle/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IN" sz="1400" b="1" dirty="0"/>
              <a:t>Transaction Type Insights:</a:t>
            </a:r>
            <a:r>
              <a:rPr lang="en-IN" sz="1400" dirty="0"/>
              <a:t> Specific transaction types (e.g., Withdrawals, Deposits) are more prone to failure, indicating areas for deeper investigation.</a:t>
            </a:r>
          </a:p>
          <a:p>
            <a:pPr marL="425450" indent="-285750" algn="l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IN" sz="1400" b="1" dirty="0"/>
              <a:t>Time-based Trends:</a:t>
            </a:r>
            <a:r>
              <a:rPr lang="en-IN" sz="1400" dirty="0"/>
              <a:t> Peaks in failures on certain dates suggest external factors or system strain during those periods.</a:t>
            </a:r>
          </a:p>
          <a:p>
            <a:pPr marL="425450" indent="-285750" algn="l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IN" sz="1400" b="1" dirty="0"/>
              <a:t>Customer Impact:</a:t>
            </a:r>
            <a:r>
              <a:rPr lang="en-IN" sz="1400" dirty="0"/>
              <a:t> Failed transactions can harm customer experience, emphasizing the need for timely notifications and resolutions.</a:t>
            </a:r>
          </a:p>
          <a:p>
            <a:pPr marL="425450" indent="-285750" algn="l">
              <a:buFont typeface="Courier New" panose="02070309020205020404" pitchFamily="49" charset="0"/>
              <a:buChar char="o"/>
            </a:pPr>
            <a:endParaRPr lang="en-IN" sz="1400" dirty="0"/>
          </a:p>
          <a:p>
            <a:pPr marL="425450" indent="-285750" algn="l">
              <a:buFont typeface="Courier New" panose="02070309020205020404" pitchFamily="49" charset="0"/>
              <a:buChar char="o"/>
            </a:pPr>
            <a:r>
              <a:rPr lang="en-IN" sz="1400" b="1" dirty="0"/>
              <a:t>Recommendations:</a:t>
            </a:r>
            <a:r>
              <a:rPr lang="en-IN" sz="1400" dirty="0"/>
              <a:t> Focus on high-failure branches, implement real-time monitoring, and enhance customer communication to improve transaction success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0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p103"/>
          <p:cNvSpPr txBox="1">
            <a:spLocks noGrp="1"/>
          </p:cNvSpPr>
          <p:nvPr>
            <p:ph type="title"/>
          </p:nvPr>
        </p:nvSpPr>
        <p:spPr>
          <a:xfrm>
            <a:off x="2530050" y="889686"/>
            <a:ext cx="4083900" cy="25720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5072" name="Google Shape;5072;p10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10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10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5" name="Google Shape;5075;p10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5076" name="Google Shape;5076;p10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0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8" name="Google Shape;5078;p10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5079" name="Google Shape;5079;p10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0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Problem Statement</a:t>
            </a:r>
            <a:endParaRPr lang="en-IN" dirty="0"/>
          </a:p>
        </p:txBody>
      </p:sp>
      <p:sp>
        <p:nvSpPr>
          <p:cNvPr id="597" name="Google Shape;597;p5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IN" sz="1800" b="1" dirty="0"/>
          </a:p>
          <a:p>
            <a:pPr marL="139700" indent="0">
              <a:buNone/>
            </a:pPr>
            <a:r>
              <a:rPr lang="en-IN" sz="1800" b="1" dirty="0"/>
              <a:t>Challenge</a:t>
            </a:r>
            <a:r>
              <a:rPr lang="en-IN" sz="1800" dirty="0"/>
              <a:t>: Banks encounter difficulties in monitoring and managing failed transactions across various branches, which can affect operational efficiency and customer satisfaction.</a:t>
            </a:r>
          </a:p>
          <a:p>
            <a:pPr marL="139700" indent="0">
              <a:buNone/>
            </a:pPr>
            <a:endParaRPr lang="en-IN" sz="1800" dirty="0"/>
          </a:p>
          <a:p>
            <a:pPr marL="139700" indent="0">
              <a:buNone/>
            </a:pPr>
            <a:endParaRPr lang="en-IN" sz="1800" dirty="0"/>
          </a:p>
          <a:p>
            <a:pPr marL="139700" indent="0">
              <a:buNone/>
            </a:pPr>
            <a:r>
              <a:rPr lang="en-IN" sz="1800" b="1" dirty="0"/>
              <a:t>Objective</a:t>
            </a:r>
            <a:r>
              <a:rPr lang="en-IN" sz="1800" dirty="0"/>
              <a:t>: The goal is to consolidate transaction data, identify and </a:t>
            </a:r>
            <a:r>
              <a:rPr lang="en-IN" sz="1800" dirty="0" err="1"/>
              <a:t>analyze</a:t>
            </a:r>
            <a:r>
              <a:rPr lang="en-IN" sz="1800" dirty="0"/>
              <a:t> failed transactions, and generate actionable insights through visualization to aid decision-making processes.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8" name="Google Shape;598;p5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5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602" name="Google Shape;602;p5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5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605" name="Google Shape;605;p5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Hadoop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PySpark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BigQuery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used: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p99"/>
          <p:cNvSpPr txBox="1">
            <a:spLocks noGrp="1"/>
          </p:cNvSpPr>
          <p:nvPr>
            <p:ph type="title"/>
          </p:nvPr>
        </p:nvSpPr>
        <p:spPr>
          <a:xfrm>
            <a:off x="3149600" y="750816"/>
            <a:ext cx="4428611" cy="2898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IN" sz="1600" b="1" dirty="0"/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Transaction</a:t>
            </a:r>
            <a:r>
              <a:rPr lang="en-IN" sz="1200" dirty="0">
                <a:solidFill>
                  <a:schemeClr val="tx1"/>
                </a:solidFill>
                <a:latin typeface="Abadi MT Condensed Light" panose="020B0306030101010103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  <a:ea typeface="Apple Symbols" panose="02000000000000000000" pitchFamily="2" charset="-79"/>
                <a:cs typeface="Apple Symbols" panose="02000000000000000000" pitchFamily="2" charset="-79"/>
              </a:rPr>
              <a:t>ID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Branch ID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Branch </a:t>
            </a: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  <a:cs typeface="Poppins" pitchFamily="2" charset="77"/>
              </a:rPr>
              <a:t>Name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City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Transaction Date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Transaction Amount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Transaction Status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Transaction Type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Customer ID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Error Message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Bank Name</a:t>
            </a:r>
            <a:b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</a:br>
            <a:r>
              <a:rPr lang="en-IN" sz="1200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Branch </a:t>
            </a:r>
            <a:r>
              <a:rPr lang="en-IN" sz="1200" b="1" dirty="0" err="1">
                <a:solidFill>
                  <a:schemeClr val="tx1"/>
                </a:solidFill>
                <a:latin typeface="Abadi MT Condensed Light" panose="020B0306030101010103" pitchFamily="34" charset="77"/>
              </a:rPr>
              <a:t>Pincode</a:t>
            </a:r>
            <a:endParaRPr lang="en-IN" sz="2000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4404" name="Google Shape;4404;p9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9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9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7" name="Google Shape;4407;p9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4408" name="Google Shape;4408;p9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9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4411" name="Google Shape;4411;p9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99"/>
          <p:cNvGrpSpPr/>
          <p:nvPr/>
        </p:nvGrpSpPr>
        <p:grpSpPr>
          <a:xfrm>
            <a:off x="7186802" y="2808691"/>
            <a:ext cx="374242" cy="374903"/>
            <a:chOff x="1672330" y="3443546"/>
            <a:chExt cx="474385" cy="473901"/>
          </a:xfrm>
        </p:grpSpPr>
        <p:sp>
          <p:nvSpPr>
            <p:cNvPr id="4414" name="Google Shape;4414;p99"/>
            <p:cNvSpPr/>
            <p:nvPr/>
          </p:nvSpPr>
          <p:spPr>
            <a:xfrm>
              <a:off x="2016603" y="3850810"/>
              <a:ext cx="99063" cy="34956"/>
            </a:xfrm>
            <a:custGeom>
              <a:avLst/>
              <a:gdLst/>
              <a:ahLst/>
              <a:cxnLst/>
              <a:rect l="l" t="t" r="r" b="b"/>
              <a:pathLst>
                <a:path w="3867" h="1366" extrusionOk="0">
                  <a:moveTo>
                    <a:pt x="1" y="1"/>
                  </a:moveTo>
                  <a:lnTo>
                    <a:pt x="1" y="1365"/>
                  </a:lnTo>
                  <a:lnTo>
                    <a:pt x="3866" y="1365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99"/>
            <p:cNvSpPr/>
            <p:nvPr/>
          </p:nvSpPr>
          <p:spPr>
            <a:xfrm>
              <a:off x="1703378" y="3850810"/>
              <a:ext cx="98397" cy="34956"/>
            </a:xfrm>
            <a:custGeom>
              <a:avLst/>
              <a:gdLst/>
              <a:ahLst/>
              <a:cxnLst/>
              <a:rect l="l" t="t" r="r" b="b"/>
              <a:pathLst>
                <a:path w="3841" h="1366" extrusionOk="0">
                  <a:moveTo>
                    <a:pt x="1" y="1"/>
                  </a:moveTo>
                  <a:lnTo>
                    <a:pt x="1" y="1365"/>
                  </a:lnTo>
                  <a:lnTo>
                    <a:pt x="3841" y="1365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99"/>
            <p:cNvSpPr/>
            <p:nvPr/>
          </p:nvSpPr>
          <p:spPr>
            <a:xfrm>
              <a:off x="2080698" y="3647831"/>
              <a:ext cx="34968" cy="175215"/>
            </a:xfrm>
            <a:custGeom>
              <a:avLst/>
              <a:gdLst/>
              <a:ahLst/>
              <a:cxnLst/>
              <a:rect l="l" t="t" r="r" b="b"/>
              <a:pathLst>
                <a:path w="1365" h="6847" extrusionOk="0">
                  <a:moveTo>
                    <a:pt x="0" y="0"/>
                  </a:moveTo>
                  <a:lnTo>
                    <a:pt x="0" y="6847"/>
                  </a:lnTo>
                  <a:lnTo>
                    <a:pt x="1364" y="6847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99"/>
            <p:cNvSpPr/>
            <p:nvPr/>
          </p:nvSpPr>
          <p:spPr>
            <a:xfrm>
              <a:off x="1703378" y="3585109"/>
              <a:ext cx="412288" cy="34956"/>
            </a:xfrm>
            <a:custGeom>
              <a:avLst/>
              <a:gdLst/>
              <a:ahLst/>
              <a:cxnLst/>
              <a:rect l="l" t="t" r="r" b="b"/>
              <a:pathLst>
                <a:path w="16094" h="1366" extrusionOk="0">
                  <a:moveTo>
                    <a:pt x="1" y="1"/>
                  </a:moveTo>
                  <a:lnTo>
                    <a:pt x="1" y="1365"/>
                  </a:lnTo>
                  <a:lnTo>
                    <a:pt x="16093" y="1365"/>
                  </a:lnTo>
                  <a:lnTo>
                    <a:pt x="16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99"/>
            <p:cNvSpPr/>
            <p:nvPr/>
          </p:nvSpPr>
          <p:spPr>
            <a:xfrm>
              <a:off x="1672330" y="3443546"/>
              <a:ext cx="474385" cy="113799"/>
            </a:xfrm>
            <a:custGeom>
              <a:avLst/>
              <a:gdLst/>
              <a:ahLst/>
              <a:cxnLst/>
              <a:rect l="l" t="t" r="r" b="b"/>
              <a:pathLst>
                <a:path w="18518" h="4447" extrusionOk="0">
                  <a:moveTo>
                    <a:pt x="9246" y="1466"/>
                  </a:moveTo>
                  <a:lnTo>
                    <a:pt x="10029" y="2224"/>
                  </a:lnTo>
                  <a:lnTo>
                    <a:pt x="9246" y="3007"/>
                  </a:lnTo>
                  <a:lnTo>
                    <a:pt x="8488" y="2224"/>
                  </a:lnTo>
                  <a:lnTo>
                    <a:pt x="9246" y="1466"/>
                  </a:lnTo>
                  <a:close/>
                  <a:moveTo>
                    <a:pt x="9246" y="0"/>
                  </a:moveTo>
                  <a:lnTo>
                    <a:pt x="0" y="2906"/>
                  </a:lnTo>
                  <a:lnTo>
                    <a:pt x="0" y="4447"/>
                  </a:lnTo>
                  <a:lnTo>
                    <a:pt x="18518" y="4447"/>
                  </a:lnTo>
                  <a:lnTo>
                    <a:pt x="18518" y="2956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99"/>
            <p:cNvSpPr/>
            <p:nvPr/>
          </p:nvSpPr>
          <p:spPr>
            <a:xfrm>
              <a:off x="1865819" y="3709886"/>
              <a:ext cx="86741" cy="82144"/>
            </a:xfrm>
            <a:custGeom>
              <a:avLst/>
              <a:gdLst/>
              <a:ahLst/>
              <a:cxnLst/>
              <a:rect l="l" t="t" r="r" b="b"/>
              <a:pathLst>
                <a:path w="3386" h="3210" extrusionOk="0">
                  <a:moveTo>
                    <a:pt x="1693" y="1"/>
                  </a:moveTo>
                  <a:lnTo>
                    <a:pt x="1516" y="26"/>
                  </a:lnTo>
                  <a:lnTo>
                    <a:pt x="1365" y="51"/>
                  </a:lnTo>
                  <a:lnTo>
                    <a:pt x="1188" y="76"/>
                  </a:lnTo>
                  <a:lnTo>
                    <a:pt x="1036" y="127"/>
                  </a:lnTo>
                  <a:lnTo>
                    <a:pt x="885" y="203"/>
                  </a:lnTo>
                  <a:lnTo>
                    <a:pt x="759" y="304"/>
                  </a:lnTo>
                  <a:lnTo>
                    <a:pt x="607" y="405"/>
                  </a:lnTo>
                  <a:lnTo>
                    <a:pt x="506" y="506"/>
                  </a:lnTo>
                  <a:lnTo>
                    <a:pt x="380" y="632"/>
                  </a:lnTo>
                  <a:lnTo>
                    <a:pt x="279" y="759"/>
                  </a:lnTo>
                  <a:lnTo>
                    <a:pt x="203" y="885"/>
                  </a:lnTo>
                  <a:lnTo>
                    <a:pt x="127" y="1036"/>
                  </a:lnTo>
                  <a:lnTo>
                    <a:pt x="76" y="1188"/>
                  </a:lnTo>
                  <a:lnTo>
                    <a:pt x="26" y="1365"/>
                  </a:lnTo>
                  <a:lnTo>
                    <a:pt x="1" y="1516"/>
                  </a:lnTo>
                  <a:lnTo>
                    <a:pt x="1" y="1693"/>
                  </a:lnTo>
                  <a:lnTo>
                    <a:pt x="1" y="3209"/>
                  </a:lnTo>
                  <a:lnTo>
                    <a:pt x="3386" y="3209"/>
                  </a:lnTo>
                  <a:lnTo>
                    <a:pt x="3386" y="1693"/>
                  </a:lnTo>
                  <a:lnTo>
                    <a:pt x="3386" y="1516"/>
                  </a:lnTo>
                  <a:lnTo>
                    <a:pt x="3361" y="1365"/>
                  </a:lnTo>
                  <a:lnTo>
                    <a:pt x="3310" y="1188"/>
                  </a:lnTo>
                  <a:lnTo>
                    <a:pt x="3260" y="1036"/>
                  </a:lnTo>
                  <a:lnTo>
                    <a:pt x="3184" y="885"/>
                  </a:lnTo>
                  <a:lnTo>
                    <a:pt x="3108" y="759"/>
                  </a:lnTo>
                  <a:lnTo>
                    <a:pt x="3007" y="632"/>
                  </a:lnTo>
                  <a:lnTo>
                    <a:pt x="2881" y="506"/>
                  </a:lnTo>
                  <a:lnTo>
                    <a:pt x="2780" y="405"/>
                  </a:lnTo>
                  <a:lnTo>
                    <a:pt x="2653" y="304"/>
                  </a:lnTo>
                  <a:lnTo>
                    <a:pt x="2502" y="203"/>
                  </a:lnTo>
                  <a:lnTo>
                    <a:pt x="2350" y="127"/>
                  </a:lnTo>
                  <a:lnTo>
                    <a:pt x="2199" y="76"/>
                  </a:lnTo>
                  <a:lnTo>
                    <a:pt x="2047" y="51"/>
                  </a:lnTo>
                  <a:lnTo>
                    <a:pt x="1870" y="26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99"/>
            <p:cNvSpPr/>
            <p:nvPr/>
          </p:nvSpPr>
          <p:spPr>
            <a:xfrm>
              <a:off x="1766166" y="3647831"/>
              <a:ext cx="286711" cy="175215"/>
            </a:xfrm>
            <a:custGeom>
              <a:avLst/>
              <a:gdLst/>
              <a:ahLst/>
              <a:cxnLst/>
              <a:rect l="l" t="t" r="r" b="b"/>
              <a:pathLst>
                <a:path w="11192" h="6847" extrusionOk="0">
                  <a:moveTo>
                    <a:pt x="0" y="0"/>
                  </a:moveTo>
                  <a:lnTo>
                    <a:pt x="0" y="6847"/>
                  </a:lnTo>
                  <a:lnTo>
                    <a:pt x="1390" y="6847"/>
                  </a:lnTo>
                  <a:lnTo>
                    <a:pt x="1390" y="5634"/>
                  </a:lnTo>
                  <a:lnTo>
                    <a:pt x="2804" y="5634"/>
                  </a:lnTo>
                  <a:lnTo>
                    <a:pt x="2804" y="4118"/>
                  </a:lnTo>
                  <a:lnTo>
                    <a:pt x="2830" y="3840"/>
                  </a:lnTo>
                  <a:lnTo>
                    <a:pt x="2855" y="3562"/>
                  </a:lnTo>
                  <a:lnTo>
                    <a:pt x="2931" y="3310"/>
                  </a:lnTo>
                  <a:lnTo>
                    <a:pt x="3032" y="3057"/>
                  </a:lnTo>
                  <a:lnTo>
                    <a:pt x="3133" y="2805"/>
                  </a:lnTo>
                  <a:lnTo>
                    <a:pt x="3284" y="2577"/>
                  </a:lnTo>
                  <a:lnTo>
                    <a:pt x="3436" y="2350"/>
                  </a:lnTo>
                  <a:lnTo>
                    <a:pt x="3613" y="2173"/>
                  </a:lnTo>
                  <a:lnTo>
                    <a:pt x="3815" y="1971"/>
                  </a:lnTo>
                  <a:lnTo>
                    <a:pt x="4042" y="1819"/>
                  </a:lnTo>
                  <a:lnTo>
                    <a:pt x="4270" y="1693"/>
                  </a:lnTo>
                  <a:lnTo>
                    <a:pt x="4497" y="1567"/>
                  </a:lnTo>
                  <a:lnTo>
                    <a:pt x="4750" y="1466"/>
                  </a:lnTo>
                  <a:lnTo>
                    <a:pt x="5028" y="1390"/>
                  </a:lnTo>
                  <a:lnTo>
                    <a:pt x="5305" y="1365"/>
                  </a:lnTo>
                  <a:lnTo>
                    <a:pt x="5583" y="1339"/>
                  </a:lnTo>
                  <a:lnTo>
                    <a:pt x="5861" y="1365"/>
                  </a:lnTo>
                  <a:lnTo>
                    <a:pt x="6139" y="1390"/>
                  </a:lnTo>
                  <a:lnTo>
                    <a:pt x="6417" y="1466"/>
                  </a:lnTo>
                  <a:lnTo>
                    <a:pt x="6670" y="1567"/>
                  </a:lnTo>
                  <a:lnTo>
                    <a:pt x="6897" y="1693"/>
                  </a:lnTo>
                  <a:lnTo>
                    <a:pt x="7150" y="1819"/>
                  </a:lnTo>
                  <a:lnTo>
                    <a:pt x="7352" y="1971"/>
                  </a:lnTo>
                  <a:lnTo>
                    <a:pt x="7554" y="2173"/>
                  </a:lnTo>
                  <a:lnTo>
                    <a:pt x="7731" y="2350"/>
                  </a:lnTo>
                  <a:lnTo>
                    <a:pt x="7882" y="2577"/>
                  </a:lnTo>
                  <a:lnTo>
                    <a:pt x="8034" y="2805"/>
                  </a:lnTo>
                  <a:lnTo>
                    <a:pt x="8135" y="3057"/>
                  </a:lnTo>
                  <a:lnTo>
                    <a:pt x="8236" y="3310"/>
                  </a:lnTo>
                  <a:lnTo>
                    <a:pt x="8312" y="3562"/>
                  </a:lnTo>
                  <a:lnTo>
                    <a:pt x="8362" y="3840"/>
                  </a:lnTo>
                  <a:lnTo>
                    <a:pt x="8362" y="4118"/>
                  </a:lnTo>
                  <a:lnTo>
                    <a:pt x="8362" y="5634"/>
                  </a:lnTo>
                  <a:lnTo>
                    <a:pt x="9777" y="5634"/>
                  </a:lnTo>
                  <a:lnTo>
                    <a:pt x="9777" y="6847"/>
                  </a:lnTo>
                  <a:lnTo>
                    <a:pt x="11192" y="6847"/>
                  </a:lnTo>
                  <a:lnTo>
                    <a:pt x="11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99"/>
            <p:cNvSpPr/>
            <p:nvPr/>
          </p:nvSpPr>
          <p:spPr>
            <a:xfrm>
              <a:off x="1703378" y="3647831"/>
              <a:ext cx="34968" cy="175215"/>
            </a:xfrm>
            <a:custGeom>
              <a:avLst/>
              <a:gdLst/>
              <a:ahLst/>
              <a:cxnLst/>
              <a:rect l="l" t="t" r="r" b="b"/>
              <a:pathLst>
                <a:path w="1365" h="6847" extrusionOk="0">
                  <a:moveTo>
                    <a:pt x="1" y="0"/>
                  </a:moveTo>
                  <a:lnTo>
                    <a:pt x="1" y="6847"/>
                  </a:lnTo>
                  <a:lnTo>
                    <a:pt x="1365" y="6847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99"/>
            <p:cNvSpPr/>
            <p:nvPr/>
          </p:nvSpPr>
          <p:spPr>
            <a:xfrm>
              <a:off x="1829570" y="3819795"/>
              <a:ext cx="159238" cy="97651"/>
            </a:xfrm>
            <a:custGeom>
              <a:avLst/>
              <a:gdLst/>
              <a:ahLst/>
              <a:cxnLst/>
              <a:rect l="l" t="t" r="r" b="b"/>
              <a:pathLst>
                <a:path w="6216" h="3816" extrusionOk="0">
                  <a:moveTo>
                    <a:pt x="4321" y="1365"/>
                  </a:moveTo>
                  <a:lnTo>
                    <a:pt x="4321" y="2451"/>
                  </a:lnTo>
                  <a:lnTo>
                    <a:pt x="1896" y="2451"/>
                  </a:lnTo>
                  <a:lnTo>
                    <a:pt x="1896" y="1365"/>
                  </a:lnTo>
                  <a:close/>
                  <a:moveTo>
                    <a:pt x="1" y="0"/>
                  </a:moveTo>
                  <a:lnTo>
                    <a:pt x="1" y="3815"/>
                  </a:lnTo>
                  <a:lnTo>
                    <a:pt x="6216" y="3815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326D3-3332-2980-9CDF-E444D0A55037}"/>
              </a:ext>
            </a:extLst>
          </p:cNvPr>
          <p:cNvSpPr txBox="1"/>
          <p:nvPr/>
        </p:nvSpPr>
        <p:spPr>
          <a:xfrm>
            <a:off x="2734733" y="330200"/>
            <a:ext cx="318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2"/>
                </a:solidFill>
              </a:rPr>
              <a:t> Column used for Analysis: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47173" y="532925"/>
            <a:ext cx="333897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Implementation</a:t>
            </a:r>
            <a:endParaRPr sz="2800" dirty="0"/>
          </a:p>
        </p:txBody>
      </p:sp>
      <p:sp>
        <p:nvSpPr>
          <p:cNvPr id="1895" name="Google Shape;1895;p62"/>
          <p:cNvSpPr txBox="1">
            <a:spLocks noGrp="1"/>
          </p:cNvSpPr>
          <p:nvPr>
            <p:ph type="title"/>
          </p:nvPr>
        </p:nvSpPr>
        <p:spPr>
          <a:xfrm>
            <a:off x="747172" y="1106952"/>
            <a:ext cx="4326076" cy="2060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300" b="1" dirty="0"/>
              <a:t>Data Sources</a:t>
            </a:r>
            <a:r>
              <a:rPr lang="en-IN" sz="1300" dirty="0"/>
              <a:t>:</a:t>
            </a:r>
            <a:br>
              <a:rPr lang="en-IN" sz="1100" dirty="0"/>
            </a:br>
            <a:r>
              <a:rPr lang="en-IN" sz="1100" b="0" dirty="0">
                <a:solidFill>
                  <a:schemeClr val="tx1"/>
                </a:solidFill>
              </a:rPr>
              <a:t>15 CSV files containing a total of 4021 transaction records, sourced from 3 cities, each having 5 branches</a:t>
            </a:r>
            <a:r>
              <a:rPr lang="en-IN" sz="1100" b="0" dirty="0"/>
              <a:t>.</a:t>
            </a:r>
            <a:br>
              <a:rPr lang="en-IN" sz="1100" dirty="0"/>
            </a:br>
            <a:br>
              <a:rPr lang="en-IN" sz="1100" dirty="0"/>
            </a:br>
            <a:r>
              <a:rPr lang="en-IN" sz="1300" b="1" dirty="0"/>
              <a:t>Data Merging &amp; Processing</a:t>
            </a:r>
            <a:r>
              <a:rPr lang="en-IN" sz="1300" dirty="0"/>
              <a:t>:</a:t>
            </a:r>
            <a:br>
              <a:rPr lang="en-IN" sz="1100" dirty="0"/>
            </a:br>
            <a:r>
              <a:rPr lang="en-IN" sz="1100" b="0" dirty="0">
                <a:solidFill>
                  <a:schemeClr val="tx1"/>
                </a:solidFill>
              </a:rPr>
              <a:t>Utilized </a:t>
            </a:r>
            <a:r>
              <a:rPr lang="en-IN" sz="1100" b="0" dirty="0" err="1">
                <a:solidFill>
                  <a:schemeClr val="tx1"/>
                </a:solidFill>
              </a:rPr>
              <a:t>PySpark</a:t>
            </a:r>
            <a:r>
              <a:rPr lang="en-IN" sz="1100" b="0" dirty="0">
                <a:solidFill>
                  <a:schemeClr val="tx1"/>
                </a:solidFill>
              </a:rPr>
              <a:t> to clean and merge the data into a single, consolidated dataset.</a:t>
            </a:r>
            <a:br>
              <a:rPr lang="en-IN" dirty="0"/>
            </a:br>
            <a:endParaRPr dirty="0"/>
          </a:p>
        </p:txBody>
      </p:sp>
      <p:grpSp>
        <p:nvGrpSpPr>
          <p:cNvPr id="1901" name="Google Shape;1901;p62"/>
          <p:cNvGrpSpPr/>
          <p:nvPr/>
        </p:nvGrpSpPr>
        <p:grpSpPr>
          <a:xfrm>
            <a:off x="4801615" y="1530617"/>
            <a:ext cx="3624355" cy="2481467"/>
            <a:chOff x="-3171283" y="-1240692"/>
            <a:chExt cx="2850007" cy="1951299"/>
          </a:xfrm>
        </p:grpSpPr>
        <p:sp>
          <p:nvSpPr>
            <p:cNvPr id="1902" name="Google Shape;1902;p62"/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extrusionOk="0">
                  <a:moveTo>
                    <a:pt x="1" y="1"/>
                  </a:moveTo>
                  <a:lnTo>
                    <a:pt x="1" y="135"/>
                  </a:lnTo>
                  <a:lnTo>
                    <a:pt x="4963" y="135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2"/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fill="none" extrusionOk="0">
                  <a:moveTo>
                    <a:pt x="1" y="1"/>
                  </a:moveTo>
                  <a:lnTo>
                    <a:pt x="4963" y="1"/>
                  </a:lnTo>
                  <a:lnTo>
                    <a:pt x="4963" y="135"/>
                  </a:lnTo>
                  <a:lnTo>
                    <a:pt x="1" y="1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2"/>
            <p:cNvSpPr/>
            <p:nvPr/>
          </p:nvSpPr>
          <p:spPr>
            <a:xfrm>
              <a:off x="-668984" y="428755"/>
              <a:ext cx="141229" cy="2032"/>
            </a:xfrm>
            <a:custGeom>
              <a:avLst/>
              <a:gdLst/>
              <a:ahLst/>
              <a:cxnLst/>
              <a:rect l="l" t="t" r="r" b="b"/>
              <a:pathLst>
                <a:path w="10982" h="158" extrusionOk="0">
                  <a:moveTo>
                    <a:pt x="0" y="0"/>
                  </a:moveTo>
                  <a:lnTo>
                    <a:pt x="0" y="157"/>
                  </a:lnTo>
                  <a:lnTo>
                    <a:pt x="10981" y="157"/>
                  </a:lnTo>
                  <a:lnTo>
                    <a:pt x="10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2"/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extrusionOk="0">
                  <a:moveTo>
                    <a:pt x="1" y="1"/>
                  </a:moveTo>
                  <a:lnTo>
                    <a:pt x="1" y="136"/>
                  </a:lnTo>
                  <a:lnTo>
                    <a:pt x="3616" y="136"/>
                  </a:lnTo>
                  <a:lnTo>
                    <a:pt x="36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fill="none" extrusionOk="0">
                  <a:moveTo>
                    <a:pt x="1" y="1"/>
                  </a:moveTo>
                  <a:lnTo>
                    <a:pt x="3616" y="1"/>
                  </a:lnTo>
                  <a:lnTo>
                    <a:pt x="3616" y="136"/>
                  </a:lnTo>
                  <a:lnTo>
                    <a:pt x="1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2"/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extrusionOk="0">
                  <a:moveTo>
                    <a:pt x="0" y="1"/>
                  </a:moveTo>
                  <a:lnTo>
                    <a:pt x="0" y="158"/>
                  </a:lnTo>
                  <a:lnTo>
                    <a:pt x="53535" y="158"/>
                  </a:lnTo>
                  <a:lnTo>
                    <a:pt x="53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2"/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fill="none" extrusionOk="0">
                  <a:moveTo>
                    <a:pt x="0" y="1"/>
                  </a:moveTo>
                  <a:lnTo>
                    <a:pt x="53535" y="1"/>
                  </a:lnTo>
                  <a:lnTo>
                    <a:pt x="53535" y="158"/>
                  </a:lnTo>
                  <a:lnTo>
                    <a:pt x="0" y="1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extrusionOk="0">
                  <a:moveTo>
                    <a:pt x="0" y="1"/>
                  </a:moveTo>
                  <a:lnTo>
                    <a:pt x="1303" y="136"/>
                  </a:lnTo>
                  <a:lnTo>
                    <a:pt x="2628" y="270"/>
                  </a:lnTo>
                  <a:lnTo>
                    <a:pt x="3975" y="427"/>
                  </a:lnTo>
                  <a:lnTo>
                    <a:pt x="5322" y="607"/>
                  </a:lnTo>
                  <a:lnTo>
                    <a:pt x="6670" y="809"/>
                  </a:lnTo>
                  <a:lnTo>
                    <a:pt x="8017" y="1056"/>
                  </a:lnTo>
                  <a:lnTo>
                    <a:pt x="9319" y="1326"/>
                  </a:lnTo>
                  <a:lnTo>
                    <a:pt x="10599" y="1618"/>
                  </a:lnTo>
                  <a:lnTo>
                    <a:pt x="11812" y="1954"/>
                  </a:lnTo>
                  <a:lnTo>
                    <a:pt x="12980" y="2314"/>
                  </a:lnTo>
                  <a:lnTo>
                    <a:pt x="13541" y="2516"/>
                  </a:lnTo>
                  <a:lnTo>
                    <a:pt x="14103" y="2718"/>
                  </a:lnTo>
                  <a:lnTo>
                    <a:pt x="14619" y="2943"/>
                  </a:lnTo>
                  <a:lnTo>
                    <a:pt x="15136" y="3167"/>
                  </a:lnTo>
                  <a:lnTo>
                    <a:pt x="15607" y="3392"/>
                  </a:lnTo>
                  <a:lnTo>
                    <a:pt x="16079" y="3639"/>
                  </a:lnTo>
                  <a:lnTo>
                    <a:pt x="16505" y="3908"/>
                  </a:lnTo>
                  <a:lnTo>
                    <a:pt x="16932" y="4178"/>
                  </a:lnTo>
                  <a:lnTo>
                    <a:pt x="17314" y="4447"/>
                  </a:lnTo>
                  <a:lnTo>
                    <a:pt x="17673" y="4739"/>
                  </a:lnTo>
                  <a:lnTo>
                    <a:pt x="17987" y="5031"/>
                  </a:lnTo>
                  <a:lnTo>
                    <a:pt x="18279" y="5345"/>
                  </a:lnTo>
                  <a:lnTo>
                    <a:pt x="18639" y="5794"/>
                  </a:lnTo>
                  <a:lnTo>
                    <a:pt x="18975" y="6244"/>
                  </a:lnTo>
                  <a:lnTo>
                    <a:pt x="19290" y="6738"/>
                  </a:lnTo>
                  <a:lnTo>
                    <a:pt x="19604" y="7209"/>
                  </a:lnTo>
                  <a:lnTo>
                    <a:pt x="19874" y="7703"/>
                  </a:lnTo>
                  <a:lnTo>
                    <a:pt x="20121" y="8220"/>
                  </a:lnTo>
                  <a:lnTo>
                    <a:pt x="20368" y="8736"/>
                  </a:lnTo>
                  <a:lnTo>
                    <a:pt x="20570" y="9275"/>
                  </a:lnTo>
                  <a:lnTo>
                    <a:pt x="32090" y="9275"/>
                  </a:lnTo>
                  <a:lnTo>
                    <a:pt x="32292" y="8736"/>
                  </a:lnTo>
                  <a:lnTo>
                    <a:pt x="32539" y="8220"/>
                  </a:lnTo>
                  <a:lnTo>
                    <a:pt x="32786" y="7703"/>
                  </a:lnTo>
                  <a:lnTo>
                    <a:pt x="33078" y="7209"/>
                  </a:lnTo>
                  <a:lnTo>
                    <a:pt x="33370" y="6715"/>
                  </a:lnTo>
                  <a:lnTo>
                    <a:pt x="33684" y="6244"/>
                  </a:lnTo>
                  <a:lnTo>
                    <a:pt x="34021" y="5794"/>
                  </a:lnTo>
                  <a:lnTo>
                    <a:pt x="34380" y="5345"/>
                  </a:lnTo>
                  <a:lnTo>
                    <a:pt x="34672" y="5031"/>
                  </a:lnTo>
                  <a:lnTo>
                    <a:pt x="35009" y="4739"/>
                  </a:lnTo>
                  <a:lnTo>
                    <a:pt x="35346" y="4447"/>
                  </a:lnTo>
                  <a:lnTo>
                    <a:pt x="35727" y="4155"/>
                  </a:lnTo>
                  <a:lnTo>
                    <a:pt x="36154" y="3886"/>
                  </a:lnTo>
                  <a:lnTo>
                    <a:pt x="36581" y="3639"/>
                  </a:lnTo>
                  <a:lnTo>
                    <a:pt x="37052" y="3392"/>
                  </a:lnTo>
                  <a:lnTo>
                    <a:pt x="37524" y="3167"/>
                  </a:lnTo>
                  <a:lnTo>
                    <a:pt x="38018" y="2943"/>
                  </a:lnTo>
                  <a:lnTo>
                    <a:pt x="38557" y="2718"/>
                  </a:lnTo>
                  <a:lnTo>
                    <a:pt x="39096" y="2516"/>
                  </a:lnTo>
                  <a:lnTo>
                    <a:pt x="39657" y="2314"/>
                  </a:lnTo>
                  <a:lnTo>
                    <a:pt x="40825" y="1954"/>
                  </a:lnTo>
                  <a:lnTo>
                    <a:pt x="42038" y="1618"/>
                  </a:lnTo>
                  <a:lnTo>
                    <a:pt x="43318" y="1326"/>
                  </a:lnTo>
                  <a:lnTo>
                    <a:pt x="44620" y="1056"/>
                  </a:lnTo>
                  <a:lnTo>
                    <a:pt x="45967" y="809"/>
                  </a:lnTo>
                  <a:lnTo>
                    <a:pt x="47315" y="607"/>
                  </a:lnTo>
                  <a:lnTo>
                    <a:pt x="48684" y="427"/>
                  </a:lnTo>
                  <a:lnTo>
                    <a:pt x="50032" y="270"/>
                  </a:lnTo>
                  <a:lnTo>
                    <a:pt x="51379" y="136"/>
                  </a:lnTo>
                  <a:lnTo>
                    <a:pt x="527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2"/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fill="none" extrusionOk="0">
                  <a:moveTo>
                    <a:pt x="52704" y="1"/>
                  </a:moveTo>
                  <a:lnTo>
                    <a:pt x="52704" y="1"/>
                  </a:lnTo>
                  <a:lnTo>
                    <a:pt x="51379" y="136"/>
                  </a:lnTo>
                  <a:lnTo>
                    <a:pt x="50032" y="270"/>
                  </a:lnTo>
                  <a:lnTo>
                    <a:pt x="48684" y="427"/>
                  </a:lnTo>
                  <a:lnTo>
                    <a:pt x="47315" y="607"/>
                  </a:lnTo>
                  <a:lnTo>
                    <a:pt x="45967" y="809"/>
                  </a:lnTo>
                  <a:lnTo>
                    <a:pt x="44620" y="1056"/>
                  </a:lnTo>
                  <a:lnTo>
                    <a:pt x="43318" y="1326"/>
                  </a:lnTo>
                  <a:lnTo>
                    <a:pt x="42038" y="1618"/>
                  </a:lnTo>
                  <a:lnTo>
                    <a:pt x="40825" y="1954"/>
                  </a:lnTo>
                  <a:lnTo>
                    <a:pt x="39657" y="2314"/>
                  </a:lnTo>
                  <a:lnTo>
                    <a:pt x="39096" y="2516"/>
                  </a:lnTo>
                  <a:lnTo>
                    <a:pt x="38557" y="2718"/>
                  </a:lnTo>
                  <a:lnTo>
                    <a:pt x="38018" y="2943"/>
                  </a:lnTo>
                  <a:lnTo>
                    <a:pt x="37524" y="3167"/>
                  </a:lnTo>
                  <a:lnTo>
                    <a:pt x="37052" y="3392"/>
                  </a:lnTo>
                  <a:lnTo>
                    <a:pt x="36581" y="3639"/>
                  </a:lnTo>
                  <a:lnTo>
                    <a:pt x="36154" y="3886"/>
                  </a:lnTo>
                  <a:lnTo>
                    <a:pt x="35727" y="4155"/>
                  </a:lnTo>
                  <a:lnTo>
                    <a:pt x="35346" y="4447"/>
                  </a:lnTo>
                  <a:lnTo>
                    <a:pt x="35009" y="4739"/>
                  </a:lnTo>
                  <a:lnTo>
                    <a:pt x="34672" y="5031"/>
                  </a:lnTo>
                  <a:lnTo>
                    <a:pt x="34380" y="5345"/>
                  </a:lnTo>
                  <a:lnTo>
                    <a:pt x="34380" y="5345"/>
                  </a:lnTo>
                  <a:lnTo>
                    <a:pt x="34021" y="5794"/>
                  </a:lnTo>
                  <a:lnTo>
                    <a:pt x="33684" y="6244"/>
                  </a:lnTo>
                  <a:lnTo>
                    <a:pt x="33370" y="6715"/>
                  </a:lnTo>
                  <a:lnTo>
                    <a:pt x="33078" y="7209"/>
                  </a:lnTo>
                  <a:lnTo>
                    <a:pt x="32786" y="7703"/>
                  </a:lnTo>
                  <a:lnTo>
                    <a:pt x="32539" y="8220"/>
                  </a:lnTo>
                  <a:lnTo>
                    <a:pt x="32292" y="8736"/>
                  </a:lnTo>
                  <a:lnTo>
                    <a:pt x="32090" y="9275"/>
                  </a:lnTo>
                  <a:lnTo>
                    <a:pt x="20570" y="9275"/>
                  </a:lnTo>
                  <a:lnTo>
                    <a:pt x="20570" y="9275"/>
                  </a:lnTo>
                  <a:lnTo>
                    <a:pt x="20368" y="8736"/>
                  </a:lnTo>
                  <a:lnTo>
                    <a:pt x="20121" y="8220"/>
                  </a:lnTo>
                  <a:lnTo>
                    <a:pt x="19874" y="7703"/>
                  </a:lnTo>
                  <a:lnTo>
                    <a:pt x="19604" y="7209"/>
                  </a:lnTo>
                  <a:lnTo>
                    <a:pt x="19290" y="6738"/>
                  </a:lnTo>
                  <a:lnTo>
                    <a:pt x="18975" y="6244"/>
                  </a:lnTo>
                  <a:lnTo>
                    <a:pt x="18639" y="5794"/>
                  </a:lnTo>
                  <a:lnTo>
                    <a:pt x="18279" y="5345"/>
                  </a:lnTo>
                  <a:lnTo>
                    <a:pt x="18279" y="5345"/>
                  </a:lnTo>
                  <a:lnTo>
                    <a:pt x="17987" y="5031"/>
                  </a:lnTo>
                  <a:lnTo>
                    <a:pt x="17673" y="4739"/>
                  </a:lnTo>
                  <a:lnTo>
                    <a:pt x="17314" y="4447"/>
                  </a:lnTo>
                  <a:lnTo>
                    <a:pt x="16932" y="4178"/>
                  </a:lnTo>
                  <a:lnTo>
                    <a:pt x="16505" y="3908"/>
                  </a:lnTo>
                  <a:lnTo>
                    <a:pt x="16079" y="3639"/>
                  </a:lnTo>
                  <a:lnTo>
                    <a:pt x="15607" y="3392"/>
                  </a:lnTo>
                  <a:lnTo>
                    <a:pt x="15136" y="3167"/>
                  </a:lnTo>
                  <a:lnTo>
                    <a:pt x="14619" y="2943"/>
                  </a:lnTo>
                  <a:lnTo>
                    <a:pt x="14103" y="2718"/>
                  </a:lnTo>
                  <a:lnTo>
                    <a:pt x="13541" y="2516"/>
                  </a:lnTo>
                  <a:lnTo>
                    <a:pt x="12980" y="2314"/>
                  </a:lnTo>
                  <a:lnTo>
                    <a:pt x="11812" y="1954"/>
                  </a:lnTo>
                  <a:lnTo>
                    <a:pt x="10599" y="1618"/>
                  </a:lnTo>
                  <a:lnTo>
                    <a:pt x="9319" y="1326"/>
                  </a:lnTo>
                  <a:lnTo>
                    <a:pt x="8017" y="1056"/>
                  </a:lnTo>
                  <a:lnTo>
                    <a:pt x="6670" y="809"/>
                  </a:lnTo>
                  <a:lnTo>
                    <a:pt x="5322" y="607"/>
                  </a:lnTo>
                  <a:lnTo>
                    <a:pt x="3975" y="427"/>
                  </a:lnTo>
                  <a:lnTo>
                    <a:pt x="2628" y="270"/>
                  </a:lnTo>
                  <a:lnTo>
                    <a:pt x="1303" y="136"/>
                  </a:lnTo>
                  <a:lnTo>
                    <a:pt x="0" y="1"/>
                  </a:lnTo>
                  <a:lnTo>
                    <a:pt x="527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2"/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extrusionOk="0">
                  <a:moveTo>
                    <a:pt x="921" y="1"/>
                  </a:moveTo>
                  <a:lnTo>
                    <a:pt x="0" y="10667"/>
                  </a:lnTo>
                  <a:lnTo>
                    <a:pt x="13518" y="10667"/>
                  </a:lnTo>
                  <a:lnTo>
                    <a:pt x="1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2"/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fill="none" extrusionOk="0">
                  <a:moveTo>
                    <a:pt x="13518" y="10667"/>
                  </a:moveTo>
                  <a:lnTo>
                    <a:pt x="14462" y="1"/>
                  </a:lnTo>
                  <a:lnTo>
                    <a:pt x="921" y="1"/>
                  </a:lnTo>
                  <a:lnTo>
                    <a:pt x="0" y="10667"/>
                  </a:lnTo>
                  <a:lnTo>
                    <a:pt x="13518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2"/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extrusionOk="0">
                  <a:moveTo>
                    <a:pt x="944" y="1"/>
                  </a:moveTo>
                  <a:lnTo>
                    <a:pt x="0" y="10667"/>
                  </a:lnTo>
                  <a:lnTo>
                    <a:pt x="741" y="10667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2"/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fill="none" extrusionOk="0">
                  <a:moveTo>
                    <a:pt x="0" y="10667"/>
                  </a:moveTo>
                  <a:lnTo>
                    <a:pt x="944" y="1"/>
                  </a:lnTo>
                  <a:lnTo>
                    <a:pt x="1685" y="1"/>
                  </a:lnTo>
                  <a:lnTo>
                    <a:pt x="741" y="10667"/>
                  </a:lnTo>
                  <a:lnTo>
                    <a:pt x="0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2"/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extrusionOk="0">
                  <a:moveTo>
                    <a:pt x="764" y="1"/>
                  </a:moveTo>
                  <a:lnTo>
                    <a:pt x="1" y="8489"/>
                  </a:lnTo>
                  <a:lnTo>
                    <a:pt x="10779" y="8489"/>
                  </a:lnTo>
                  <a:lnTo>
                    <a:pt x="11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2"/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fill="none" extrusionOk="0">
                  <a:moveTo>
                    <a:pt x="10779" y="8489"/>
                  </a:moveTo>
                  <a:lnTo>
                    <a:pt x="11543" y="1"/>
                  </a:lnTo>
                  <a:lnTo>
                    <a:pt x="764" y="1"/>
                  </a:lnTo>
                  <a:lnTo>
                    <a:pt x="1" y="8489"/>
                  </a:lnTo>
                  <a:lnTo>
                    <a:pt x="10779" y="84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2"/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extrusionOk="0">
                  <a:moveTo>
                    <a:pt x="607" y="1"/>
                  </a:moveTo>
                  <a:lnTo>
                    <a:pt x="0" y="7097"/>
                  </a:lnTo>
                  <a:lnTo>
                    <a:pt x="9005" y="7097"/>
                  </a:lnTo>
                  <a:lnTo>
                    <a:pt x="9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2"/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fill="none" extrusionOk="0">
                  <a:moveTo>
                    <a:pt x="9005" y="7097"/>
                  </a:moveTo>
                  <a:lnTo>
                    <a:pt x="9611" y="1"/>
                  </a:lnTo>
                  <a:lnTo>
                    <a:pt x="607" y="1"/>
                  </a:lnTo>
                  <a:lnTo>
                    <a:pt x="0" y="7097"/>
                  </a:lnTo>
                  <a:lnTo>
                    <a:pt x="9005" y="7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2"/>
            <p:cNvSpPr/>
            <p:nvPr/>
          </p:nvSpPr>
          <p:spPr>
            <a:xfrm>
              <a:off x="-824925" y="-552232"/>
              <a:ext cx="154796" cy="176735"/>
            </a:xfrm>
            <a:custGeom>
              <a:avLst/>
              <a:gdLst/>
              <a:ahLst/>
              <a:cxnLst/>
              <a:rect l="l" t="t" r="r" b="b"/>
              <a:pathLst>
                <a:path w="12037" h="13743" extrusionOk="0">
                  <a:moveTo>
                    <a:pt x="0" y="0"/>
                  </a:moveTo>
                  <a:lnTo>
                    <a:pt x="1213" y="13743"/>
                  </a:lnTo>
                  <a:lnTo>
                    <a:pt x="12037" y="13743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2"/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extrusionOk="0">
                  <a:moveTo>
                    <a:pt x="0" y="0"/>
                  </a:moveTo>
                  <a:lnTo>
                    <a:pt x="1011" y="11453"/>
                  </a:lnTo>
                  <a:lnTo>
                    <a:pt x="10060" y="11453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2"/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fill="none" extrusionOk="0">
                  <a:moveTo>
                    <a:pt x="1011" y="11453"/>
                  </a:moveTo>
                  <a:lnTo>
                    <a:pt x="10060" y="11453"/>
                  </a:lnTo>
                  <a:lnTo>
                    <a:pt x="9050" y="0"/>
                  </a:lnTo>
                  <a:lnTo>
                    <a:pt x="0" y="0"/>
                  </a:lnTo>
                  <a:lnTo>
                    <a:pt x="1011" y="114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2"/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extrusionOk="0">
                  <a:moveTo>
                    <a:pt x="1415" y="0"/>
                  </a:moveTo>
                  <a:lnTo>
                    <a:pt x="1280" y="23"/>
                  </a:lnTo>
                  <a:lnTo>
                    <a:pt x="1123" y="68"/>
                  </a:lnTo>
                  <a:lnTo>
                    <a:pt x="988" y="113"/>
                  </a:lnTo>
                  <a:lnTo>
                    <a:pt x="853" y="180"/>
                  </a:lnTo>
                  <a:lnTo>
                    <a:pt x="719" y="247"/>
                  </a:lnTo>
                  <a:lnTo>
                    <a:pt x="584" y="360"/>
                  </a:lnTo>
                  <a:lnTo>
                    <a:pt x="472" y="450"/>
                  </a:lnTo>
                  <a:lnTo>
                    <a:pt x="449" y="472"/>
                  </a:lnTo>
                  <a:lnTo>
                    <a:pt x="337" y="584"/>
                  </a:lnTo>
                  <a:lnTo>
                    <a:pt x="247" y="719"/>
                  </a:lnTo>
                  <a:lnTo>
                    <a:pt x="180" y="854"/>
                  </a:lnTo>
                  <a:lnTo>
                    <a:pt x="112" y="989"/>
                  </a:lnTo>
                  <a:lnTo>
                    <a:pt x="67" y="1123"/>
                  </a:lnTo>
                  <a:lnTo>
                    <a:pt x="23" y="1280"/>
                  </a:lnTo>
                  <a:lnTo>
                    <a:pt x="0" y="1415"/>
                  </a:lnTo>
                  <a:lnTo>
                    <a:pt x="0" y="1572"/>
                  </a:lnTo>
                  <a:lnTo>
                    <a:pt x="0" y="1730"/>
                  </a:lnTo>
                  <a:lnTo>
                    <a:pt x="23" y="1864"/>
                  </a:lnTo>
                  <a:lnTo>
                    <a:pt x="67" y="2021"/>
                  </a:lnTo>
                  <a:lnTo>
                    <a:pt x="112" y="2156"/>
                  </a:lnTo>
                  <a:lnTo>
                    <a:pt x="180" y="2291"/>
                  </a:lnTo>
                  <a:lnTo>
                    <a:pt x="270" y="2426"/>
                  </a:lnTo>
                  <a:lnTo>
                    <a:pt x="359" y="2560"/>
                  </a:lnTo>
                  <a:lnTo>
                    <a:pt x="472" y="2673"/>
                  </a:lnTo>
                  <a:lnTo>
                    <a:pt x="472" y="2695"/>
                  </a:lnTo>
                  <a:lnTo>
                    <a:pt x="584" y="2785"/>
                  </a:lnTo>
                  <a:lnTo>
                    <a:pt x="719" y="2897"/>
                  </a:lnTo>
                  <a:lnTo>
                    <a:pt x="853" y="2965"/>
                  </a:lnTo>
                  <a:lnTo>
                    <a:pt x="988" y="3032"/>
                  </a:lnTo>
                  <a:lnTo>
                    <a:pt x="1145" y="3077"/>
                  </a:lnTo>
                  <a:lnTo>
                    <a:pt x="1280" y="3122"/>
                  </a:lnTo>
                  <a:lnTo>
                    <a:pt x="1437" y="3144"/>
                  </a:lnTo>
                  <a:lnTo>
                    <a:pt x="1729" y="3144"/>
                  </a:lnTo>
                  <a:lnTo>
                    <a:pt x="1886" y="3122"/>
                  </a:lnTo>
                  <a:lnTo>
                    <a:pt x="2021" y="3077"/>
                  </a:lnTo>
                  <a:lnTo>
                    <a:pt x="2178" y="3032"/>
                  </a:lnTo>
                  <a:lnTo>
                    <a:pt x="2313" y="2965"/>
                  </a:lnTo>
                  <a:lnTo>
                    <a:pt x="2448" y="2875"/>
                  </a:lnTo>
                  <a:lnTo>
                    <a:pt x="2560" y="2785"/>
                  </a:lnTo>
                  <a:lnTo>
                    <a:pt x="2695" y="2673"/>
                  </a:lnTo>
                  <a:lnTo>
                    <a:pt x="2785" y="2560"/>
                  </a:lnTo>
                  <a:lnTo>
                    <a:pt x="2897" y="2426"/>
                  </a:lnTo>
                  <a:lnTo>
                    <a:pt x="2964" y="2291"/>
                  </a:lnTo>
                  <a:lnTo>
                    <a:pt x="3032" y="2156"/>
                  </a:lnTo>
                  <a:lnTo>
                    <a:pt x="3077" y="2021"/>
                  </a:lnTo>
                  <a:lnTo>
                    <a:pt x="3121" y="1864"/>
                  </a:lnTo>
                  <a:lnTo>
                    <a:pt x="3144" y="1707"/>
                  </a:lnTo>
                  <a:lnTo>
                    <a:pt x="3144" y="1572"/>
                  </a:lnTo>
                  <a:lnTo>
                    <a:pt x="3144" y="1415"/>
                  </a:lnTo>
                  <a:lnTo>
                    <a:pt x="3121" y="1258"/>
                  </a:lnTo>
                  <a:lnTo>
                    <a:pt x="3077" y="1123"/>
                  </a:lnTo>
                  <a:lnTo>
                    <a:pt x="3032" y="966"/>
                  </a:lnTo>
                  <a:lnTo>
                    <a:pt x="2964" y="831"/>
                  </a:lnTo>
                  <a:lnTo>
                    <a:pt x="2897" y="697"/>
                  </a:lnTo>
                  <a:lnTo>
                    <a:pt x="2785" y="584"/>
                  </a:lnTo>
                  <a:lnTo>
                    <a:pt x="2695" y="450"/>
                  </a:lnTo>
                  <a:lnTo>
                    <a:pt x="2560" y="360"/>
                  </a:lnTo>
                  <a:lnTo>
                    <a:pt x="2448" y="247"/>
                  </a:lnTo>
                  <a:lnTo>
                    <a:pt x="2313" y="180"/>
                  </a:lnTo>
                  <a:lnTo>
                    <a:pt x="2156" y="113"/>
                  </a:lnTo>
                  <a:lnTo>
                    <a:pt x="2021" y="68"/>
                  </a:lnTo>
                  <a:lnTo>
                    <a:pt x="1864" y="23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2"/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fill="none" extrusionOk="0">
                  <a:moveTo>
                    <a:pt x="2695" y="2673"/>
                  </a:moveTo>
                  <a:lnTo>
                    <a:pt x="2695" y="2673"/>
                  </a:lnTo>
                  <a:lnTo>
                    <a:pt x="2560" y="2785"/>
                  </a:lnTo>
                  <a:lnTo>
                    <a:pt x="2448" y="2875"/>
                  </a:lnTo>
                  <a:lnTo>
                    <a:pt x="2313" y="2965"/>
                  </a:lnTo>
                  <a:lnTo>
                    <a:pt x="2178" y="3032"/>
                  </a:lnTo>
                  <a:lnTo>
                    <a:pt x="2021" y="3077"/>
                  </a:lnTo>
                  <a:lnTo>
                    <a:pt x="1886" y="3122"/>
                  </a:lnTo>
                  <a:lnTo>
                    <a:pt x="1729" y="3144"/>
                  </a:lnTo>
                  <a:lnTo>
                    <a:pt x="1572" y="3144"/>
                  </a:lnTo>
                  <a:lnTo>
                    <a:pt x="1437" y="3144"/>
                  </a:lnTo>
                  <a:lnTo>
                    <a:pt x="1280" y="3122"/>
                  </a:lnTo>
                  <a:lnTo>
                    <a:pt x="1145" y="3077"/>
                  </a:lnTo>
                  <a:lnTo>
                    <a:pt x="988" y="3032"/>
                  </a:lnTo>
                  <a:lnTo>
                    <a:pt x="853" y="2965"/>
                  </a:lnTo>
                  <a:lnTo>
                    <a:pt x="719" y="2897"/>
                  </a:lnTo>
                  <a:lnTo>
                    <a:pt x="584" y="2785"/>
                  </a:lnTo>
                  <a:lnTo>
                    <a:pt x="472" y="2695"/>
                  </a:lnTo>
                  <a:lnTo>
                    <a:pt x="472" y="2673"/>
                  </a:lnTo>
                  <a:lnTo>
                    <a:pt x="472" y="2673"/>
                  </a:lnTo>
                  <a:lnTo>
                    <a:pt x="359" y="2560"/>
                  </a:lnTo>
                  <a:lnTo>
                    <a:pt x="270" y="2426"/>
                  </a:lnTo>
                  <a:lnTo>
                    <a:pt x="180" y="2291"/>
                  </a:lnTo>
                  <a:lnTo>
                    <a:pt x="112" y="2156"/>
                  </a:lnTo>
                  <a:lnTo>
                    <a:pt x="67" y="2021"/>
                  </a:lnTo>
                  <a:lnTo>
                    <a:pt x="23" y="1864"/>
                  </a:lnTo>
                  <a:lnTo>
                    <a:pt x="0" y="1730"/>
                  </a:lnTo>
                  <a:lnTo>
                    <a:pt x="0" y="1572"/>
                  </a:lnTo>
                  <a:lnTo>
                    <a:pt x="0" y="1415"/>
                  </a:lnTo>
                  <a:lnTo>
                    <a:pt x="23" y="1280"/>
                  </a:lnTo>
                  <a:lnTo>
                    <a:pt x="67" y="1123"/>
                  </a:lnTo>
                  <a:lnTo>
                    <a:pt x="112" y="989"/>
                  </a:lnTo>
                  <a:lnTo>
                    <a:pt x="180" y="854"/>
                  </a:lnTo>
                  <a:lnTo>
                    <a:pt x="247" y="719"/>
                  </a:lnTo>
                  <a:lnTo>
                    <a:pt x="337" y="584"/>
                  </a:lnTo>
                  <a:lnTo>
                    <a:pt x="449" y="472"/>
                  </a:lnTo>
                  <a:lnTo>
                    <a:pt x="472" y="450"/>
                  </a:lnTo>
                  <a:lnTo>
                    <a:pt x="472" y="450"/>
                  </a:lnTo>
                  <a:lnTo>
                    <a:pt x="584" y="360"/>
                  </a:lnTo>
                  <a:lnTo>
                    <a:pt x="719" y="247"/>
                  </a:lnTo>
                  <a:lnTo>
                    <a:pt x="853" y="180"/>
                  </a:lnTo>
                  <a:lnTo>
                    <a:pt x="988" y="113"/>
                  </a:lnTo>
                  <a:lnTo>
                    <a:pt x="1123" y="68"/>
                  </a:lnTo>
                  <a:lnTo>
                    <a:pt x="1280" y="23"/>
                  </a:lnTo>
                  <a:lnTo>
                    <a:pt x="1415" y="0"/>
                  </a:lnTo>
                  <a:lnTo>
                    <a:pt x="1572" y="0"/>
                  </a:lnTo>
                  <a:lnTo>
                    <a:pt x="1729" y="0"/>
                  </a:lnTo>
                  <a:lnTo>
                    <a:pt x="1864" y="23"/>
                  </a:lnTo>
                  <a:lnTo>
                    <a:pt x="2021" y="68"/>
                  </a:lnTo>
                  <a:lnTo>
                    <a:pt x="2156" y="113"/>
                  </a:lnTo>
                  <a:lnTo>
                    <a:pt x="2313" y="180"/>
                  </a:lnTo>
                  <a:lnTo>
                    <a:pt x="2448" y="247"/>
                  </a:lnTo>
                  <a:lnTo>
                    <a:pt x="2560" y="360"/>
                  </a:lnTo>
                  <a:lnTo>
                    <a:pt x="2695" y="450"/>
                  </a:lnTo>
                  <a:lnTo>
                    <a:pt x="2695" y="450"/>
                  </a:lnTo>
                  <a:lnTo>
                    <a:pt x="2785" y="584"/>
                  </a:lnTo>
                  <a:lnTo>
                    <a:pt x="2897" y="697"/>
                  </a:lnTo>
                  <a:lnTo>
                    <a:pt x="2964" y="831"/>
                  </a:lnTo>
                  <a:lnTo>
                    <a:pt x="3032" y="966"/>
                  </a:lnTo>
                  <a:lnTo>
                    <a:pt x="3077" y="1123"/>
                  </a:lnTo>
                  <a:lnTo>
                    <a:pt x="3121" y="1258"/>
                  </a:lnTo>
                  <a:lnTo>
                    <a:pt x="3144" y="1415"/>
                  </a:lnTo>
                  <a:lnTo>
                    <a:pt x="3144" y="1572"/>
                  </a:lnTo>
                  <a:lnTo>
                    <a:pt x="3144" y="1707"/>
                  </a:lnTo>
                  <a:lnTo>
                    <a:pt x="3121" y="1864"/>
                  </a:lnTo>
                  <a:lnTo>
                    <a:pt x="3077" y="2021"/>
                  </a:lnTo>
                  <a:lnTo>
                    <a:pt x="3032" y="2156"/>
                  </a:lnTo>
                  <a:lnTo>
                    <a:pt x="2964" y="2291"/>
                  </a:lnTo>
                  <a:lnTo>
                    <a:pt x="2897" y="2426"/>
                  </a:lnTo>
                  <a:lnTo>
                    <a:pt x="2785" y="2560"/>
                  </a:lnTo>
                  <a:lnTo>
                    <a:pt x="2695" y="2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2"/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extrusionOk="0">
                  <a:moveTo>
                    <a:pt x="1169" y="0"/>
                  </a:moveTo>
                  <a:lnTo>
                    <a:pt x="944" y="23"/>
                  </a:lnTo>
                  <a:lnTo>
                    <a:pt x="742" y="90"/>
                  </a:lnTo>
                  <a:lnTo>
                    <a:pt x="540" y="202"/>
                  </a:lnTo>
                  <a:lnTo>
                    <a:pt x="360" y="337"/>
                  </a:lnTo>
                  <a:lnTo>
                    <a:pt x="203" y="517"/>
                  </a:lnTo>
                  <a:lnTo>
                    <a:pt x="91" y="741"/>
                  </a:lnTo>
                  <a:lnTo>
                    <a:pt x="23" y="966"/>
                  </a:lnTo>
                  <a:lnTo>
                    <a:pt x="1" y="1190"/>
                  </a:lnTo>
                  <a:lnTo>
                    <a:pt x="23" y="1415"/>
                  </a:lnTo>
                  <a:lnTo>
                    <a:pt x="113" y="1639"/>
                  </a:lnTo>
                  <a:lnTo>
                    <a:pt x="225" y="1819"/>
                  </a:lnTo>
                  <a:lnTo>
                    <a:pt x="360" y="1999"/>
                  </a:lnTo>
                  <a:lnTo>
                    <a:pt x="540" y="2133"/>
                  </a:lnTo>
                  <a:lnTo>
                    <a:pt x="719" y="2223"/>
                  </a:lnTo>
                  <a:lnTo>
                    <a:pt x="944" y="2291"/>
                  </a:lnTo>
                  <a:lnTo>
                    <a:pt x="1169" y="2313"/>
                  </a:lnTo>
                  <a:lnTo>
                    <a:pt x="1416" y="2291"/>
                  </a:lnTo>
                  <a:lnTo>
                    <a:pt x="1640" y="2223"/>
                  </a:lnTo>
                  <a:lnTo>
                    <a:pt x="1842" y="2111"/>
                  </a:lnTo>
                  <a:lnTo>
                    <a:pt x="2022" y="1954"/>
                  </a:lnTo>
                  <a:lnTo>
                    <a:pt x="2157" y="1774"/>
                  </a:lnTo>
                  <a:lnTo>
                    <a:pt x="2269" y="1572"/>
                  </a:lnTo>
                  <a:lnTo>
                    <a:pt x="2314" y="1370"/>
                  </a:lnTo>
                  <a:lnTo>
                    <a:pt x="2336" y="1145"/>
                  </a:lnTo>
                  <a:lnTo>
                    <a:pt x="2314" y="921"/>
                  </a:lnTo>
                  <a:lnTo>
                    <a:pt x="2246" y="719"/>
                  </a:lnTo>
                  <a:lnTo>
                    <a:pt x="2134" y="517"/>
                  </a:lnTo>
                  <a:lnTo>
                    <a:pt x="1977" y="337"/>
                  </a:lnTo>
                  <a:lnTo>
                    <a:pt x="1797" y="180"/>
                  </a:lnTo>
                  <a:lnTo>
                    <a:pt x="1595" y="90"/>
                  </a:lnTo>
                  <a:lnTo>
                    <a:pt x="1371" y="23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2"/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fill="none" extrusionOk="0">
                  <a:moveTo>
                    <a:pt x="360" y="337"/>
                  </a:moveTo>
                  <a:lnTo>
                    <a:pt x="360" y="337"/>
                  </a:lnTo>
                  <a:lnTo>
                    <a:pt x="540" y="202"/>
                  </a:lnTo>
                  <a:lnTo>
                    <a:pt x="742" y="90"/>
                  </a:lnTo>
                  <a:lnTo>
                    <a:pt x="944" y="23"/>
                  </a:lnTo>
                  <a:lnTo>
                    <a:pt x="1169" y="0"/>
                  </a:lnTo>
                  <a:lnTo>
                    <a:pt x="1371" y="23"/>
                  </a:lnTo>
                  <a:lnTo>
                    <a:pt x="1595" y="90"/>
                  </a:lnTo>
                  <a:lnTo>
                    <a:pt x="1797" y="180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2134" y="517"/>
                  </a:lnTo>
                  <a:lnTo>
                    <a:pt x="2246" y="719"/>
                  </a:lnTo>
                  <a:lnTo>
                    <a:pt x="2314" y="921"/>
                  </a:lnTo>
                  <a:lnTo>
                    <a:pt x="2336" y="1145"/>
                  </a:lnTo>
                  <a:lnTo>
                    <a:pt x="2314" y="1370"/>
                  </a:lnTo>
                  <a:lnTo>
                    <a:pt x="2269" y="1572"/>
                  </a:lnTo>
                  <a:lnTo>
                    <a:pt x="2157" y="1774"/>
                  </a:lnTo>
                  <a:lnTo>
                    <a:pt x="2022" y="1954"/>
                  </a:lnTo>
                  <a:lnTo>
                    <a:pt x="2022" y="1954"/>
                  </a:lnTo>
                  <a:lnTo>
                    <a:pt x="1842" y="2111"/>
                  </a:lnTo>
                  <a:lnTo>
                    <a:pt x="1640" y="2223"/>
                  </a:lnTo>
                  <a:lnTo>
                    <a:pt x="1416" y="2291"/>
                  </a:lnTo>
                  <a:lnTo>
                    <a:pt x="1169" y="2313"/>
                  </a:lnTo>
                  <a:lnTo>
                    <a:pt x="1169" y="2313"/>
                  </a:lnTo>
                  <a:lnTo>
                    <a:pt x="944" y="2291"/>
                  </a:lnTo>
                  <a:lnTo>
                    <a:pt x="719" y="2223"/>
                  </a:lnTo>
                  <a:lnTo>
                    <a:pt x="540" y="2133"/>
                  </a:lnTo>
                  <a:lnTo>
                    <a:pt x="360" y="1999"/>
                  </a:lnTo>
                  <a:lnTo>
                    <a:pt x="225" y="1819"/>
                  </a:lnTo>
                  <a:lnTo>
                    <a:pt x="113" y="1639"/>
                  </a:lnTo>
                  <a:lnTo>
                    <a:pt x="23" y="1415"/>
                  </a:lnTo>
                  <a:lnTo>
                    <a:pt x="1" y="1190"/>
                  </a:lnTo>
                  <a:lnTo>
                    <a:pt x="1" y="1190"/>
                  </a:lnTo>
                  <a:lnTo>
                    <a:pt x="23" y="966"/>
                  </a:lnTo>
                  <a:lnTo>
                    <a:pt x="91" y="741"/>
                  </a:lnTo>
                  <a:lnTo>
                    <a:pt x="203" y="517"/>
                  </a:lnTo>
                  <a:lnTo>
                    <a:pt x="360" y="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2"/>
            <p:cNvSpPr/>
            <p:nvPr/>
          </p:nvSpPr>
          <p:spPr>
            <a:xfrm>
              <a:off x="-2196933" y="-210027"/>
              <a:ext cx="378894" cy="377158"/>
            </a:xfrm>
            <a:custGeom>
              <a:avLst/>
              <a:gdLst/>
              <a:ahLst/>
              <a:cxnLst/>
              <a:rect l="l" t="t" r="r" b="b"/>
              <a:pathLst>
                <a:path w="29463" h="29328" fill="none" extrusionOk="0">
                  <a:moveTo>
                    <a:pt x="21154" y="7613"/>
                  </a:moveTo>
                  <a:lnTo>
                    <a:pt x="21154" y="7613"/>
                  </a:lnTo>
                  <a:lnTo>
                    <a:pt x="21199" y="7208"/>
                  </a:lnTo>
                  <a:lnTo>
                    <a:pt x="21266" y="6827"/>
                  </a:lnTo>
                  <a:lnTo>
                    <a:pt x="21334" y="6445"/>
                  </a:lnTo>
                  <a:lnTo>
                    <a:pt x="21446" y="6063"/>
                  </a:lnTo>
                  <a:lnTo>
                    <a:pt x="21558" y="5681"/>
                  </a:lnTo>
                  <a:lnTo>
                    <a:pt x="21693" y="5322"/>
                  </a:lnTo>
                  <a:lnTo>
                    <a:pt x="21828" y="4963"/>
                  </a:lnTo>
                  <a:lnTo>
                    <a:pt x="22007" y="4604"/>
                  </a:lnTo>
                  <a:lnTo>
                    <a:pt x="22187" y="4267"/>
                  </a:lnTo>
                  <a:lnTo>
                    <a:pt x="22367" y="3952"/>
                  </a:lnTo>
                  <a:lnTo>
                    <a:pt x="22591" y="3616"/>
                  </a:lnTo>
                  <a:lnTo>
                    <a:pt x="22793" y="3324"/>
                  </a:lnTo>
                  <a:lnTo>
                    <a:pt x="23040" y="3032"/>
                  </a:lnTo>
                  <a:lnTo>
                    <a:pt x="23287" y="2740"/>
                  </a:lnTo>
                  <a:lnTo>
                    <a:pt x="23557" y="2470"/>
                  </a:lnTo>
                  <a:lnTo>
                    <a:pt x="23826" y="2201"/>
                  </a:lnTo>
                  <a:lnTo>
                    <a:pt x="24118" y="1954"/>
                  </a:lnTo>
                  <a:lnTo>
                    <a:pt x="24410" y="1707"/>
                  </a:lnTo>
                  <a:lnTo>
                    <a:pt x="24702" y="1482"/>
                  </a:lnTo>
                  <a:lnTo>
                    <a:pt x="25016" y="1280"/>
                  </a:lnTo>
                  <a:lnTo>
                    <a:pt x="25353" y="1078"/>
                  </a:lnTo>
                  <a:lnTo>
                    <a:pt x="25690" y="898"/>
                  </a:lnTo>
                  <a:lnTo>
                    <a:pt x="26027" y="741"/>
                  </a:lnTo>
                  <a:lnTo>
                    <a:pt x="26386" y="584"/>
                  </a:lnTo>
                  <a:lnTo>
                    <a:pt x="26746" y="449"/>
                  </a:lnTo>
                  <a:lnTo>
                    <a:pt x="27105" y="337"/>
                  </a:lnTo>
                  <a:lnTo>
                    <a:pt x="27487" y="247"/>
                  </a:lnTo>
                  <a:lnTo>
                    <a:pt x="27868" y="157"/>
                  </a:lnTo>
                  <a:lnTo>
                    <a:pt x="28250" y="90"/>
                  </a:lnTo>
                  <a:lnTo>
                    <a:pt x="28654" y="45"/>
                  </a:lnTo>
                  <a:lnTo>
                    <a:pt x="29059" y="23"/>
                  </a:lnTo>
                  <a:lnTo>
                    <a:pt x="29463" y="0"/>
                  </a:lnTo>
                  <a:lnTo>
                    <a:pt x="10196" y="0"/>
                  </a:lnTo>
                  <a:lnTo>
                    <a:pt x="10196" y="0"/>
                  </a:lnTo>
                  <a:lnTo>
                    <a:pt x="9791" y="23"/>
                  </a:lnTo>
                  <a:lnTo>
                    <a:pt x="9387" y="45"/>
                  </a:lnTo>
                  <a:lnTo>
                    <a:pt x="9006" y="90"/>
                  </a:lnTo>
                  <a:lnTo>
                    <a:pt x="8601" y="157"/>
                  </a:lnTo>
                  <a:lnTo>
                    <a:pt x="8220" y="247"/>
                  </a:lnTo>
                  <a:lnTo>
                    <a:pt x="7860" y="337"/>
                  </a:lnTo>
                  <a:lnTo>
                    <a:pt x="7479" y="472"/>
                  </a:lnTo>
                  <a:lnTo>
                    <a:pt x="7119" y="606"/>
                  </a:lnTo>
                  <a:lnTo>
                    <a:pt x="6782" y="741"/>
                  </a:lnTo>
                  <a:lnTo>
                    <a:pt x="6423" y="921"/>
                  </a:lnTo>
                  <a:lnTo>
                    <a:pt x="6086" y="1100"/>
                  </a:lnTo>
                  <a:lnTo>
                    <a:pt x="5772" y="1280"/>
                  </a:lnTo>
                  <a:lnTo>
                    <a:pt x="5457" y="1505"/>
                  </a:lnTo>
                  <a:lnTo>
                    <a:pt x="5143" y="1729"/>
                  </a:lnTo>
                  <a:lnTo>
                    <a:pt x="4851" y="1954"/>
                  </a:lnTo>
                  <a:lnTo>
                    <a:pt x="4559" y="2201"/>
                  </a:lnTo>
                  <a:lnTo>
                    <a:pt x="4290" y="2470"/>
                  </a:lnTo>
                  <a:lnTo>
                    <a:pt x="4043" y="2740"/>
                  </a:lnTo>
                  <a:lnTo>
                    <a:pt x="3796" y="3032"/>
                  </a:lnTo>
                  <a:lnTo>
                    <a:pt x="3549" y="3324"/>
                  </a:lnTo>
                  <a:lnTo>
                    <a:pt x="3324" y="3638"/>
                  </a:lnTo>
                  <a:lnTo>
                    <a:pt x="3122" y="3952"/>
                  </a:lnTo>
                  <a:lnTo>
                    <a:pt x="2920" y="4289"/>
                  </a:lnTo>
                  <a:lnTo>
                    <a:pt x="2740" y="4626"/>
                  </a:lnTo>
                  <a:lnTo>
                    <a:pt x="2583" y="4963"/>
                  </a:lnTo>
                  <a:lnTo>
                    <a:pt x="2448" y="5322"/>
                  </a:lnTo>
                  <a:lnTo>
                    <a:pt x="2314" y="5681"/>
                  </a:lnTo>
                  <a:lnTo>
                    <a:pt x="2179" y="6063"/>
                  </a:lnTo>
                  <a:lnTo>
                    <a:pt x="2089" y="6445"/>
                  </a:lnTo>
                  <a:lnTo>
                    <a:pt x="1999" y="6827"/>
                  </a:lnTo>
                  <a:lnTo>
                    <a:pt x="1954" y="7208"/>
                  </a:lnTo>
                  <a:lnTo>
                    <a:pt x="1909" y="7613"/>
                  </a:lnTo>
                  <a:lnTo>
                    <a:pt x="1" y="29327"/>
                  </a:lnTo>
                  <a:lnTo>
                    <a:pt x="19268" y="29327"/>
                  </a:lnTo>
                  <a:lnTo>
                    <a:pt x="21154" y="7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extrusionOk="0">
                  <a:moveTo>
                    <a:pt x="105116" y="1"/>
                  </a:moveTo>
                  <a:lnTo>
                    <a:pt x="99480" y="23"/>
                  </a:lnTo>
                  <a:lnTo>
                    <a:pt x="93933" y="68"/>
                  </a:lnTo>
                  <a:lnTo>
                    <a:pt x="88477" y="135"/>
                  </a:lnTo>
                  <a:lnTo>
                    <a:pt x="83132" y="203"/>
                  </a:lnTo>
                  <a:lnTo>
                    <a:pt x="77855" y="292"/>
                  </a:lnTo>
                  <a:lnTo>
                    <a:pt x="72713" y="382"/>
                  </a:lnTo>
                  <a:lnTo>
                    <a:pt x="67683" y="517"/>
                  </a:lnTo>
                  <a:lnTo>
                    <a:pt x="62765" y="629"/>
                  </a:lnTo>
                  <a:lnTo>
                    <a:pt x="58004" y="786"/>
                  </a:lnTo>
                  <a:lnTo>
                    <a:pt x="53356" y="944"/>
                  </a:lnTo>
                  <a:lnTo>
                    <a:pt x="48865" y="1101"/>
                  </a:lnTo>
                  <a:lnTo>
                    <a:pt x="44508" y="1280"/>
                  </a:lnTo>
                  <a:lnTo>
                    <a:pt x="40331" y="1483"/>
                  </a:lnTo>
                  <a:lnTo>
                    <a:pt x="36312" y="1685"/>
                  </a:lnTo>
                  <a:lnTo>
                    <a:pt x="32472" y="1887"/>
                  </a:lnTo>
                  <a:lnTo>
                    <a:pt x="28789" y="2111"/>
                  </a:lnTo>
                  <a:lnTo>
                    <a:pt x="25309" y="2358"/>
                  </a:lnTo>
                  <a:lnTo>
                    <a:pt x="22030" y="2605"/>
                  </a:lnTo>
                  <a:lnTo>
                    <a:pt x="18931" y="2852"/>
                  </a:lnTo>
                  <a:lnTo>
                    <a:pt x="16057" y="3122"/>
                  </a:lnTo>
                  <a:lnTo>
                    <a:pt x="13385" y="3391"/>
                  </a:lnTo>
                  <a:lnTo>
                    <a:pt x="10937" y="3661"/>
                  </a:lnTo>
                  <a:lnTo>
                    <a:pt x="8714" y="3953"/>
                  </a:lnTo>
                  <a:lnTo>
                    <a:pt x="6738" y="4245"/>
                  </a:lnTo>
                  <a:lnTo>
                    <a:pt x="4986" y="4537"/>
                  </a:lnTo>
                  <a:lnTo>
                    <a:pt x="4200" y="4694"/>
                  </a:lnTo>
                  <a:lnTo>
                    <a:pt x="3504" y="4851"/>
                  </a:lnTo>
                  <a:lnTo>
                    <a:pt x="2853" y="5008"/>
                  </a:lnTo>
                  <a:lnTo>
                    <a:pt x="2269" y="5165"/>
                  </a:lnTo>
                  <a:lnTo>
                    <a:pt x="1730" y="5323"/>
                  </a:lnTo>
                  <a:lnTo>
                    <a:pt x="1281" y="5480"/>
                  </a:lnTo>
                  <a:lnTo>
                    <a:pt x="899" y="5637"/>
                  </a:lnTo>
                  <a:lnTo>
                    <a:pt x="585" y="5817"/>
                  </a:lnTo>
                  <a:lnTo>
                    <a:pt x="338" y="5974"/>
                  </a:lnTo>
                  <a:lnTo>
                    <a:pt x="158" y="6131"/>
                  </a:lnTo>
                  <a:lnTo>
                    <a:pt x="91" y="6221"/>
                  </a:lnTo>
                  <a:lnTo>
                    <a:pt x="46" y="6311"/>
                  </a:lnTo>
                  <a:lnTo>
                    <a:pt x="23" y="6378"/>
                  </a:lnTo>
                  <a:lnTo>
                    <a:pt x="1" y="6468"/>
                  </a:lnTo>
                  <a:lnTo>
                    <a:pt x="23" y="6558"/>
                  </a:lnTo>
                  <a:lnTo>
                    <a:pt x="46" y="6625"/>
                  </a:lnTo>
                  <a:lnTo>
                    <a:pt x="91" y="6715"/>
                  </a:lnTo>
                  <a:lnTo>
                    <a:pt x="158" y="6805"/>
                  </a:lnTo>
                  <a:lnTo>
                    <a:pt x="338" y="6962"/>
                  </a:lnTo>
                  <a:lnTo>
                    <a:pt x="585" y="7141"/>
                  </a:lnTo>
                  <a:lnTo>
                    <a:pt x="899" y="7299"/>
                  </a:lnTo>
                  <a:lnTo>
                    <a:pt x="1281" y="7456"/>
                  </a:lnTo>
                  <a:lnTo>
                    <a:pt x="1730" y="7613"/>
                  </a:lnTo>
                  <a:lnTo>
                    <a:pt x="2269" y="7770"/>
                  </a:lnTo>
                  <a:lnTo>
                    <a:pt x="2853" y="7927"/>
                  </a:lnTo>
                  <a:lnTo>
                    <a:pt x="3504" y="8085"/>
                  </a:lnTo>
                  <a:lnTo>
                    <a:pt x="4200" y="8242"/>
                  </a:lnTo>
                  <a:lnTo>
                    <a:pt x="4986" y="8399"/>
                  </a:lnTo>
                  <a:lnTo>
                    <a:pt x="6738" y="8691"/>
                  </a:lnTo>
                  <a:lnTo>
                    <a:pt x="8714" y="8983"/>
                  </a:lnTo>
                  <a:lnTo>
                    <a:pt x="10937" y="9275"/>
                  </a:lnTo>
                  <a:lnTo>
                    <a:pt x="13385" y="9544"/>
                  </a:lnTo>
                  <a:lnTo>
                    <a:pt x="16057" y="9814"/>
                  </a:lnTo>
                  <a:lnTo>
                    <a:pt x="18931" y="10083"/>
                  </a:lnTo>
                  <a:lnTo>
                    <a:pt x="22030" y="10330"/>
                  </a:lnTo>
                  <a:lnTo>
                    <a:pt x="25309" y="10577"/>
                  </a:lnTo>
                  <a:lnTo>
                    <a:pt x="28789" y="10824"/>
                  </a:lnTo>
                  <a:lnTo>
                    <a:pt x="32472" y="11049"/>
                  </a:lnTo>
                  <a:lnTo>
                    <a:pt x="36312" y="11251"/>
                  </a:lnTo>
                  <a:lnTo>
                    <a:pt x="40331" y="11453"/>
                  </a:lnTo>
                  <a:lnTo>
                    <a:pt x="44508" y="11655"/>
                  </a:lnTo>
                  <a:lnTo>
                    <a:pt x="48865" y="11835"/>
                  </a:lnTo>
                  <a:lnTo>
                    <a:pt x="53356" y="11992"/>
                  </a:lnTo>
                  <a:lnTo>
                    <a:pt x="58004" y="12149"/>
                  </a:lnTo>
                  <a:lnTo>
                    <a:pt x="62765" y="12306"/>
                  </a:lnTo>
                  <a:lnTo>
                    <a:pt x="67683" y="12441"/>
                  </a:lnTo>
                  <a:lnTo>
                    <a:pt x="72713" y="12553"/>
                  </a:lnTo>
                  <a:lnTo>
                    <a:pt x="77855" y="12643"/>
                  </a:lnTo>
                  <a:lnTo>
                    <a:pt x="83132" y="12733"/>
                  </a:lnTo>
                  <a:lnTo>
                    <a:pt x="88477" y="12800"/>
                  </a:lnTo>
                  <a:lnTo>
                    <a:pt x="93933" y="12868"/>
                  </a:lnTo>
                  <a:lnTo>
                    <a:pt x="99480" y="12913"/>
                  </a:lnTo>
                  <a:lnTo>
                    <a:pt x="105116" y="12935"/>
                  </a:lnTo>
                  <a:lnTo>
                    <a:pt x="116524" y="12935"/>
                  </a:lnTo>
                  <a:lnTo>
                    <a:pt x="122138" y="12913"/>
                  </a:lnTo>
                  <a:lnTo>
                    <a:pt x="127685" y="12868"/>
                  </a:lnTo>
                  <a:lnTo>
                    <a:pt x="133141" y="12800"/>
                  </a:lnTo>
                  <a:lnTo>
                    <a:pt x="138508" y="12733"/>
                  </a:lnTo>
                  <a:lnTo>
                    <a:pt x="143763" y="12643"/>
                  </a:lnTo>
                  <a:lnTo>
                    <a:pt x="148905" y="12553"/>
                  </a:lnTo>
                  <a:lnTo>
                    <a:pt x="153935" y="12441"/>
                  </a:lnTo>
                  <a:lnTo>
                    <a:pt x="158853" y="12306"/>
                  </a:lnTo>
                  <a:lnTo>
                    <a:pt x="163636" y="12149"/>
                  </a:lnTo>
                  <a:lnTo>
                    <a:pt x="168262" y="11992"/>
                  </a:lnTo>
                  <a:lnTo>
                    <a:pt x="172776" y="11835"/>
                  </a:lnTo>
                  <a:lnTo>
                    <a:pt x="177110" y="11655"/>
                  </a:lnTo>
                  <a:lnTo>
                    <a:pt x="181309" y="11453"/>
                  </a:lnTo>
                  <a:lnTo>
                    <a:pt x="185329" y="11251"/>
                  </a:lnTo>
                  <a:lnTo>
                    <a:pt x="189169" y="11049"/>
                  </a:lnTo>
                  <a:lnTo>
                    <a:pt x="192829" y="10824"/>
                  </a:lnTo>
                  <a:lnTo>
                    <a:pt x="196309" y="10577"/>
                  </a:lnTo>
                  <a:lnTo>
                    <a:pt x="199610" y="10330"/>
                  </a:lnTo>
                  <a:lnTo>
                    <a:pt x="202709" y="10083"/>
                  </a:lnTo>
                  <a:lnTo>
                    <a:pt x="205584" y="9814"/>
                  </a:lnTo>
                  <a:lnTo>
                    <a:pt x="208256" y="9544"/>
                  </a:lnTo>
                  <a:lnTo>
                    <a:pt x="210704" y="9275"/>
                  </a:lnTo>
                  <a:lnTo>
                    <a:pt x="212904" y="8983"/>
                  </a:lnTo>
                  <a:lnTo>
                    <a:pt x="214903" y="8691"/>
                  </a:lnTo>
                  <a:lnTo>
                    <a:pt x="216632" y="8399"/>
                  </a:lnTo>
                  <a:lnTo>
                    <a:pt x="217418" y="8242"/>
                  </a:lnTo>
                  <a:lnTo>
                    <a:pt x="218136" y="8085"/>
                  </a:lnTo>
                  <a:lnTo>
                    <a:pt x="218788" y="7927"/>
                  </a:lnTo>
                  <a:lnTo>
                    <a:pt x="219372" y="7770"/>
                  </a:lnTo>
                  <a:lnTo>
                    <a:pt x="219888" y="7613"/>
                  </a:lnTo>
                  <a:lnTo>
                    <a:pt x="220337" y="7456"/>
                  </a:lnTo>
                  <a:lnTo>
                    <a:pt x="220741" y="7299"/>
                  </a:lnTo>
                  <a:lnTo>
                    <a:pt x="221056" y="7141"/>
                  </a:lnTo>
                  <a:lnTo>
                    <a:pt x="221303" y="6962"/>
                  </a:lnTo>
                  <a:lnTo>
                    <a:pt x="221482" y="6805"/>
                  </a:lnTo>
                  <a:lnTo>
                    <a:pt x="221550" y="6715"/>
                  </a:lnTo>
                  <a:lnTo>
                    <a:pt x="221595" y="6625"/>
                  </a:lnTo>
                  <a:lnTo>
                    <a:pt x="221617" y="6558"/>
                  </a:lnTo>
                  <a:lnTo>
                    <a:pt x="221617" y="6468"/>
                  </a:lnTo>
                  <a:lnTo>
                    <a:pt x="221617" y="6378"/>
                  </a:lnTo>
                  <a:lnTo>
                    <a:pt x="221595" y="6311"/>
                  </a:lnTo>
                  <a:lnTo>
                    <a:pt x="221550" y="6221"/>
                  </a:lnTo>
                  <a:lnTo>
                    <a:pt x="221482" y="6131"/>
                  </a:lnTo>
                  <a:lnTo>
                    <a:pt x="221303" y="5974"/>
                  </a:lnTo>
                  <a:lnTo>
                    <a:pt x="221056" y="5817"/>
                  </a:lnTo>
                  <a:lnTo>
                    <a:pt x="220741" y="5637"/>
                  </a:lnTo>
                  <a:lnTo>
                    <a:pt x="220337" y="5480"/>
                  </a:lnTo>
                  <a:lnTo>
                    <a:pt x="219888" y="5323"/>
                  </a:lnTo>
                  <a:lnTo>
                    <a:pt x="219372" y="5165"/>
                  </a:lnTo>
                  <a:lnTo>
                    <a:pt x="218788" y="5008"/>
                  </a:lnTo>
                  <a:lnTo>
                    <a:pt x="218136" y="4851"/>
                  </a:lnTo>
                  <a:lnTo>
                    <a:pt x="217418" y="4694"/>
                  </a:lnTo>
                  <a:lnTo>
                    <a:pt x="216632" y="4537"/>
                  </a:lnTo>
                  <a:lnTo>
                    <a:pt x="214903" y="4245"/>
                  </a:lnTo>
                  <a:lnTo>
                    <a:pt x="212904" y="3953"/>
                  </a:lnTo>
                  <a:lnTo>
                    <a:pt x="210704" y="3661"/>
                  </a:lnTo>
                  <a:lnTo>
                    <a:pt x="208256" y="3391"/>
                  </a:lnTo>
                  <a:lnTo>
                    <a:pt x="205584" y="3122"/>
                  </a:lnTo>
                  <a:lnTo>
                    <a:pt x="202709" y="2852"/>
                  </a:lnTo>
                  <a:lnTo>
                    <a:pt x="199610" y="2605"/>
                  </a:lnTo>
                  <a:lnTo>
                    <a:pt x="196309" y="2358"/>
                  </a:lnTo>
                  <a:lnTo>
                    <a:pt x="192829" y="2111"/>
                  </a:lnTo>
                  <a:lnTo>
                    <a:pt x="189169" y="1887"/>
                  </a:lnTo>
                  <a:lnTo>
                    <a:pt x="185329" y="1685"/>
                  </a:lnTo>
                  <a:lnTo>
                    <a:pt x="181309" y="1483"/>
                  </a:lnTo>
                  <a:lnTo>
                    <a:pt x="177110" y="1280"/>
                  </a:lnTo>
                  <a:lnTo>
                    <a:pt x="172776" y="1101"/>
                  </a:lnTo>
                  <a:lnTo>
                    <a:pt x="168262" y="944"/>
                  </a:lnTo>
                  <a:lnTo>
                    <a:pt x="163636" y="786"/>
                  </a:lnTo>
                  <a:lnTo>
                    <a:pt x="158853" y="629"/>
                  </a:lnTo>
                  <a:lnTo>
                    <a:pt x="153935" y="517"/>
                  </a:lnTo>
                  <a:lnTo>
                    <a:pt x="148905" y="382"/>
                  </a:lnTo>
                  <a:lnTo>
                    <a:pt x="143763" y="292"/>
                  </a:lnTo>
                  <a:lnTo>
                    <a:pt x="138508" y="203"/>
                  </a:lnTo>
                  <a:lnTo>
                    <a:pt x="133141" y="135"/>
                  </a:lnTo>
                  <a:lnTo>
                    <a:pt x="127685" y="68"/>
                  </a:lnTo>
                  <a:lnTo>
                    <a:pt x="122138" y="23"/>
                  </a:lnTo>
                  <a:lnTo>
                    <a:pt x="116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fill="none" extrusionOk="0">
                  <a:moveTo>
                    <a:pt x="110820" y="1"/>
                  </a:moveTo>
                  <a:lnTo>
                    <a:pt x="110820" y="1"/>
                  </a:lnTo>
                  <a:lnTo>
                    <a:pt x="116524" y="1"/>
                  </a:lnTo>
                  <a:lnTo>
                    <a:pt x="122138" y="23"/>
                  </a:lnTo>
                  <a:lnTo>
                    <a:pt x="127685" y="68"/>
                  </a:lnTo>
                  <a:lnTo>
                    <a:pt x="133141" y="135"/>
                  </a:lnTo>
                  <a:lnTo>
                    <a:pt x="138508" y="203"/>
                  </a:lnTo>
                  <a:lnTo>
                    <a:pt x="143763" y="292"/>
                  </a:lnTo>
                  <a:lnTo>
                    <a:pt x="148905" y="382"/>
                  </a:lnTo>
                  <a:lnTo>
                    <a:pt x="153935" y="517"/>
                  </a:lnTo>
                  <a:lnTo>
                    <a:pt x="158853" y="629"/>
                  </a:lnTo>
                  <a:lnTo>
                    <a:pt x="163636" y="786"/>
                  </a:lnTo>
                  <a:lnTo>
                    <a:pt x="168262" y="944"/>
                  </a:lnTo>
                  <a:lnTo>
                    <a:pt x="172776" y="1101"/>
                  </a:lnTo>
                  <a:lnTo>
                    <a:pt x="177110" y="1280"/>
                  </a:lnTo>
                  <a:lnTo>
                    <a:pt x="181309" y="1483"/>
                  </a:lnTo>
                  <a:lnTo>
                    <a:pt x="185329" y="1685"/>
                  </a:lnTo>
                  <a:lnTo>
                    <a:pt x="189169" y="1887"/>
                  </a:lnTo>
                  <a:lnTo>
                    <a:pt x="192829" y="2111"/>
                  </a:lnTo>
                  <a:lnTo>
                    <a:pt x="196309" y="2358"/>
                  </a:lnTo>
                  <a:lnTo>
                    <a:pt x="199610" y="2605"/>
                  </a:lnTo>
                  <a:lnTo>
                    <a:pt x="202709" y="2852"/>
                  </a:lnTo>
                  <a:lnTo>
                    <a:pt x="205584" y="3122"/>
                  </a:lnTo>
                  <a:lnTo>
                    <a:pt x="208256" y="3391"/>
                  </a:lnTo>
                  <a:lnTo>
                    <a:pt x="210704" y="3661"/>
                  </a:lnTo>
                  <a:lnTo>
                    <a:pt x="212904" y="3953"/>
                  </a:lnTo>
                  <a:lnTo>
                    <a:pt x="214903" y="4245"/>
                  </a:lnTo>
                  <a:lnTo>
                    <a:pt x="216632" y="4537"/>
                  </a:lnTo>
                  <a:lnTo>
                    <a:pt x="217418" y="4694"/>
                  </a:lnTo>
                  <a:lnTo>
                    <a:pt x="218136" y="4851"/>
                  </a:lnTo>
                  <a:lnTo>
                    <a:pt x="218788" y="5008"/>
                  </a:lnTo>
                  <a:lnTo>
                    <a:pt x="219372" y="5165"/>
                  </a:lnTo>
                  <a:lnTo>
                    <a:pt x="219888" y="5323"/>
                  </a:lnTo>
                  <a:lnTo>
                    <a:pt x="220337" y="5480"/>
                  </a:lnTo>
                  <a:lnTo>
                    <a:pt x="220741" y="5637"/>
                  </a:lnTo>
                  <a:lnTo>
                    <a:pt x="221056" y="5817"/>
                  </a:lnTo>
                  <a:lnTo>
                    <a:pt x="221303" y="5974"/>
                  </a:lnTo>
                  <a:lnTo>
                    <a:pt x="221482" y="6131"/>
                  </a:lnTo>
                  <a:lnTo>
                    <a:pt x="221550" y="6221"/>
                  </a:lnTo>
                  <a:lnTo>
                    <a:pt x="221595" y="6311"/>
                  </a:lnTo>
                  <a:lnTo>
                    <a:pt x="221617" y="6378"/>
                  </a:lnTo>
                  <a:lnTo>
                    <a:pt x="221617" y="6468"/>
                  </a:lnTo>
                  <a:lnTo>
                    <a:pt x="221617" y="6468"/>
                  </a:lnTo>
                  <a:lnTo>
                    <a:pt x="221617" y="6558"/>
                  </a:lnTo>
                  <a:lnTo>
                    <a:pt x="221595" y="6625"/>
                  </a:lnTo>
                  <a:lnTo>
                    <a:pt x="221550" y="6715"/>
                  </a:lnTo>
                  <a:lnTo>
                    <a:pt x="221482" y="6805"/>
                  </a:lnTo>
                  <a:lnTo>
                    <a:pt x="221303" y="6962"/>
                  </a:lnTo>
                  <a:lnTo>
                    <a:pt x="221056" y="7141"/>
                  </a:lnTo>
                  <a:lnTo>
                    <a:pt x="220741" y="7299"/>
                  </a:lnTo>
                  <a:lnTo>
                    <a:pt x="220337" y="7456"/>
                  </a:lnTo>
                  <a:lnTo>
                    <a:pt x="219888" y="7613"/>
                  </a:lnTo>
                  <a:lnTo>
                    <a:pt x="219372" y="7770"/>
                  </a:lnTo>
                  <a:lnTo>
                    <a:pt x="218788" y="7927"/>
                  </a:lnTo>
                  <a:lnTo>
                    <a:pt x="218136" y="8085"/>
                  </a:lnTo>
                  <a:lnTo>
                    <a:pt x="217418" y="8242"/>
                  </a:lnTo>
                  <a:lnTo>
                    <a:pt x="216632" y="8399"/>
                  </a:lnTo>
                  <a:lnTo>
                    <a:pt x="214903" y="8691"/>
                  </a:lnTo>
                  <a:lnTo>
                    <a:pt x="212904" y="8983"/>
                  </a:lnTo>
                  <a:lnTo>
                    <a:pt x="210704" y="9275"/>
                  </a:lnTo>
                  <a:lnTo>
                    <a:pt x="208256" y="9544"/>
                  </a:lnTo>
                  <a:lnTo>
                    <a:pt x="205584" y="9814"/>
                  </a:lnTo>
                  <a:lnTo>
                    <a:pt x="202709" y="10083"/>
                  </a:lnTo>
                  <a:lnTo>
                    <a:pt x="199610" y="10330"/>
                  </a:lnTo>
                  <a:lnTo>
                    <a:pt x="196309" y="10577"/>
                  </a:lnTo>
                  <a:lnTo>
                    <a:pt x="192829" y="10824"/>
                  </a:lnTo>
                  <a:lnTo>
                    <a:pt x="189169" y="11049"/>
                  </a:lnTo>
                  <a:lnTo>
                    <a:pt x="185329" y="11251"/>
                  </a:lnTo>
                  <a:lnTo>
                    <a:pt x="181309" y="11453"/>
                  </a:lnTo>
                  <a:lnTo>
                    <a:pt x="177110" y="11655"/>
                  </a:lnTo>
                  <a:lnTo>
                    <a:pt x="172776" y="11835"/>
                  </a:lnTo>
                  <a:lnTo>
                    <a:pt x="168262" y="11992"/>
                  </a:lnTo>
                  <a:lnTo>
                    <a:pt x="163636" y="12149"/>
                  </a:lnTo>
                  <a:lnTo>
                    <a:pt x="158853" y="12306"/>
                  </a:lnTo>
                  <a:lnTo>
                    <a:pt x="153935" y="12441"/>
                  </a:lnTo>
                  <a:lnTo>
                    <a:pt x="148905" y="12553"/>
                  </a:lnTo>
                  <a:lnTo>
                    <a:pt x="143763" y="12643"/>
                  </a:lnTo>
                  <a:lnTo>
                    <a:pt x="138508" y="12733"/>
                  </a:lnTo>
                  <a:lnTo>
                    <a:pt x="133141" y="12800"/>
                  </a:lnTo>
                  <a:lnTo>
                    <a:pt x="127685" y="12868"/>
                  </a:lnTo>
                  <a:lnTo>
                    <a:pt x="122138" y="12913"/>
                  </a:lnTo>
                  <a:lnTo>
                    <a:pt x="116524" y="12935"/>
                  </a:lnTo>
                  <a:lnTo>
                    <a:pt x="110820" y="12935"/>
                  </a:lnTo>
                  <a:lnTo>
                    <a:pt x="110820" y="12935"/>
                  </a:lnTo>
                  <a:lnTo>
                    <a:pt x="105116" y="12935"/>
                  </a:lnTo>
                  <a:lnTo>
                    <a:pt x="99480" y="12913"/>
                  </a:lnTo>
                  <a:lnTo>
                    <a:pt x="93933" y="12868"/>
                  </a:lnTo>
                  <a:lnTo>
                    <a:pt x="88477" y="12800"/>
                  </a:lnTo>
                  <a:lnTo>
                    <a:pt x="83132" y="12733"/>
                  </a:lnTo>
                  <a:lnTo>
                    <a:pt x="77855" y="12643"/>
                  </a:lnTo>
                  <a:lnTo>
                    <a:pt x="72713" y="12553"/>
                  </a:lnTo>
                  <a:lnTo>
                    <a:pt x="67683" y="12441"/>
                  </a:lnTo>
                  <a:lnTo>
                    <a:pt x="62765" y="12306"/>
                  </a:lnTo>
                  <a:lnTo>
                    <a:pt x="58004" y="12149"/>
                  </a:lnTo>
                  <a:lnTo>
                    <a:pt x="53356" y="11992"/>
                  </a:lnTo>
                  <a:lnTo>
                    <a:pt x="48865" y="11835"/>
                  </a:lnTo>
                  <a:lnTo>
                    <a:pt x="44508" y="11655"/>
                  </a:lnTo>
                  <a:lnTo>
                    <a:pt x="40331" y="11453"/>
                  </a:lnTo>
                  <a:lnTo>
                    <a:pt x="36312" y="11251"/>
                  </a:lnTo>
                  <a:lnTo>
                    <a:pt x="32472" y="11049"/>
                  </a:lnTo>
                  <a:lnTo>
                    <a:pt x="28789" y="10824"/>
                  </a:lnTo>
                  <a:lnTo>
                    <a:pt x="25309" y="10577"/>
                  </a:lnTo>
                  <a:lnTo>
                    <a:pt x="22030" y="10330"/>
                  </a:lnTo>
                  <a:lnTo>
                    <a:pt x="18931" y="10083"/>
                  </a:lnTo>
                  <a:lnTo>
                    <a:pt x="16057" y="9814"/>
                  </a:lnTo>
                  <a:lnTo>
                    <a:pt x="13385" y="9544"/>
                  </a:lnTo>
                  <a:lnTo>
                    <a:pt x="10937" y="9275"/>
                  </a:lnTo>
                  <a:lnTo>
                    <a:pt x="8714" y="8983"/>
                  </a:lnTo>
                  <a:lnTo>
                    <a:pt x="6738" y="8691"/>
                  </a:lnTo>
                  <a:lnTo>
                    <a:pt x="4986" y="8399"/>
                  </a:lnTo>
                  <a:lnTo>
                    <a:pt x="4200" y="8242"/>
                  </a:lnTo>
                  <a:lnTo>
                    <a:pt x="3504" y="8085"/>
                  </a:lnTo>
                  <a:lnTo>
                    <a:pt x="2853" y="7927"/>
                  </a:lnTo>
                  <a:lnTo>
                    <a:pt x="2269" y="7770"/>
                  </a:lnTo>
                  <a:lnTo>
                    <a:pt x="1730" y="7613"/>
                  </a:lnTo>
                  <a:lnTo>
                    <a:pt x="1281" y="7456"/>
                  </a:lnTo>
                  <a:lnTo>
                    <a:pt x="899" y="7299"/>
                  </a:lnTo>
                  <a:lnTo>
                    <a:pt x="585" y="7141"/>
                  </a:lnTo>
                  <a:lnTo>
                    <a:pt x="338" y="6962"/>
                  </a:lnTo>
                  <a:lnTo>
                    <a:pt x="158" y="6805"/>
                  </a:lnTo>
                  <a:lnTo>
                    <a:pt x="91" y="6715"/>
                  </a:lnTo>
                  <a:lnTo>
                    <a:pt x="46" y="6625"/>
                  </a:lnTo>
                  <a:lnTo>
                    <a:pt x="23" y="6558"/>
                  </a:lnTo>
                  <a:lnTo>
                    <a:pt x="1" y="6468"/>
                  </a:lnTo>
                  <a:lnTo>
                    <a:pt x="1" y="6468"/>
                  </a:lnTo>
                  <a:lnTo>
                    <a:pt x="23" y="6378"/>
                  </a:lnTo>
                  <a:lnTo>
                    <a:pt x="46" y="6311"/>
                  </a:lnTo>
                  <a:lnTo>
                    <a:pt x="91" y="6221"/>
                  </a:lnTo>
                  <a:lnTo>
                    <a:pt x="158" y="6131"/>
                  </a:lnTo>
                  <a:lnTo>
                    <a:pt x="338" y="5974"/>
                  </a:lnTo>
                  <a:lnTo>
                    <a:pt x="585" y="5817"/>
                  </a:lnTo>
                  <a:lnTo>
                    <a:pt x="899" y="5637"/>
                  </a:lnTo>
                  <a:lnTo>
                    <a:pt x="1281" y="5480"/>
                  </a:lnTo>
                  <a:lnTo>
                    <a:pt x="1730" y="5323"/>
                  </a:lnTo>
                  <a:lnTo>
                    <a:pt x="2269" y="5165"/>
                  </a:lnTo>
                  <a:lnTo>
                    <a:pt x="2853" y="5008"/>
                  </a:lnTo>
                  <a:lnTo>
                    <a:pt x="3504" y="4851"/>
                  </a:lnTo>
                  <a:lnTo>
                    <a:pt x="4200" y="4694"/>
                  </a:lnTo>
                  <a:lnTo>
                    <a:pt x="4986" y="4537"/>
                  </a:lnTo>
                  <a:lnTo>
                    <a:pt x="6738" y="4245"/>
                  </a:lnTo>
                  <a:lnTo>
                    <a:pt x="8714" y="3953"/>
                  </a:lnTo>
                  <a:lnTo>
                    <a:pt x="10937" y="3661"/>
                  </a:lnTo>
                  <a:lnTo>
                    <a:pt x="13385" y="3391"/>
                  </a:lnTo>
                  <a:lnTo>
                    <a:pt x="16057" y="3122"/>
                  </a:lnTo>
                  <a:lnTo>
                    <a:pt x="18931" y="2852"/>
                  </a:lnTo>
                  <a:lnTo>
                    <a:pt x="22030" y="2605"/>
                  </a:lnTo>
                  <a:lnTo>
                    <a:pt x="25309" y="2358"/>
                  </a:lnTo>
                  <a:lnTo>
                    <a:pt x="28789" y="2111"/>
                  </a:lnTo>
                  <a:lnTo>
                    <a:pt x="32472" y="1887"/>
                  </a:lnTo>
                  <a:lnTo>
                    <a:pt x="36312" y="1685"/>
                  </a:lnTo>
                  <a:lnTo>
                    <a:pt x="40331" y="1483"/>
                  </a:lnTo>
                  <a:lnTo>
                    <a:pt x="44508" y="1280"/>
                  </a:lnTo>
                  <a:lnTo>
                    <a:pt x="48865" y="1101"/>
                  </a:lnTo>
                  <a:lnTo>
                    <a:pt x="53356" y="944"/>
                  </a:lnTo>
                  <a:lnTo>
                    <a:pt x="58004" y="786"/>
                  </a:lnTo>
                  <a:lnTo>
                    <a:pt x="62765" y="629"/>
                  </a:lnTo>
                  <a:lnTo>
                    <a:pt x="67683" y="517"/>
                  </a:lnTo>
                  <a:lnTo>
                    <a:pt x="72713" y="382"/>
                  </a:lnTo>
                  <a:lnTo>
                    <a:pt x="77855" y="292"/>
                  </a:lnTo>
                  <a:lnTo>
                    <a:pt x="83132" y="203"/>
                  </a:lnTo>
                  <a:lnTo>
                    <a:pt x="88477" y="135"/>
                  </a:lnTo>
                  <a:lnTo>
                    <a:pt x="93933" y="68"/>
                  </a:lnTo>
                  <a:lnTo>
                    <a:pt x="99480" y="23"/>
                  </a:lnTo>
                  <a:lnTo>
                    <a:pt x="105116" y="1"/>
                  </a:lnTo>
                  <a:lnTo>
                    <a:pt x="1108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863" y="1"/>
                  </a:move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1"/>
                  </a:moveTo>
                  <a:lnTo>
                    <a:pt x="3863" y="1"/>
                  </a:ln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2"/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2"/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2"/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00" y="4379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0"/>
                  </a:moveTo>
                  <a:lnTo>
                    <a:pt x="22300" y="0"/>
                  </a:lnTo>
                  <a:lnTo>
                    <a:pt x="22300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2"/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2"/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2"/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2"/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2"/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2"/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2"/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fill="none" extrusionOk="0">
                  <a:moveTo>
                    <a:pt x="630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fill="none" extrusionOk="0">
                  <a:moveTo>
                    <a:pt x="292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975" y="1"/>
                  </a:move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975" y="1"/>
                  </a:ln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854" y="0"/>
                  </a:lnTo>
                  <a:lnTo>
                    <a:pt x="854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2"/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4357" y="0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4357" y="0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fill="none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943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fill="none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944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fill="none" extrusionOk="0">
                  <a:moveTo>
                    <a:pt x="0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fill="none" extrusionOk="0">
                  <a:moveTo>
                    <a:pt x="177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fill="none" extrusionOk="0">
                  <a:moveTo>
                    <a:pt x="4918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2"/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773" y="0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3773" y="0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2"/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2"/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2"/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6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2"/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2"/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fill="none" extrusionOk="0">
                  <a:moveTo>
                    <a:pt x="292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2"/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2"/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2"/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2"/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2"/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2"/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2"/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2"/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2"/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2"/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2"/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2"/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1" y="438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2"/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2"/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2"/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2"/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2"/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2"/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fill="none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773" y="1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773" y="1"/>
                  </a:lnTo>
                  <a:lnTo>
                    <a:pt x="3773" y="23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2"/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2"/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2"/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2"/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2"/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2"/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2"/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2"/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2"/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2"/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2"/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2"/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2"/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2"/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2"/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2"/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2"/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2"/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2"/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2"/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2"/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fill="none" extrusionOk="0">
                  <a:moveTo>
                    <a:pt x="629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2"/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2"/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2"/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2"/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2"/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2"/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2"/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2"/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fill="none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2"/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4357" y="1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2"/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4357" y="1"/>
                  </a:lnTo>
                  <a:lnTo>
                    <a:pt x="4357" y="23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2"/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2"/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1235" y="0"/>
                  </a:lnTo>
                  <a:lnTo>
                    <a:pt x="123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2"/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2"/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652" y="0"/>
                  </a:lnTo>
                  <a:lnTo>
                    <a:pt x="652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2"/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2"/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2"/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2"/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2"/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2"/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1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2"/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2"/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2"/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2"/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2"/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2"/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fill="none" extrusionOk="0">
                  <a:moveTo>
                    <a:pt x="4919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2"/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2"/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2"/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2"/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fill="none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2"/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2"/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561" y="4357"/>
                  </a:lnTo>
                  <a:lnTo>
                    <a:pt x="1796" y="4357"/>
                  </a:lnTo>
                  <a:lnTo>
                    <a:pt x="17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fill="none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13" y="4357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fill="none" extrusionOk="0">
                  <a:moveTo>
                    <a:pt x="1213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1213" y="4357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fill="none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extrusionOk="0">
                  <a:moveTo>
                    <a:pt x="3211" y="0"/>
                  </a:move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fill="none" extrusionOk="0">
                  <a:moveTo>
                    <a:pt x="4918" y="0"/>
                  </a:moveTo>
                  <a:lnTo>
                    <a:pt x="3211" y="0"/>
                  </a:lnTo>
                  <a:lnTo>
                    <a:pt x="3211" y="22"/>
                  </a:ln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321" y="4379"/>
                  </a:lnTo>
                  <a:lnTo>
                    <a:pt x="22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0" y="1"/>
                  </a:moveTo>
                  <a:lnTo>
                    <a:pt x="22321" y="1"/>
                  </a:lnTo>
                  <a:lnTo>
                    <a:pt x="22321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fill="none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2942" y="1"/>
                  </a:lnTo>
                  <a:lnTo>
                    <a:pt x="1" y="1"/>
                  </a:ln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fill="none" extrusionOk="0">
                  <a:moveTo>
                    <a:pt x="1213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20974" y="0"/>
                  </a:moveTo>
                  <a:lnTo>
                    <a:pt x="20435" y="45"/>
                  </a:lnTo>
                  <a:lnTo>
                    <a:pt x="19874" y="90"/>
                  </a:lnTo>
                  <a:lnTo>
                    <a:pt x="19312" y="157"/>
                  </a:lnTo>
                  <a:lnTo>
                    <a:pt x="18212" y="315"/>
                  </a:lnTo>
                  <a:lnTo>
                    <a:pt x="17112" y="517"/>
                  </a:lnTo>
                  <a:lnTo>
                    <a:pt x="16034" y="786"/>
                  </a:lnTo>
                  <a:lnTo>
                    <a:pt x="14956" y="1078"/>
                  </a:lnTo>
                  <a:lnTo>
                    <a:pt x="13900" y="1392"/>
                  </a:lnTo>
                  <a:lnTo>
                    <a:pt x="12845" y="1774"/>
                  </a:lnTo>
                  <a:lnTo>
                    <a:pt x="11835" y="2156"/>
                  </a:lnTo>
                  <a:lnTo>
                    <a:pt x="10846" y="2560"/>
                  </a:lnTo>
                  <a:lnTo>
                    <a:pt x="9881" y="3009"/>
                  </a:lnTo>
                  <a:lnTo>
                    <a:pt x="8938" y="3458"/>
                  </a:lnTo>
                  <a:lnTo>
                    <a:pt x="8017" y="3907"/>
                  </a:lnTo>
                  <a:lnTo>
                    <a:pt x="7164" y="4379"/>
                  </a:lnTo>
                  <a:lnTo>
                    <a:pt x="6310" y="4828"/>
                  </a:lnTo>
                  <a:lnTo>
                    <a:pt x="5524" y="5300"/>
                  </a:lnTo>
                  <a:lnTo>
                    <a:pt x="4761" y="5749"/>
                  </a:lnTo>
                  <a:lnTo>
                    <a:pt x="3391" y="6625"/>
                  </a:lnTo>
                  <a:lnTo>
                    <a:pt x="2223" y="7411"/>
                  </a:lnTo>
                  <a:lnTo>
                    <a:pt x="1280" y="8084"/>
                  </a:lnTo>
                  <a:lnTo>
                    <a:pt x="584" y="8601"/>
                  </a:lnTo>
                  <a:lnTo>
                    <a:pt x="0" y="9072"/>
                  </a:lnTo>
                  <a:lnTo>
                    <a:pt x="9275" y="30765"/>
                  </a:lnTo>
                  <a:lnTo>
                    <a:pt x="27801" y="30765"/>
                  </a:lnTo>
                  <a:lnTo>
                    <a:pt x="24881" y="247"/>
                  </a:lnTo>
                  <a:lnTo>
                    <a:pt x="24320" y="157"/>
                  </a:lnTo>
                  <a:lnTo>
                    <a:pt x="23759" y="90"/>
                  </a:lnTo>
                  <a:lnTo>
                    <a:pt x="23220" y="45"/>
                  </a:lnTo>
                  <a:lnTo>
                    <a:pt x="22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4881" y="247"/>
                  </a:moveTo>
                  <a:lnTo>
                    <a:pt x="27801" y="30765"/>
                  </a:lnTo>
                  <a:lnTo>
                    <a:pt x="9275" y="30765"/>
                  </a:lnTo>
                  <a:lnTo>
                    <a:pt x="0" y="9072"/>
                  </a:lnTo>
                  <a:lnTo>
                    <a:pt x="0" y="9072"/>
                  </a:lnTo>
                  <a:lnTo>
                    <a:pt x="584" y="8601"/>
                  </a:lnTo>
                  <a:lnTo>
                    <a:pt x="1280" y="8084"/>
                  </a:lnTo>
                  <a:lnTo>
                    <a:pt x="2223" y="7411"/>
                  </a:lnTo>
                  <a:lnTo>
                    <a:pt x="3391" y="6625"/>
                  </a:lnTo>
                  <a:lnTo>
                    <a:pt x="4761" y="5749"/>
                  </a:lnTo>
                  <a:lnTo>
                    <a:pt x="5524" y="5300"/>
                  </a:lnTo>
                  <a:lnTo>
                    <a:pt x="6310" y="4828"/>
                  </a:lnTo>
                  <a:lnTo>
                    <a:pt x="7164" y="4379"/>
                  </a:lnTo>
                  <a:lnTo>
                    <a:pt x="8017" y="3907"/>
                  </a:lnTo>
                  <a:lnTo>
                    <a:pt x="8938" y="3458"/>
                  </a:lnTo>
                  <a:lnTo>
                    <a:pt x="9881" y="3009"/>
                  </a:lnTo>
                  <a:lnTo>
                    <a:pt x="10846" y="2560"/>
                  </a:lnTo>
                  <a:lnTo>
                    <a:pt x="11835" y="2156"/>
                  </a:lnTo>
                  <a:lnTo>
                    <a:pt x="12845" y="1774"/>
                  </a:lnTo>
                  <a:lnTo>
                    <a:pt x="13900" y="1392"/>
                  </a:lnTo>
                  <a:lnTo>
                    <a:pt x="14956" y="1078"/>
                  </a:lnTo>
                  <a:lnTo>
                    <a:pt x="16034" y="786"/>
                  </a:lnTo>
                  <a:lnTo>
                    <a:pt x="17112" y="517"/>
                  </a:lnTo>
                  <a:lnTo>
                    <a:pt x="18212" y="315"/>
                  </a:lnTo>
                  <a:lnTo>
                    <a:pt x="19312" y="157"/>
                  </a:lnTo>
                  <a:lnTo>
                    <a:pt x="19874" y="90"/>
                  </a:lnTo>
                  <a:lnTo>
                    <a:pt x="20435" y="45"/>
                  </a:lnTo>
                  <a:lnTo>
                    <a:pt x="20974" y="0"/>
                  </a:lnTo>
                  <a:lnTo>
                    <a:pt x="21535" y="0"/>
                  </a:lnTo>
                  <a:lnTo>
                    <a:pt x="22097" y="0"/>
                  </a:lnTo>
                  <a:lnTo>
                    <a:pt x="22658" y="0"/>
                  </a:lnTo>
                  <a:lnTo>
                    <a:pt x="23220" y="45"/>
                  </a:lnTo>
                  <a:lnTo>
                    <a:pt x="23759" y="90"/>
                  </a:lnTo>
                  <a:lnTo>
                    <a:pt x="24320" y="157"/>
                  </a:lnTo>
                  <a:lnTo>
                    <a:pt x="24881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extrusionOk="0">
                  <a:moveTo>
                    <a:pt x="24477" y="0"/>
                  </a:moveTo>
                  <a:lnTo>
                    <a:pt x="23624" y="23"/>
                  </a:lnTo>
                  <a:lnTo>
                    <a:pt x="22793" y="45"/>
                  </a:lnTo>
                  <a:lnTo>
                    <a:pt x="21985" y="90"/>
                  </a:lnTo>
                  <a:lnTo>
                    <a:pt x="21199" y="135"/>
                  </a:lnTo>
                  <a:lnTo>
                    <a:pt x="20413" y="225"/>
                  </a:lnTo>
                  <a:lnTo>
                    <a:pt x="19649" y="315"/>
                  </a:lnTo>
                  <a:lnTo>
                    <a:pt x="18908" y="427"/>
                  </a:lnTo>
                  <a:lnTo>
                    <a:pt x="18167" y="562"/>
                  </a:lnTo>
                  <a:lnTo>
                    <a:pt x="17471" y="696"/>
                  </a:lnTo>
                  <a:lnTo>
                    <a:pt x="16775" y="853"/>
                  </a:lnTo>
                  <a:lnTo>
                    <a:pt x="16079" y="1033"/>
                  </a:lnTo>
                  <a:lnTo>
                    <a:pt x="15428" y="1213"/>
                  </a:lnTo>
                  <a:lnTo>
                    <a:pt x="14777" y="1415"/>
                  </a:lnTo>
                  <a:lnTo>
                    <a:pt x="14148" y="1639"/>
                  </a:lnTo>
                  <a:lnTo>
                    <a:pt x="13542" y="1842"/>
                  </a:lnTo>
                  <a:lnTo>
                    <a:pt x="12935" y="2089"/>
                  </a:lnTo>
                  <a:lnTo>
                    <a:pt x="12351" y="2336"/>
                  </a:lnTo>
                  <a:lnTo>
                    <a:pt x="11790" y="2583"/>
                  </a:lnTo>
                  <a:lnTo>
                    <a:pt x="11229" y="2852"/>
                  </a:lnTo>
                  <a:lnTo>
                    <a:pt x="10690" y="3122"/>
                  </a:lnTo>
                  <a:lnTo>
                    <a:pt x="10173" y="3391"/>
                  </a:lnTo>
                  <a:lnTo>
                    <a:pt x="9657" y="3683"/>
                  </a:lnTo>
                  <a:lnTo>
                    <a:pt x="8691" y="4267"/>
                  </a:lnTo>
                  <a:lnTo>
                    <a:pt x="7770" y="4873"/>
                  </a:lnTo>
                  <a:lnTo>
                    <a:pt x="6917" y="5502"/>
                  </a:lnTo>
                  <a:lnTo>
                    <a:pt x="6131" y="6131"/>
                  </a:lnTo>
                  <a:lnTo>
                    <a:pt x="5368" y="6782"/>
                  </a:lnTo>
                  <a:lnTo>
                    <a:pt x="4694" y="7411"/>
                  </a:lnTo>
                  <a:lnTo>
                    <a:pt x="4043" y="8039"/>
                  </a:lnTo>
                  <a:lnTo>
                    <a:pt x="3459" y="8668"/>
                  </a:lnTo>
                  <a:lnTo>
                    <a:pt x="2920" y="9297"/>
                  </a:lnTo>
                  <a:lnTo>
                    <a:pt x="2426" y="9881"/>
                  </a:lnTo>
                  <a:lnTo>
                    <a:pt x="1999" y="10442"/>
                  </a:lnTo>
                  <a:lnTo>
                    <a:pt x="1595" y="10981"/>
                  </a:lnTo>
                  <a:lnTo>
                    <a:pt x="1258" y="11475"/>
                  </a:lnTo>
                  <a:lnTo>
                    <a:pt x="944" y="11947"/>
                  </a:lnTo>
                  <a:lnTo>
                    <a:pt x="697" y="12351"/>
                  </a:lnTo>
                  <a:lnTo>
                    <a:pt x="293" y="13047"/>
                  </a:lnTo>
                  <a:lnTo>
                    <a:pt x="68" y="13474"/>
                  </a:lnTo>
                  <a:lnTo>
                    <a:pt x="1" y="13631"/>
                  </a:lnTo>
                  <a:lnTo>
                    <a:pt x="11094" y="39612"/>
                  </a:lnTo>
                  <a:lnTo>
                    <a:pt x="29620" y="39612"/>
                  </a:lnTo>
                  <a:lnTo>
                    <a:pt x="24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fill="none" extrusionOk="0">
                  <a:moveTo>
                    <a:pt x="24477" y="0"/>
                  </a:moveTo>
                  <a:lnTo>
                    <a:pt x="29620" y="39612"/>
                  </a:lnTo>
                  <a:lnTo>
                    <a:pt x="11094" y="39612"/>
                  </a:lnTo>
                  <a:lnTo>
                    <a:pt x="1" y="13631"/>
                  </a:lnTo>
                  <a:lnTo>
                    <a:pt x="1" y="13631"/>
                  </a:lnTo>
                  <a:lnTo>
                    <a:pt x="68" y="13474"/>
                  </a:lnTo>
                  <a:lnTo>
                    <a:pt x="293" y="13047"/>
                  </a:lnTo>
                  <a:lnTo>
                    <a:pt x="697" y="12351"/>
                  </a:lnTo>
                  <a:lnTo>
                    <a:pt x="944" y="11947"/>
                  </a:lnTo>
                  <a:lnTo>
                    <a:pt x="1258" y="11475"/>
                  </a:lnTo>
                  <a:lnTo>
                    <a:pt x="1595" y="10981"/>
                  </a:lnTo>
                  <a:lnTo>
                    <a:pt x="1999" y="10442"/>
                  </a:lnTo>
                  <a:lnTo>
                    <a:pt x="2426" y="9881"/>
                  </a:lnTo>
                  <a:lnTo>
                    <a:pt x="2920" y="9297"/>
                  </a:lnTo>
                  <a:lnTo>
                    <a:pt x="3459" y="8668"/>
                  </a:lnTo>
                  <a:lnTo>
                    <a:pt x="4043" y="8039"/>
                  </a:lnTo>
                  <a:lnTo>
                    <a:pt x="4694" y="7411"/>
                  </a:lnTo>
                  <a:lnTo>
                    <a:pt x="5368" y="6782"/>
                  </a:lnTo>
                  <a:lnTo>
                    <a:pt x="6131" y="6131"/>
                  </a:lnTo>
                  <a:lnTo>
                    <a:pt x="6917" y="5502"/>
                  </a:lnTo>
                  <a:lnTo>
                    <a:pt x="7770" y="4873"/>
                  </a:lnTo>
                  <a:lnTo>
                    <a:pt x="8691" y="4267"/>
                  </a:lnTo>
                  <a:lnTo>
                    <a:pt x="9657" y="3683"/>
                  </a:lnTo>
                  <a:lnTo>
                    <a:pt x="10173" y="3391"/>
                  </a:lnTo>
                  <a:lnTo>
                    <a:pt x="10690" y="3122"/>
                  </a:lnTo>
                  <a:lnTo>
                    <a:pt x="11229" y="2852"/>
                  </a:lnTo>
                  <a:lnTo>
                    <a:pt x="11790" y="2583"/>
                  </a:lnTo>
                  <a:lnTo>
                    <a:pt x="12351" y="2336"/>
                  </a:lnTo>
                  <a:lnTo>
                    <a:pt x="12935" y="2089"/>
                  </a:lnTo>
                  <a:lnTo>
                    <a:pt x="13542" y="1842"/>
                  </a:lnTo>
                  <a:lnTo>
                    <a:pt x="14148" y="1639"/>
                  </a:lnTo>
                  <a:lnTo>
                    <a:pt x="14777" y="1415"/>
                  </a:lnTo>
                  <a:lnTo>
                    <a:pt x="15428" y="1213"/>
                  </a:lnTo>
                  <a:lnTo>
                    <a:pt x="16079" y="1033"/>
                  </a:lnTo>
                  <a:lnTo>
                    <a:pt x="16775" y="853"/>
                  </a:lnTo>
                  <a:lnTo>
                    <a:pt x="17471" y="696"/>
                  </a:lnTo>
                  <a:lnTo>
                    <a:pt x="18167" y="562"/>
                  </a:lnTo>
                  <a:lnTo>
                    <a:pt x="18908" y="427"/>
                  </a:lnTo>
                  <a:lnTo>
                    <a:pt x="19649" y="315"/>
                  </a:lnTo>
                  <a:lnTo>
                    <a:pt x="20413" y="225"/>
                  </a:lnTo>
                  <a:lnTo>
                    <a:pt x="21199" y="135"/>
                  </a:lnTo>
                  <a:lnTo>
                    <a:pt x="21985" y="90"/>
                  </a:lnTo>
                  <a:lnTo>
                    <a:pt x="22793" y="45"/>
                  </a:lnTo>
                  <a:lnTo>
                    <a:pt x="23624" y="23"/>
                  </a:lnTo>
                  <a:lnTo>
                    <a:pt x="24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-1185043" y="379951"/>
              <a:ext cx="24563" cy="255580"/>
            </a:xfrm>
            <a:custGeom>
              <a:avLst/>
              <a:gdLst/>
              <a:ahLst/>
              <a:cxnLst/>
              <a:rect l="l" t="t" r="r" b="b"/>
              <a:pathLst>
                <a:path w="1910" h="19874" extrusionOk="0">
                  <a:moveTo>
                    <a:pt x="1" y="0"/>
                  </a:moveTo>
                  <a:lnTo>
                    <a:pt x="1034" y="10667"/>
                  </a:lnTo>
                  <a:lnTo>
                    <a:pt x="1043" y="10722"/>
                  </a:lnTo>
                  <a:lnTo>
                    <a:pt x="989" y="10150"/>
                  </a:lnTo>
                  <a:lnTo>
                    <a:pt x="1" y="0"/>
                  </a:lnTo>
                  <a:close/>
                  <a:moveTo>
                    <a:pt x="1043" y="10722"/>
                  </a:moveTo>
                  <a:lnTo>
                    <a:pt x="1910" y="19874"/>
                  </a:lnTo>
                  <a:lnTo>
                    <a:pt x="1056" y="10801"/>
                  </a:lnTo>
                  <a:lnTo>
                    <a:pt x="1043" y="10722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-1398738" y="379951"/>
              <a:ext cx="238257" cy="255580"/>
            </a:xfrm>
            <a:custGeom>
              <a:avLst/>
              <a:gdLst/>
              <a:ahLst/>
              <a:cxnLst/>
              <a:rect l="l" t="t" r="r" b="b"/>
              <a:pathLst>
                <a:path w="18527" h="19874" fill="none" extrusionOk="0">
                  <a:moveTo>
                    <a:pt x="16618" y="0"/>
                  </a:moveTo>
                  <a:lnTo>
                    <a:pt x="16618" y="0"/>
                  </a:lnTo>
                  <a:lnTo>
                    <a:pt x="17606" y="10150"/>
                  </a:lnTo>
                  <a:lnTo>
                    <a:pt x="17606" y="10150"/>
                  </a:lnTo>
                  <a:lnTo>
                    <a:pt x="18527" y="19874"/>
                  </a:lnTo>
                  <a:lnTo>
                    <a:pt x="1" y="19874"/>
                  </a:lnTo>
                  <a:lnTo>
                    <a:pt x="18527" y="19874"/>
                  </a:lnTo>
                  <a:lnTo>
                    <a:pt x="17673" y="10801"/>
                  </a:lnTo>
                  <a:lnTo>
                    <a:pt x="17651" y="10667"/>
                  </a:lnTo>
                  <a:lnTo>
                    <a:pt x="166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extrusionOk="0">
                  <a:moveTo>
                    <a:pt x="0" y="1"/>
                  </a:move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04" y="3257"/>
                  </a:ln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-1382560" y="510480"/>
              <a:ext cx="222079" cy="125051"/>
            </a:xfrm>
            <a:custGeom>
              <a:avLst/>
              <a:gdLst/>
              <a:ahLst/>
              <a:cxnLst/>
              <a:rect l="l" t="t" r="r" b="b"/>
              <a:pathLst>
                <a:path w="17269" h="9724" extrusionOk="0">
                  <a:moveTo>
                    <a:pt x="16348" y="0"/>
                  </a:moveTo>
                  <a:lnTo>
                    <a:pt x="14596" y="719"/>
                  </a:lnTo>
                  <a:lnTo>
                    <a:pt x="12845" y="1392"/>
                  </a:lnTo>
                  <a:lnTo>
                    <a:pt x="11071" y="2044"/>
                  </a:lnTo>
                  <a:lnTo>
                    <a:pt x="9297" y="2672"/>
                  </a:lnTo>
                  <a:lnTo>
                    <a:pt x="7500" y="3256"/>
                  </a:lnTo>
                  <a:lnTo>
                    <a:pt x="5704" y="3818"/>
                  </a:lnTo>
                  <a:lnTo>
                    <a:pt x="3907" y="4334"/>
                  </a:lnTo>
                  <a:lnTo>
                    <a:pt x="2088" y="4828"/>
                  </a:lnTo>
                  <a:lnTo>
                    <a:pt x="0" y="9724"/>
                  </a:lnTo>
                  <a:lnTo>
                    <a:pt x="17269" y="9724"/>
                  </a:lnTo>
                  <a:lnTo>
                    <a:pt x="16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-1398738" y="510480"/>
              <a:ext cx="238257" cy="125051"/>
            </a:xfrm>
            <a:custGeom>
              <a:avLst/>
              <a:gdLst/>
              <a:ahLst/>
              <a:cxnLst/>
              <a:rect l="l" t="t" r="r" b="b"/>
              <a:pathLst>
                <a:path w="18527" h="9724" fill="none" extrusionOk="0">
                  <a:moveTo>
                    <a:pt x="17606" y="0"/>
                  </a:moveTo>
                  <a:lnTo>
                    <a:pt x="17606" y="0"/>
                  </a:lnTo>
                  <a:lnTo>
                    <a:pt x="15854" y="719"/>
                  </a:lnTo>
                  <a:lnTo>
                    <a:pt x="14103" y="1392"/>
                  </a:lnTo>
                  <a:lnTo>
                    <a:pt x="12329" y="2044"/>
                  </a:lnTo>
                  <a:lnTo>
                    <a:pt x="10555" y="2672"/>
                  </a:lnTo>
                  <a:lnTo>
                    <a:pt x="8758" y="3256"/>
                  </a:lnTo>
                  <a:lnTo>
                    <a:pt x="6962" y="3818"/>
                  </a:lnTo>
                  <a:lnTo>
                    <a:pt x="5165" y="4334"/>
                  </a:lnTo>
                  <a:lnTo>
                    <a:pt x="3346" y="4828"/>
                  </a:lnTo>
                  <a:lnTo>
                    <a:pt x="1258" y="9724"/>
                  </a:lnTo>
                  <a:lnTo>
                    <a:pt x="1" y="9724"/>
                  </a:lnTo>
                  <a:lnTo>
                    <a:pt x="18527" y="9724"/>
                  </a:lnTo>
                  <a:lnTo>
                    <a:pt x="176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-1185043" y="379951"/>
              <a:ext cx="12719" cy="130542"/>
            </a:xfrm>
            <a:custGeom>
              <a:avLst/>
              <a:gdLst/>
              <a:ahLst/>
              <a:cxnLst/>
              <a:rect l="l" t="t" r="r" b="b"/>
              <a:pathLst>
                <a:path w="989" h="1015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89" y="1015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-709416" y="375039"/>
              <a:ext cx="25720" cy="196964"/>
            </a:xfrm>
            <a:custGeom>
              <a:avLst/>
              <a:gdLst/>
              <a:ahLst/>
              <a:cxnLst/>
              <a:rect l="l" t="t" r="r" b="b"/>
              <a:pathLst>
                <a:path w="2000" h="15316" extrusionOk="0">
                  <a:moveTo>
                    <a:pt x="68" y="427"/>
                  </a:moveTo>
                  <a:lnTo>
                    <a:pt x="68" y="427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68" y="427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-708555" y="380530"/>
              <a:ext cx="24858" cy="191473"/>
            </a:xfrm>
            <a:custGeom>
              <a:avLst/>
              <a:gdLst/>
              <a:ahLst/>
              <a:cxnLst/>
              <a:rect l="l" t="t" r="r" b="b"/>
              <a:pathLst>
                <a:path w="1933" h="1488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-709416" y="375039"/>
              <a:ext cx="592" cy="3768"/>
            </a:xfrm>
            <a:custGeom>
              <a:avLst/>
              <a:gdLst/>
              <a:ahLst/>
              <a:cxnLst/>
              <a:rect l="l" t="t" r="r" b="b"/>
              <a:pathLst>
                <a:path w="46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fill="none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-913877" y="571990"/>
              <a:ext cx="238553" cy="63541"/>
            </a:xfrm>
            <a:custGeom>
              <a:avLst/>
              <a:gdLst/>
              <a:ahLst/>
              <a:cxnLst/>
              <a:rect l="l" t="t" r="r" b="b"/>
              <a:pathLst>
                <a:path w="18550" h="4941" extrusionOk="0">
                  <a:moveTo>
                    <a:pt x="17898" y="0"/>
                  </a:moveTo>
                  <a:lnTo>
                    <a:pt x="18527" y="4918"/>
                  </a:lnTo>
                  <a:lnTo>
                    <a:pt x="1" y="4918"/>
                  </a:lnTo>
                  <a:lnTo>
                    <a:pt x="1" y="4941"/>
                  </a:lnTo>
                  <a:lnTo>
                    <a:pt x="18549" y="4941"/>
                  </a:lnTo>
                  <a:lnTo>
                    <a:pt x="17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-946503" y="558705"/>
              <a:ext cx="271179" cy="76826"/>
            </a:xfrm>
            <a:custGeom>
              <a:avLst/>
              <a:gdLst/>
              <a:ahLst/>
              <a:cxnLst/>
              <a:rect l="l" t="t" r="r" b="b"/>
              <a:pathLst>
                <a:path w="21087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1086" y="5974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1064" y="5951"/>
                  </a:lnTo>
                  <a:lnTo>
                    <a:pt x="2538" y="5951"/>
                  </a:lnTo>
                  <a:lnTo>
                    <a:pt x="2538" y="5929"/>
                  </a:lnTo>
                  <a:lnTo>
                    <a:pt x="2538" y="597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extrusionOk="0">
                  <a:moveTo>
                    <a:pt x="18706" y="1"/>
                  </a:move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fill="none" extrusionOk="0">
                  <a:moveTo>
                    <a:pt x="18706" y="1"/>
                  </a:moveTo>
                  <a:lnTo>
                    <a:pt x="18706" y="1"/>
                  </a:ln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extrusionOk="0">
                  <a:moveTo>
                    <a:pt x="13272" y="0"/>
                  </a:move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3272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fill="none" extrusionOk="0">
                  <a:moveTo>
                    <a:pt x="13272" y="0"/>
                  </a:moveTo>
                  <a:lnTo>
                    <a:pt x="13272" y="0"/>
                  </a:ln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4260" y="10150"/>
                  </a:lnTo>
                  <a:lnTo>
                    <a:pt x="132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-1047583" y="322480"/>
              <a:ext cx="101092" cy="236238"/>
            </a:xfrm>
            <a:custGeom>
              <a:avLst/>
              <a:gdLst/>
              <a:ahLst/>
              <a:cxnLst/>
              <a:rect l="l" t="t" r="r" b="b"/>
              <a:pathLst>
                <a:path w="7861" h="18370" extrusionOk="0">
                  <a:moveTo>
                    <a:pt x="1" y="1"/>
                  </a:move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  <a:close/>
                  <a:moveTo>
                    <a:pt x="1752" y="4087"/>
                  </a:moveTo>
                  <a:lnTo>
                    <a:pt x="1887" y="4379"/>
                  </a:lnTo>
                  <a:lnTo>
                    <a:pt x="1887" y="4379"/>
                  </a:lnTo>
                  <a:lnTo>
                    <a:pt x="1775" y="4087"/>
                  </a:lnTo>
                  <a:close/>
                  <a:moveTo>
                    <a:pt x="1932" y="4514"/>
                  </a:moveTo>
                  <a:lnTo>
                    <a:pt x="7860" y="18369"/>
                  </a:lnTo>
                  <a:lnTo>
                    <a:pt x="1954" y="45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-1022737" y="380530"/>
              <a:ext cx="76247" cy="178188"/>
            </a:xfrm>
            <a:custGeom>
              <a:avLst/>
              <a:gdLst/>
              <a:ahLst/>
              <a:cxnLst/>
              <a:rect l="l" t="t" r="r" b="b"/>
              <a:pathLst>
                <a:path w="5929" h="13856" fill="none" extrusionOk="0">
                  <a:moveTo>
                    <a:pt x="22" y="0"/>
                  </a:moveTo>
                  <a:lnTo>
                    <a:pt x="0" y="0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-1025052" y="375039"/>
              <a:ext cx="1749" cy="3768"/>
            </a:xfrm>
            <a:custGeom>
              <a:avLst/>
              <a:gdLst/>
              <a:ahLst/>
              <a:cxnLst/>
              <a:rect l="l" t="t" r="r" b="b"/>
              <a:pathLst>
                <a:path w="136" h="293" fill="none" extrusionOk="0">
                  <a:moveTo>
                    <a:pt x="23" y="0"/>
                  </a:moveTo>
                  <a:lnTo>
                    <a:pt x="0" y="0"/>
                  </a:lnTo>
                  <a:lnTo>
                    <a:pt x="135" y="292"/>
                  </a:lnTo>
                  <a:lnTo>
                    <a:pt x="135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-1047583" y="322480"/>
              <a:ext cx="14750" cy="33796"/>
            </a:xfrm>
            <a:custGeom>
              <a:avLst/>
              <a:gdLst/>
              <a:ahLst/>
              <a:cxnLst/>
              <a:rect l="l" t="t" r="r" b="b"/>
              <a:pathLst>
                <a:path w="1147" h="2628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124" y="2628"/>
                  </a:ln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extrusionOk="0">
                  <a:moveTo>
                    <a:pt x="0" y="0"/>
                  </a:move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extrusionOk="0">
                  <a:moveTo>
                    <a:pt x="1" y="1"/>
                  </a:move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extrusionOk="0">
                  <a:moveTo>
                    <a:pt x="24679" y="1"/>
                  </a:move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fill="none" extrusionOk="0">
                  <a:moveTo>
                    <a:pt x="24679" y="1"/>
                  </a:moveTo>
                  <a:lnTo>
                    <a:pt x="24679" y="1"/>
                  </a:ln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extrusionOk="0">
                  <a:moveTo>
                    <a:pt x="53558" y="1"/>
                  </a:moveTo>
                  <a:lnTo>
                    <a:pt x="52166" y="45"/>
                  </a:lnTo>
                  <a:lnTo>
                    <a:pt x="50751" y="113"/>
                  </a:lnTo>
                  <a:lnTo>
                    <a:pt x="49359" y="225"/>
                  </a:lnTo>
                  <a:lnTo>
                    <a:pt x="47989" y="337"/>
                  </a:lnTo>
                  <a:lnTo>
                    <a:pt x="46619" y="495"/>
                  </a:lnTo>
                  <a:lnTo>
                    <a:pt x="45249" y="674"/>
                  </a:lnTo>
                  <a:lnTo>
                    <a:pt x="43902" y="876"/>
                  </a:lnTo>
                  <a:lnTo>
                    <a:pt x="42577" y="1101"/>
                  </a:lnTo>
                  <a:lnTo>
                    <a:pt x="41252" y="1370"/>
                  </a:lnTo>
                  <a:lnTo>
                    <a:pt x="39927" y="1662"/>
                  </a:lnTo>
                  <a:lnTo>
                    <a:pt x="38647" y="1954"/>
                  </a:lnTo>
                  <a:lnTo>
                    <a:pt x="37345" y="2291"/>
                  </a:lnTo>
                  <a:lnTo>
                    <a:pt x="36087" y="2650"/>
                  </a:lnTo>
                  <a:lnTo>
                    <a:pt x="34830" y="3032"/>
                  </a:lnTo>
                  <a:lnTo>
                    <a:pt x="33595" y="3436"/>
                  </a:lnTo>
                  <a:lnTo>
                    <a:pt x="32360" y="3863"/>
                  </a:lnTo>
                  <a:lnTo>
                    <a:pt x="31147" y="4312"/>
                  </a:lnTo>
                  <a:lnTo>
                    <a:pt x="29957" y="4784"/>
                  </a:lnTo>
                  <a:lnTo>
                    <a:pt x="28789" y="5278"/>
                  </a:lnTo>
                  <a:lnTo>
                    <a:pt x="27622" y="5794"/>
                  </a:lnTo>
                  <a:lnTo>
                    <a:pt x="26476" y="6333"/>
                  </a:lnTo>
                  <a:lnTo>
                    <a:pt x="25354" y="6894"/>
                  </a:lnTo>
                  <a:lnTo>
                    <a:pt x="24253" y="7478"/>
                  </a:lnTo>
                  <a:lnTo>
                    <a:pt x="23153" y="8062"/>
                  </a:lnTo>
                  <a:lnTo>
                    <a:pt x="22097" y="8691"/>
                  </a:lnTo>
                  <a:lnTo>
                    <a:pt x="21042" y="9342"/>
                  </a:lnTo>
                  <a:lnTo>
                    <a:pt x="20009" y="9993"/>
                  </a:lnTo>
                  <a:lnTo>
                    <a:pt x="18999" y="10667"/>
                  </a:lnTo>
                  <a:lnTo>
                    <a:pt x="18010" y="11363"/>
                  </a:lnTo>
                  <a:lnTo>
                    <a:pt x="17045" y="12082"/>
                  </a:lnTo>
                  <a:lnTo>
                    <a:pt x="16102" y="12823"/>
                  </a:lnTo>
                  <a:lnTo>
                    <a:pt x="15181" y="13564"/>
                  </a:lnTo>
                  <a:lnTo>
                    <a:pt x="14283" y="14350"/>
                  </a:lnTo>
                  <a:lnTo>
                    <a:pt x="13407" y="15136"/>
                  </a:lnTo>
                  <a:lnTo>
                    <a:pt x="12554" y="15922"/>
                  </a:lnTo>
                  <a:lnTo>
                    <a:pt x="11723" y="16753"/>
                  </a:lnTo>
                  <a:lnTo>
                    <a:pt x="10937" y="17583"/>
                  </a:lnTo>
                  <a:lnTo>
                    <a:pt x="10151" y="18437"/>
                  </a:lnTo>
                  <a:lnTo>
                    <a:pt x="9387" y="19312"/>
                  </a:lnTo>
                  <a:lnTo>
                    <a:pt x="8669" y="20188"/>
                  </a:lnTo>
                  <a:lnTo>
                    <a:pt x="7973" y="21086"/>
                  </a:lnTo>
                  <a:lnTo>
                    <a:pt x="7277" y="21985"/>
                  </a:lnTo>
                  <a:lnTo>
                    <a:pt x="6648" y="22928"/>
                  </a:lnTo>
                  <a:lnTo>
                    <a:pt x="6019" y="23849"/>
                  </a:lnTo>
                  <a:lnTo>
                    <a:pt x="5435" y="24814"/>
                  </a:lnTo>
                  <a:lnTo>
                    <a:pt x="4851" y="25780"/>
                  </a:lnTo>
                  <a:lnTo>
                    <a:pt x="4335" y="26745"/>
                  </a:lnTo>
                  <a:lnTo>
                    <a:pt x="3818" y="27733"/>
                  </a:lnTo>
                  <a:lnTo>
                    <a:pt x="3347" y="28744"/>
                  </a:lnTo>
                  <a:lnTo>
                    <a:pt x="2898" y="29754"/>
                  </a:lnTo>
                  <a:lnTo>
                    <a:pt x="2471" y="30765"/>
                  </a:lnTo>
                  <a:lnTo>
                    <a:pt x="2089" y="31798"/>
                  </a:lnTo>
                  <a:lnTo>
                    <a:pt x="1730" y="32853"/>
                  </a:lnTo>
                  <a:lnTo>
                    <a:pt x="1416" y="33909"/>
                  </a:lnTo>
                  <a:lnTo>
                    <a:pt x="1124" y="34964"/>
                  </a:lnTo>
                  <a:lnTo>
                    <a:pt x="854" y="36042"/>
                  </a:lnTo>
                  <a:lnTo>
                    <a:pt x="630" y="37120"/>
                  </a:lnTo>
                  <a:lnTo>
                    <a:pt x="450" y="38220"/>
                  </a:lnTo>
                  <a:lnTo>
                    <a:pt x="293" y="39321"/>
                  </a:lnTo>
                  <a:lnTo>
                    <a:pt x="158" y="40421"/>
                  </a:lnTo>
                  <a:lnTo>
                    <a:pt x="68" y="41544"/>
                  </a:lnTo>
                  <a:lnTo>
                    <a:pt x="23" y="42666"/>
                  </a:lnTo>
                  <a:lnTo>
                    <a:pt x="1" y="43812"/>
                  </a:lnTo>
                  <a:lnTo>
                    <a:pt x="23" y="44934"/>
                  </a:lnTo>
                  <a:lnTo>
                    <a:pt x="68" y="46057"/>
                  </a:lnTo>
                  <a:lnTo>
                    <a:pt x="158" y="47180"/>
                  </a:lnTo>
                  <a:lnTo>
                    <a:pt x="293" y="48280"/>
                  </a:lnTo>
                  <a:lnTo>
                    <a:pt x="450" y="49381"/>
                  </a:lnTo>
                  <a:lnTo>
                    <a:pt x="630" y="50481"/>
                  </a:lnTo>
                  <a:lnTo>
                    <a:pt x="854" y="51559"/>
                  </a:lnTo>
                  <a:lnTo>
                    <a:pt x="1124" y="52637"/>
                  </a:lnTo>
                  <a:lnTo>
                    <a:pt x="1416" y="53692"/>
                  </a:lnTo>
                  <a:lnTo>
                    <a:pt x="1730" y="54748"/>
                  </a:lnTo>
                  <a:lnTo>
                    <a:pt x="2089" y="55803"/>
                  </a:lnTo>
                  <a:lnTo>
                    <a:pt x="2471" y="56836"/>
                  </a:lnTo>
                  <a:lnTo>
                    <a:pt x="2898" y="57847"/>
                  </a:lnTo>
                  <a:lnTo>
                    <a:pt x="3347" y="58857"/>
                  </a:lnTo>
                  <a:lnTo>
                    <a:pt x="3818" y="59868"/>
                  </a:lnTo>
                  <a:lnTo>
                    <a:pt x="4335" y="60856"/>
                  </a:lnTo>
                  <a:lnTo>
                    <a:pt x="4851" y="61821"/>
                  </a:lnTo>
                  <a:lnTo>
                    <a:pt x="5435" y="62787"/>
                  </a:lnTo>
                  <a:lnTo>
                    <a:pt x="6019" y="63752"/>
                  </a:lnTo>
                  <a:lnTo>
                    <a:pt x="6648" y="64673"/>
                  </a:lnTo>
                  <a:lnTo>
                    <a:pt x="7277" y="65616"/>
                  </a:lnTo>
                  <a:lnTo>
                    <a:pt x="7973" y="66514"/>
                  </a:lnTo>
                  <a:lnTo>
                    <a:pt x="8669" y="67413"/>
                  </a:lnTo>
                  <a:lnTo>
                    <a:pt x="9387" y="68288"/>
                  </a:lnTo>
                  <a:lnTo>
                    <a:pt x="10151" y="69164"/>
                  </a:lnTo>
                  <a:lnTo>
                    <a:pt x="10937" y="70018"/>
                  </a:lnTo>
                  <a:lnTo>
                    <a:pt x="11723" y="70848"/>
                  </a:lnTo>
                  <a:lnTo>
                    <a:pt x="12554" y="71679"/>
                  </a:lnTo>
                  <a:lnTo>
                    <a:pt x="13407" y="72465"/>
                  </a:lnTo>
                  <a:lnTo>
                    <a:pt x="14283" y="73251"/>
                  </a:lnTo>
                  <a:lnTo>
                    <a:pt x="15181" y="74037"/>
                  </a:lnTo>
                  <a:lnTo>
                    <a:pt x="16102" y="74778"/>
                  </a:lnTo>
                  <a:lnTo>
                    <a:pt x="17045" y="75519"/>
                  </a:lnTo>
                  <a:lnTo>
                    <a:pt x="18010" y="76238"/>
                  </a:lnTo>
                  <a:lnTo>
                    <a:pt x="18999" y="76934"/>
                  </a:lnTo>
                  <a:lnTo>
                    <a:pt x="20009" y="77608"/>
                  </a:lnTo>
                  <a:lnTo>
                    <a:pt x="21042" y="78259"/>
                  </a:lnTo>
                  <a:lnTo>
                    <a:pt x="22097" y="78910"/>
                  </a:lnTo>
                  <a:lnTo>
                    <a:pt x="23153" y="79539"/>
                  </a:lnTo>
                  <a:lnTo>
                    <a:pt x="24253" y="80123"/>
                  </a:lnTo>
                  <a:lnTo>
                    <a:pt x="25354" y="80706"/>
                  </a:lnTo>
                  <a:lnTo>
                    <a:pt x="26476" y="81268"/>
                  </a:lnTo>
                  <a:lnTo>
                    <a:pt x="27622" y="81807"/>
                  </a:lnTo>
                  <a:lnTo>
                    <a:pt x="28789" y="82323"/>
                  </a:lnTo>
                  <a:lnTo>
                    <a:pt x="29957" y="82817"/>
                  </a:lnTo>
                  <a:lnTo>
                    <a:pt x="31147" y="83289"/>
                  </a:lnTo>
                  <a:lnTo>
                    <a:pt x="32360" y="83738"/>
                  </a:lnTo>
                  <a:lnTo>
                    <a:pt x="33595" y="84165"/>
                  </a:lnTo>
                  <a:lnTo>
                    <a:pt x="34830" y="84569"/>
                  </a:lnTo>
                  <a:lnTo>
                    <a:pt x="36087" y="84951"/>
                  </a:lnTo>
                  <a:lnTo>
                    <a:pt x="37345" y="85310"/>
                  </a:lnTo>
                  <a:lnTo>
                    <a:pt x="38647" y="85647"/>
                  </a:lnTo>
                  <a:lnTo>
                    <a:pt x="39927" y="85939"/>
                  </a:lnTo>
                  <a:lnTo>
                    <a:pt x="41252" y="86231"/>
                  </a:lnTo>
                  <a:lnTo>
                    <a:pt x="42577" y="86500"/>
                  </a:lnTo>
                  <a:lnTo>
                    <a:pt x="43902" y="86725"/>
                  </a:lnTo>
                  <a:lnTo>
                    <a:pt x="45249" y="86927"/>
                  </a:lnTo>
                  <a:lnTo>
                    <a:pt x="46619" y="87106"/>
                  </a:lnTo>
                  <a:lnTo>
                    <a:pt x="47989" y="87264"/>
                  </a:lnTo>
                  <a:lnTo>
                    <a:pt x="49359" y="87376"/>
                  </a:lnTo>
                  <a:lnTo>
                    <a:pt x="50751" y="87488"/>
                  </a:lnTo>
                  <a:lnTo>
                    <a:pt x="52166" y="87555"/>
                  </a:lnTo>
                  <a:lnTo>
                    <a:pt x="53558" y="87600"/>
                  </a:lnTo>
                  <a:lnTo>
                    <a:pt x="56410" y="87600"/>
                  </a:lnTo>
                  <a:lnTo>
                    <a:pt x="57825" y="87555"/>
                  </a:lnTo>
                  <a:lnTo>
                    <a:pt x="59217" y="87488"/>
                  </a:lnTo>
                  <a:lnTo>
                    <a:pt x="60609" y="87376"/>
                  </a:lnTo>
                  <a:lnTo>
                    <a:pt x="61979" y="87264"/>
                  </a:lnTo>
                  <a:lnTo>
                    <a:pt x="63371" y="87106"/>
                  </a:lnTo>
                  <a:lnTo>
                    <a:pt x="64719" y="86927"/>
                  </a:lnTo>
                  <a:lnTo>
                    <a:pt x="66066" y="86725"/>
                  </a:lnTo>
                  <a:lnTo>
                    <a:pt x="67413" y="86500"/>
                  </a:lnTo>
                  <a:lnTo>
                    <a:pt x="68738" y="86231"/>
                  </a:lnTo>
                  <a:lnTo>
                    <a:pt x="70041" y="85939"/>
                  </a:lnTo>
                  <a:lnTo>
                    <a:pt x="71343" y="85647"/>
                  </a:lnTo>
                  <a:lnTo>
                    <a:pt x="72623" y="85310"/>
                  </a:lnTo>
                  <a:lnTo>
                    <a:pt x="73903" y="84951"/>
                  </a:lnTo>
                  <a:lnTo>
                    <a:pt x="75138" y="84569"/>
                  </a:lnTo>
                  <a:lnTo>
                    <a:pt x="76396" y="84165"/>
                  </a:lnTo>
                  <a:lnTo>
                    <a:pt x="77608" y="83738"/>
                  </a:lnTo>
                  <a:lnTo>
                    <a:pt x="78821" y="83289"/>
                  </a:lnTo>
                  <a:lnTo>
                    <a:pt x="80011" y="82817"/>
                  </a:lnTo>
                  <a:lnTo>
                    <a:pt x="81201" y="82323"/>
                  </a:lnTo>
                  <a:lnTo>
                    <a:pt x="82346" y="81807"/>
                  </a:lnTo>
                  <a:lnTo>
                    <a:pt x="83492" y="81268"/>
                  </a:lnTo>
                  <a:lnTo>
                    <a:pt x="84614" y="80706"/>
                  </a:lnTo>
                  <a:lnTo>
                    <a:pt x="85737" y="80123"/>
                  </a:lnTo>
                  <a:lnTo>
                    <a:pt x="86815" y="79539"/>
                  </a:lnTo>
                  <a:lnTo>
                    <a:pt x="87893" y="78910"/>
                  </a:lnTo>
                  <a:lnTo>
                    <a:pt x="88926" y="78259"/>
                  </a:lnTo>
                  <a:lnTo>
                    <a:pt x="89959" y="77608"/>
                  </a:lnTo>
                  <a:lnTo>
                    <a:pt x="90969" y="76934"/>
                  </a:lnTo>
                  <a:lnTo>
                    <a:pt x="91957" y="76238"/>
                  </a:lnTo>
                  <a:lnTo>
                    <a:pt x="92923" y="75519"/>
                  </a:lnTo>
                  <a:lnTo>
                    <a:pt x="93866" y="74778"/>
                  </a:lnTo>
                  <a:lnTo>
                    <a:pt x="94787" y="74037"/>
                  </a:lnTo>
                  <a:lnTo>
                    <a:pt x="95685" y="73251"/>
                  </a:lnTo>
                  <a:lnTo>
                    <a:pt x="96561" y="72465"/>
                  </a:lnTo>
                  <a:lnTo>
                    <a:pt x="97414" y="71679"/>
                  </a:lnTo>
                  <a:lnTo>
                    <a:pt x="98245" y="70848"/>
                  </a:lnTo>
                  <a:lnTo>
                    <a:pt x="99053" y="70018"/>
                  </a:lnTo>
                  <a:lnTo>
                    <a:pt x="99817" y="69164"/>
                  </a:lnTo>
                  <a:lnTo>
                    <a:pt x="100580" y="68288"/>
                  </a:lnTo>
                  <a:lnTo>
                    <a:pt x="101299" y="67413"/>
                  </a:lnTo>
                  <a:lnTo>
                    <a:pt x="102018" y="66514"/>
                  </a:lnTo>
                  <a:lnTo>
                    <a:pt x="102691" y="65616"/>
                  </a:lnTo>
                  <a:lnTo>
                    <a:pt x="103343" y="64673"/>
                  </a:lnTo>
                  <a:lnTo>
                    <a:pt x="103949" y="63752"/>
                  </a:lnTo>
                  <a:lnTo>
                    <a:pt x="104555" y="62787"/>
                  </a:lnTo>
                  <a:lnTo>
                    <a:pt x="105117" y="61821"/>
                  </a:lnTo>
                  <a:lnTo>
                    <a:pt x="105655" y="60856"/>
                  </a:lnTo>
                  <a:lnTo>
                    <a:pt x="106149" y="59868"/>
                  </a:lnTo>
                  <a:lnTo>
                    <a:pt x="106644" y="58857"/>
                  </a:lnTo>
                  <a:lnTo>
                    <a:pt x="107093" y="57847"/>
                  </a:lnTo>
                  <a:lnTo>
                    <a:pt x="107497" y="56836"/>
                  </a:lnTo>
                  <a:lnTo>
                    <a:pt x="107879" y="55803"/>
                  </a:lnTo>
                  <a:lnTo>
                    <a:pt x="108238" y="54748"/>
                  </a:lnTo>
                  <a:lnTo>
                    <a:pt x="108552" y="53692"/>
                  </a:lnTo>
                  <a:lnTo>
                    <a:pt x="108844" y="52637"/>
                  </a:lnTo>
                  <a:lnTo>
                    <a:pt x="109114" y="51559"/>
                  </a:lnTo>
                  <a:lnTo>
                    <a:pt x="109338" y="50481"/>
                  </a:lnTo>
                  <a:lnTo>
                    <a:pt x="109540" y="49381"/>
                  </a:lnTo>
                  <a:lnTo>
                    <a:pt x="109698" y="48280"/>
                  </a:lnTo>
                  <a:lnTo>
                    <a:pt x="109810" y="47180"/>
                  </a:lnTo>
                  <a:lnTo>
                    <a:pt x="109900" y="46057"/>
                  </a:lnTo>
                  <a:lnTo>
                    <a:pt x="109945" y="44934"/>
                  </a:lnTo>
                  <a:lnTo>
                    <a:pt x="109967" y="43812"/>
                  </a:lnTo>
                  <a:lnTo>
                    <a:pt x="109945" y="42666"/>
                  </a:lnTo>
                  <a:lnTo>
                    <a:pt x="109900" y="41544"/>
                  </a:lnTo>
                  <a:lnTo>
                    <a:pt x="109810" y="40421"/>
                  </a:lnTo>
                  <a:lnTo>
                    <a:pt x="109698" y="39321"/>
                  </a:lnTo>
                  <a:lnTo>
                    <a:pt x="109540" y="38220"/>
                  </a:lnTo>
                  <a:lnTo>
                    <a:pt x="109338" y="37120"/>
                  </a:lnTo>
                  <a:lnTo>
                    <a:pt x="109114" y="36042"/>
                  </a:lnTo>
                  <a:lnTo>
                    <a:pt x="108844" y="34964"/>
                  </a:lnTo>
                  <a:lnTo>
                    <a:pt x="108552" y="33909"/>
                  </a:lnTo>
                  <a:lnTo>
                    <a:pt x="108238" y="32853"/>
                  </a:lnTo>
                  <a:lnTo>
                    <a:pt x="107879" y="31798"/>
                  </a:lnTo>
                  <a:lnTo>
                    <a:pt x="107497" y="30765"/>
                  </a:lnTo>
                  <a:lnTo>
                    <a:pt x="107093" y="29754"/>
                  </a:lnTo>
                  <a:lnTo>
                    <a:pt x="106644" y="28744"/>
                  </a:lnTo>
                  <a:lnTo>
                    <a:pt x="106149" y="27733"/>
                  </a:lnTo>
                  <a:lnTo>
                    <a:pt x="105655" y="26745"/>
                  </a:lnTo>
                  <a:lnTo>
                    <a:pt x="105117" y="25780"/>
                  </a:lnTo>
                  <a:lnTo>
                    <a:pt x="104555" y="24814"/>
                  </a:lnTo>
                  <a:lnTo>
                    <a:pt x="103949" y="23849"/>
                  </a:lnTo>
                  <a:lnTo>
                    <a:pt x="103343" y="22928"/>
                  </a:lnTo>
                  <a:lnTo>
                    <a:pt x="102691" y="21985"/>
                  </a:lnTo>
                  <a:lnTo>
                    <a:pt x="102018" y="21086"/>
                  </a:lnTo>
                  <a:lnTo>
                    <a:pt x="101299" y="20188"/>
                  </a:lnTo>
                  <a:lnTo>
                    <a:pt x="100580" y="19312"/>
                  </a:lnTo>
                  <a:lnTo>
                    <a:pt x="99817" y="18437"/>
                  </a:lnTo>
                  <a:lnTo>
                    <a:pt x="99053" y="17583"/>
                  </a:lnTo>
                  <a:lnTo>
                    <a:pt x="98245" y="16753"/>
                  </a:lnTo>
                  <a:lnTo>
                    <a:pt x="97414" y="15922"/>
                  </a:lnTo>
                  <a:lnTo>
                    <a:pt x="96561" y="15136"/>
                  </a:lnTo>
                  <a:lnTo>
                    <a:pt x="95685" y="14350"/>
                  </a:lnTo>
                  <a:lnTo>
                    <a:pt x="94787" y="13564"/>
                  </a:lnTo>
                  <a:lnTo>
                    <a:pt x="93866" y="12823"/>
                  </a:lnTo>
                  <a:lnTo>
                    <a:pt x="92923" y="12082"/>
                  </a:lnTo>
                  <a:lnTo>
                    <a:pt x="91957" y="11363"/>
                  </a:lnTo>
                  <a:lnTo>
                    <a:pt x="90969" y="10667"/>
                  </a:lnTo>
                  <a:lnTo>
                    <a:pt x="89959" y="9993"/>
                  </a:lnTo>
                  <a:lnTo>
                    <a:pt x="88926" y="9342"/>
                  </a:lnTo>
                  <a:lnTo>
                    <a:pt x="87893" y="8691"/>
                  </a:lnTo>
                  <a:lnTo>
                    <a:pt x="86815" y="8062"/>
                  </a:lnTo>
                  <a:lnTo>
                    <a:pt x="85737" y="7478"/>
                  </a:lnTo>
                  <a:lnTo>
                    <a:pt x="84614" y="6894"/>
                  </a:lnTo>
                  <a:lnTo>
                    <a:pt x="83492" y="6333"/>
                  </a:lnTo>
                  <a:lnTo>
                    <a:pt x="82346" y="5794"/>
                  </a:lnTo>
                  <a:lnTo>
                    <a:pt x="81201" y="5278"/>
                  </a:lnTo>
                  <a:lnTo>
                    <a:pt x="80011" y="4784"/>
                  </a:lnTo>
                  <a:lnTo>
                    <a:pt x="78821" y="4312"/>
                  </a:lnTo>
                  <a:lnTo>
                    <a:pt x="77608" y="3863"/>
                  </a:lnTo>
                  <a:lnTo>
                    <a:pt x="76396" y="3436"/>
                  </a:lnTo>
                  <a:lnTo>
                    <a:pt x="75138" y="3032"/>
                  </a:lnTo>
                  <a:lnTo>
                    <a:pt x="73903" y="2650"/>
                  </a:lnTo>
                  <a:lnTo>
                    <a:pt x="72623" y="2291"/>
                  </a:lnTo>
                  <a:lnTo>
                    <a:pt x="71343" y="1954"/>
                  </a:lnTo>
                  <a:lnTo>
                    <a:pt x="70041" y="1662"/>
                  </a:lnTo>
                  <a:lnTo>
                    <a:pt x="68738" y="1370"/>
                  </a:lnTo>
                  <a:lnTo>
                    <a:pt x="67413" y="1101"/>
                  </a:lnTo>
                  <a:lnTo>
                    <a:pt x="66066" y="876"/>
                  </a:lnTo>
                  <a:lnTo>
                    <a:pt x="64719" y="674"/>
                  </a:lnTo>
                  <a:lnTo>
                    <a:pt x="63371" y="495"/>
                  </a:lnTo>
                  <a:lnTo>
                    <a:pt x="61979" y="337"/>
                  </a:lnTo>
                  <a:lnTo>
                    <a:pt x="60609" y="225"/>
                  </a:lnTo>
                  <a:lnTo>
                    <a:pt x="59217" y="113"/>
                  </a:lnTo>
                  <a:lnTo>
                    <a:pt x="57825" y="45"/>
                  </a:lnTo>
                  <a:lnTo>
                    <a:pt x="56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6410" y="1"/>
                  </a:lnTo>
                  <a:lnTo>
                    <a:pt x="57825" y="45"/>
                  </a:lnTo>
                  <a:lnTo>
                    <a:pt x="59217" y="113"/>
                  </a:lnTo>
                  <a:lnTo>
                    <a:pt x="60609" y="225"/>
                  </a:lnTo>
                  <a:lnTo>
                    <a:pt x="61979" y="337"/>
                  </a:lnTo>
                  <a:lnTo>
                    <a:pt x="63371" y="495"/>
                  </a:lnTo>
                  <a:lnTo>
                    <a:pt x="64719" y="674"/>
                  </a:lnTo>
                  <a:lnTo>
                    <a:pt x="66066" y="876"/>
                  </a:lnTo>
                  <a:lnTo>
                    <a:pt x="67413" y="1101"/>
                  </a:lnTo>
                  <a:lnTo>
                    <a:pt x="68738" y="1370"/>
                  </a:lnTo>
                  <a:lnTo>
                    <a:pt x="70041" y="1662"/>
                  </a:lnTo>
                  <a:lnTo>
                    <a:pt x="71343" y="1954"/>
                  </a:lnTo>
                  <a:lnTo>
                    <a:pt x="72623" y="2291"/>
                  </a:lnTo>
                  <a:lnTo>
                    <a:pt x="73903" y="2650"/>
                  </a:lnTo>
                  <a:lnTo>
                    <a:pt x="75138" y="3032"/>
                  </a:lnTo>
                  <a:lnTo>
                    <a:pt x="76396" y="3436"/>
                  </a:lnTo>
                  <a:lnTo>
                    <a:pt x="77608" y="3863"/>
                  </a:lnTo>
                  <a:lnTo>
                    <a:pt x="78821" y="4312"/>
                  </a:lnTo>
                  <a:lnTo>
                    <a:pt x="80011" y="4784"/>
                  </a:lnTo>
                  <a:lnTo>
                    <a:pt x="81201" y="5278"/>
                  </a:lnTo>
                  <a:lnTo>
                    <a:pt x="82346" y="5794"/>
                  </a:lnTo>
                  <a:lnTo>
                    <a:pt x="83492" y="6333"/>
                  </a:lnTo>
                  <a:lnTo>
                    <a:pt x="84614" y="6894"/>
                  </a:lnTo>
                  <a:lnTo>
                    <a:pt x="85737" y="7478"/>
                  </a:lnTo>
                  <a:lnTo>
                    <a:pt x="86815" y="8062"/>
                  </a:lnTo>
                  <a:lnTo>
                    <a:pt x="87893" y="8691"/>
                  </a:lnTo>
                  <a:lnTo>
                    <a:pt x="88926" y="9342"/>
                  </a:lnTo>
                  <a:lnTo>
                    <a:pt x="89959" y="9993"/>
                  </a:lnTo>
                  <a:lnTo>
                    <a:pt x="90969" y="10667"/>
                  </a:lnTo>
                  <a:lnTo>
                    <a:pt x="91957" y="11363"/>
                  </a:lnTo>
                  <a:lnTo>
                    <a:pt x="92923" y="12082"/>
                  </a:lnTo>
                  <a:lnTo>
                    <a:pt x="93866" y="12823"/>
                  </a:lnTo>
                  <a:lnTo>
                    <a:pt x="94787" y="13564"/>
                  </a:lnTo>
                  <a:lnTo>
                    <a:pt x="95685" y="14350"/>
                  </a:lnTo>
                  <a:lnTo>
                    <a:pt x="96561" y="15136"/>
                  </a:lnTo>
                  <a:lnTo>
                    <a:pt x="97414" y="15922"/>
                  </a:lnTo>
                  <a:lnTo>
                    <a:pt x="98245" y="16753"/>
                  </a:lnTo>
                  <a:lnTo>
                    <a:pt x="99053" y="17583"/>
                  </a:lnTo>
                  <a:lnTo>
                    <a:pt x="99817" y="18437"/>
                  </a:lnTo>
                  <a:lnTo>
                    <a:pt x="100580" y="19312"/>
                  </a:lnTo>
                  <a:lnTo>
                    <a:pt x="101299" y="20188"/>
                  </a:lnTo>
                  <a:lnTo>
                    <a:pt x="102018" y="21086"/>
                  </a:lnTo>
                  <a:lnTo>
                    <a:pt x="102691" y="21985"/>
                  </a:lnTo>
                  <a:lnTo>
                    <a:pt x="103343" y="22928"/>
                  </a:lnTo>
                  <a:lnTo>
                    <a:pt x="103949" y="23849"/>
                  </a:lnTo>
                  <a:lnTo>
                    <a:pt x="104555" y="24814"/>
                  </a:lnTo>
                  <a:lnTo>
                    <a:pt x="105117" y="25780"/>
                  </a:lnTo>
                  <a:lnTo>
                    <a:pt x="105655" y="26745"/>
                  </a:lnTo>
                  <a:lnTo>
                    <a:pt x="106149" y="27733"/>
                  </a:lnTo>
                  <a:lnTo>
                    <a:pt x="106644" y="28744"/>
                  </a:lnTo>
                  <a:lnTo>
                    <a:pt x="107093" y="29754"/>
                  </a:lnTo>
                  <a:lnTo>
                    <a:pt x="107497" y="30765"/>
                  </a:lnTo>
                  <a:lnTo>
                    <a:pt x="107879" y="31798"/>
                  </a:lnTo>
                  <a:lnTo>
                    <a:pt x="108238" y="32853"/>
                  </a:lnTo>
                  <a:lnTo>
                    <a:pt x="108552" y="33909"/>
                  </a:lnTo>
                  <a:lnTo>
                    <a:pt x="108844" y="34964"/>
                  </a:lnTo>
                  <a:lnTo>
                    <a:pt x="109114" y="36042"/>
                  </a:lnTo>
                  <a:lnTo>
                    <a:pt x="109338" y="37120"/>
                  </a:lnTo>
                  <a:lnTo>
                    <a:pt x="109540" y="38220"/>
                  </a:lnTo>
                  <a:lnTo>
                    <a:pt x="109698" y="39321"/>
                  </a:lnTo>
                  <a:lnTo>
                    <a:pt x="109810" y="40421"/>
                  </a:lnTo>
                  <a:lnTo>
                    <a:pt x="109900" y="41544"/>
                  </a:lnTo>
                  <a:lnTo>
                    <a:pt x="109945" y="42666"/>
                  </a:lnTo>
                  <a:lnTo>
                    <a:pt x="109967" y="43812"/>
                  </a:lnTo>
                  <a:lnTo>
                    <a:pt x="109967" y="43812"/>
                  </a:lnTo>
                  <a:lnTo>
                    <a:pt x="109945" y="44934"/>
                  </a:lnTo>
                  <a:lnTo>
                    <a:pt x="109900" y="46057"/>
                  </a:lnTo>
                  <a:lnTo>
                    <a:pt x="109810" y="47180"/>
                  </a:lnTo>
                  <a:lnTo>
                    <a:pt x="109698" y="48280"/>
                  </a:lnTo>
                  <a:lnTo>
                    <a:pt x="109540" y="49381"/>
                  </a:lnTo>
                  <a:lnTo>
                    <a:pt x="109338" y="50481"/>
                  </a:lnTo>
                  <a:lnTo>
                    <a:pt x="109114" y="51559"/>
                  </a:lnTo>
                  <a:lnTo>
                    <a:pt x="108844" y="52637"/>
                  </a:lnTo>
                  <a:lnTo>
                    <a:pt x="108552" y="53692"/>
                  </a:lnTo>
                  <a:lnTo>
                    <a:pt x="108238" y="54748"/>
                  </a:lnTo>
                  <a:lnTo>
                    <a:pt x="107879" y="55803"/>
                  </a:lnTo>
                  <a:lnTo>
                    <a:pt x="107497" y="56836"/>
                  </a:lnTo>
                  <a:lnTo>
                    <a:pt x="107093" y="57847"/>
                  </a:lnTo>
                  <a:lnTo>
                    <a:pt x="106644" y="58857"/>
                  </a:lnTo>
                  <a:lnTo>
                    <a:pt x="106149" y="59868"/>
                  </a:lnTo>
                  <a:lnTo>
                    <a:pt x="105655" y="60856"/>
                  </a:lnTo>
                  <a:lnTo>
                    <a:pt x="105117" y="61821"/>
                  </a:lnTo>
                  <a:lnTo>
                    <a:pt x="104555" y="62787"/>
                  </a:lnTo>
                  <a:lnTo>
                    <a:pt x="103949" y="63752"/>
                  </a:lnTo>
                  <a:lnTo>
                    <a:pt x="103343" y="64673"/>
                  </a:lnTo>
                  <a:lnTo>
                    <a:pt x="102691" y="65616"/>
                  </a:lnTo>
                  <a:lnTo>
                    <a:pt x="102018" y="66514"/>
                  </a:lnTo>
                  <a:lnTo>
                    <a:pt x="101299" y="67413"/>
                  </a:lnTo>
                  <a:lnTo>
                    <a:pt x="100580" y="68288"/>
                  </a:lnTo>
                  <a:lnTo>
                    <a:pt x="99817" y="69164"/>
                  </a:lnTo>
                  <a:lnTo>
                    <a:pt x="99053" y="70018"/>
                  </a:lnTo>
                  <a:lnTo>
                    <a:pt x="98245" y="70848"/>
                  </a:lnTo>
                  <a:lnTo>
                    <a:pt x="97414" y="71679"/>
                  </a:lnTo>
                  <a:lnTo>
                    <a:pt x="96561" y="72465"/>
                  </a:lnTo>
                  <a:lnTo>
                    <a:pt x="95685" y="73251"/>
                  </a:lnTo>
                  <a:lnTo>
                    <a:pt x="94787" y="74037"/>
                  </a:lnTo>
                  <a:lnTo>
                    <a:pt x="93866" y="74778"/>
                  </a:lnTo>
                  <a:lnTo>
                    <a:pt x="92923" y="75519"/>
                  </a:lnTo>
                  <a:lnTo>
                    <a:pt x="91957" y="76238"/>
                  </a:lnTo>
                  <a:lnTo>
                    <a:pt x="90969" y="76934"/>
                  </a:lnTo>
                  <a:lnTo>
                    <a:pt x="89959" y="77608"/>
                  </a:lnTo>
                  <a:lnTo>
                    <a:pt x="88926" y="78259"/>
                  </a:lnTo>
                  <a:lnTo>
                    <a:pt x="87893" y="78910"/>
                  </a:lnTo>
                  <a:lnTo>
                    <a:pt x="86815" y="79539"/>
                  </a:lnTo>
                  <a:lnTo>
                    <a:pt x="85737" y="80123"/>
                  </a:lnTo>
                  <a:lnTo>
                    <a:pt x="84614" y="80706"/>
                  </a:lnTo>
                  <a:lnTo>
                    <a:pt x="83492" y="81268"/>
                  </a:lnTo>
                  <a:lnTo>
                    <a:pt x="82346" y="81807"/>
                  </a:lnTo>
                  <a:lnTo>
                    <a:pt x="81201" y="82323"/>
                  </a:lnTo>
                  <a:lnTo>
                    <a:pt x="80011" y="82817"/>
                  </a:lnTo>
                  <a:lnTo>
                    <a:pt x="78821" y="83289"/>
                  </a:lnTo>
                  <a:lnTo>
                    <a:pt x="77608" y="83738"/>
                  </a:lnTo>
                  <a:lnTo>
                    <a:pt x="76396" y="84165"/>
                  </a:lnTo>
                  <a:lnTo>
                    <a:pt x="75138" y="84569"/>
                  </a:lnTo>
                  <a:lnTo>
                    <a:pt x="73903" y="84951"/>
                  </a:lnTo>
                  <a:lnTo>
                    <a:pt x="72623" y="85310"/>
                  </a:lnTo>
                  <a:lnTo>
                    <a:pt x="71343" y="85647"/>
                  </a:lnTo>
                  <a:lnTo>
                    <a:pt x="70041" y="85939"/>
                  </a:lnTo>
                  <a:lnTo>
                    <a:pt x="68738" y="86231"/>
                  </a:lnTo>
                  <a:lnTo>
                    <a:pt x="67413" y="86500"/>
                  </a:lnTo>
                  <a:lnTo>
                    <a:pt x="66066" y="86725"/>
                  </a:lnTo>
                  <a:lnTo>
                    <a:pt x="64719" y="86927"/>
                  </a:lnTo>
                  <a:lnTo>
                    <a:pt x="63371" y="87106"/>
                  </a:lnTo>
                  <a:lnTo>
                    <a:pt x="61979" y="87264"/>
                  </a:lnTo>
                  <a:lnTo>
                    <a:pt x="60609" y="87376"/>
                  </a:lnTo>
                  <a:lnTo>
                    <a:pt x="59217" y="87488"/>
                  </a:lnTo>
                  <a:lnTo>
                    <a:pt x="57825" y="87555"/>
                  </a:lnTo>
                  <a:lnTo>
                    <a:pt x="56410" y="87600"/>
                  </a:lnTo>
                  <a:lnTo>
                    <a:pt x="54995" y="87600"/>
                  </a:lnTo>
                  <a:lnTo>
                    <a:pt x="54995" y="87600"/>
                  </a:lnTo>
                  <a:lnTo>
                    <a:pt x="53558" y="87600"/>
                  </a:lnTo>
                  <a:lnTo>
                    <a:pt x="52166" y="87555"/>
                  </a:lnTo>
                  <a:lnTo>
                    <a:pt x="50751" y="87488"/>
                  </a:lnTo>
                  <a:lnTo>
                    <a:pt x="49359" y="87376"/>
                  </a:lnTo>
                  <a:lnTo>
                    <a:pt x="47989" y="87264"/>
                  </a:lnTo>
                  <a:lnTo>
                    <a:pt x="46619" y="87106"/>
                  </a:lnTo>
                  <a:lnTo>
                    <a:pt x="45249" y="86927"/>
                  </a:lnTo>
                  <a:lnTo>
                    <a:pt x="43902" y="86725"/>
                  </a:lnTo>
                  <a:lnTo>
                    <a:pt x="42577" y="86500"/>
                  </a:lnTo>
                  <a:lnTo>
                    <a:pt x="41252" y="86231"/>
                  </a:lnTo>
                  <a:lnTo>
                    <a:pt x="39927" y="85939"/>
                  </a:lnTo>
                  <a:lnTo>
                    <a:pt x="38647" y="85647"/>
                  </a:lnTo>
                  <a:lnTo>
                    <a:pt x="37345" y="85310"/>
                  </a:lnTo>
                  <a:lnTo>
                    <a:pt x="36087" y="84951"/>
                  </a:lnTo>
                  <a:lnTo>
                    <a:pt x="34830" y="84569"/>
                  </a:lnTo>
                  <a:lnTo>
                    <a:pt x="33595" y="84165"/>
                  </a:lnTo>
                  <a:lnTo>
                    <a:pt x="32360" y="83738"/>
                  </a:lnTo>
                  <a:lnTo>
                    <a:pt x="31147" y="83289"/>
                  </a:lnTo>
                  <a:lnTo>
                    <a:pt x="29957" y="82817"/>
                  </a:lnTo>
                  <a:lnTo>
                    <a:pt x="28789" y="82323"/>
                  </a:lnTo>
                  <a:lnTo>
                    <a:pt x="27622" y="81807"/>
                  </a:lnTo>
                  <a:lnTo>
                    <a:pt x="26476" y="81268"/>
                  </a:lnTo>
                  <a:lnTo>
                    <a:pt x="25354" y="80706"/>
                  </a:lnTo>
                  <a:lnTo>
                    <a:pt x="24253" y="80123"/>
                  </a:lnTo>
                  <a:lnTo>
                    <a:pt x="23153" y="79539"/>
                  </a:lnTo>
                  <a:lnTo>
                    <a:pt x="22097" y="78910"/>
                  </a:lnTo>
                  <a:lnTo>
                    <a:pt x="21042" y="78259"/>
                  </a:lnTo>
                  <a:lnTo>
                    <a:pt x="20009" y="77608"/>
                  </a:lnTo>
                  <a:lnTo>
                    <a:pt x="18999" y="76934"/>
                  </a:lnTo>
                  <a:lnTo>
                    <a:pt x="18010" y="76238"/>
                  </a:lnTo>
                  <a:lnTo>
                    <a:pt x="17045" y="75519"/>
                  </a:lnTo>
                  <a:lnTo>
                    <a:pt x="16102" y="74778"/>
                  </a:lnTo>
                  <a:lnTo>
                    <a:pt x="15181" y="74037"/>
                  </a:lnTo>
                  <a:lnTo>
                    <a:pt x="14283" y="73251"/>
                  </a:lnTo>
                  <a:lnTo>
                    <a:pt x="13407" y="72465"/>
                  </a:lnTo>
                  <a:lnTo>
                    <a:pt x="12554" y="71679"/>
                  </a:lnTo>
                  <a:lnTo>
                    <a:pt x="11723" y="70848"/>
                  </a:lnTo>
                  <a:lnTo>
                    <a:pt x="10937" y="70018"/>
                  </a:lnTo>
                  <a:lnTo>
                    <a:pt x="10151" y="69164"/>
                  </a:lnTo>
                  <a:lnTo>
                    <a:pt x="9387" y="68288"/>
                  </a:lnTo>
                  <a:lnTo>
                    <a:pt x="8669" y="67413"/>
                  </a:lnTo>
                  <a:lnTo>
                    <a:pt x="7973" y="66514"/>
                  </a:lnTo>
                  <a:lnTo>
                    <a:pt x="7277" y="65616"/>
                  </a:lnTo>
                  <a:lnTo>
                    <a:pt x="6648" y="64673"/>
                  </a:lnTo>
                  <a:lnTo>
                    <a:pt x="6019" y="63752"/>
                  </a:lnTo>
                  <a:lnTo>
                    <a:pt x="5435" y="62787"/>
                  </a:lnTo>
                  <a:lnTo>
                    <a:pt x="4851" y="61821"/>
                  </a:lnTo>
                  <a:lnTo>
                    <a:pt x="4335" y="60856"/>
                  </a:lnTo>
                  <a:lnTo>
                    <a:pt x="3818" y="59868"/>
                  </a:lnTo>
                  <a:lnTo>
                    <a:pt x="3347" y="58857"/>
                  </a:lnTo>
                  <a:lnTo>
                    <a:pt x="2898" y="57847"/>
                  </a:lnTo>
                  <a:lnTo>
                    <a:pt x="2471" y="56836"/>
                  </a:lnTo>
                  <a:lnTo>
                    <a:pt x="2089" y="55803"/>
                  </a:lnTo>
                  <a:lnTo>
                    <a:pt x="1730" y="54748"/>
                  </a:lnTo>
                  <a:lnTo>
                    <a:pt x="1416" y="53692"/>
                  </a:lnTo>
                  <a:lnTo>
                    <a:pt x="1124" y="52637"/>
                  </a:lnTo>
                  <a:lnTo>
                    <a:pt x="854" y="51559"/>
                  </a:lnTo>
                  <a:lnTo>
                    <a:pt x="630" y="50481"/>
                  </a:lnTo>
                  <a:lnTo>
                    <a:pt x="450" y="49381"/>
                  </a:lnTo>
                  <a:lnTo>
                    <a:pt x="293" y="48280"/>
                  </a:lnTo>
                  <a:lnTo>
                    <a:pt x="158" y="47180"/>
                  </a:lnTo>
                  <a:lnTo>
                    <a:pt x="68" y="46057"/>
                  </a:lnTo>
                  <a:lnTo>
                    <a:pt x="23" y="44934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2666"/>
                  </a:lnTo>
                  <a:lnTo>
                    <a:pt x="68" y="41544"/>
                  </a:lnTo>
                  <a:lnTo>
                    <a:pt x="158" y="40421"/>
                  </a:lnTo>
                  <a:lnTo>
                    <a:pt x="293" y="39321"/>
                  </a:lnTo>
                  <a:lnTo>
                    <a:pt x="450" y="38220"/>
                  </a:lnTo>
                  <a:lnTo>
                    <a:pt x="630" y="37120"/>
                  </a:lnTo>
                  <a:lnTo>
                    <a:pt x="854" y="36042"/>
                  </a:lnTo>
                  <a:lnTo>
                    <a:pt x="1124" y="34964"/>
                  </a:lnTo>
                  <a:lnTo>
                    <a:pt x="1416" y="33909"/>
                  </a:lnTo>
                  <a:lnTo>
                    <a:pt x="1730" y="32853"/>
                  </a:lnTo>
                  <a:lnTo>
                    <a:pt x="2089" y="31798"/>
                  </a:lnTo>
                  <a:lnTo>
                    <a:pt x="2471" y="30765"/>
                  </a:lnTo>
                  <a:lnTo>
                    <a:pt x="2898" y="29754"/>
                  </a:lnTo>
                  <a:lnTo>
                    <a:pt x="3347" y="28744"/>
                  </a:lnTo>
                  <a:lnTo>
                    <a:pt x="3818" y="27733"/>
                  </a:lnTo>
                  <a:lnTo>
                    <a:pt x="4335" y="26745"/>
                  </a:lnTo>
                  <a:lnTo>
                    <a:pt x="4851" y="25780"/>
                  </a:lnTo>
                  <a:lnTo>
                    <a:pt x="5435" y="24814"/>
                  </a:lnTo>
                  <a:lnTo>
                    <a:pt x="6019" y="23849"/>
                  </a:lnTo>
                  <a:lnTo>
                    <a:pt x="6648" y="22928"/>
                  </a:lnTo>
                  <a:lnTo>
                    <a:pt x="7277" y="21985"/>
                  </a:lnTo>
                  <a:lnTo>
                    <a:pt x="7973" y="21086"/>
                  </a:lnTo>
                  <a:lnTo>
                    <a:pt x="8669" y="20188"/>
                  </a:lnTo>
                  <a:lnTo>
                    <a:pt x="9387" y="19312"/>
                  </a:lnTo>
                  <a:lnTo>
                    <a:pt x="10151" y="18437"/>
                  </a:lnTo>
                  <a:lnTo>
                    <a:pt x="10937" y="17583"/>
                  </a:lnTo>
                  <a:lnTo>
                    <a:pt x="11723" y="16753"/>
                  </a:lnTo>
                  <a:lnTo>
                    <a:pt x="12554" y="15922"/>
                  </a:lnTo>
                  <a:lnTo>
                    <a:pt x="13407" y="15136"/>
                  </a:lnTo>
                  <a:lnTo>
                    <a:pt x="14283" y="14350"/>
                  </a:lnTo>
                  <a:lnTo>
                    <a:pt x="15181" y="13564"/>
                  </a:lnTo>
                  <a:lnTo>
                    <a:pt x="16102" y="12823"/>
                  </a:lnTo>
                  <a:lnTo>
                    <a:pt x="17045" y="12082"/>
                  </a:lnTo>
                  <a:lnTo>
                    <a:pt x="18010" y="11363"/>
                  </a:lnTo>
                  <a:lnTo>
                    <a:pt x="18999" y="10667"/>
                  </a:lnTo>
                  <a:lnTo>
                    <a:pt x="20009" y="9993"/>
                  </a:lnTo>
                  <a:lnTo>
                    <a:pt x="21042" y="9342"/>
                  </a:lnTo>
                  <a:lnTo>
                    <a:pt x="22097" y="8691"/>
                  </a:lnTo>
                  <a:lnTo>
                    <a:pt x="23153" y="8062"/>
                  </a:lnTo>
                  <a:lnTo>
                    <a:pt x="24253" y="7478"/>
                  </a:lnTo>
                  <a:lnTo>
                    <a:pt x="25354" y="6894"/>
                  </a:lnTo>
                  <a:lnTo>
                    <a:pt x="26476" y="6333"/>
                  </a:lnTo>
                  <a:lnTo>
                    <a:pt x="27622" y="5794"/>
                  </a:lnTo>
                  <a:lnTo>
                    <a:pt x="28789" y="5278"/>
                  </a:lnTo>
                  <a:lnTo>
                    <a:pt x="29957" y="4784"/>
                  </a:lnTo>
                  <a:lnTo>
                    <a:pt x="31147" y="4312"/>
                  </a:lnTo>
                  <a:lnTo>
                    <a:pt x="32360" y="3863"/>
                  </a:lnTo>
                  <a:lnTo>
                    <a:pt x="33595" y="3436"/>
                  </a:lnTo>
                  <a:lnTo>
                    <a:pt x="34830" y="3032"/>
                  </a:lnTo>
                  <a:lnTo>
                    <a:pt x="36087" y="2650"/>
                  </a:lnTo>
                  <a:lnTo>
                    <a:pt x="37345" y="2291"/>
                  </a:lnTo>
                  <a:lnTo>
                    <a:pt x="38647" y="1954"/>
                  </a:lnTo>
                  <a:lnTo>
                    <a:pt x="39927" y="1662"/>
                  </a:lnTo>
                  <a:lnTo>
                    <a:pt x="41252" y="1370"/>
                  </a:lnTo>
                  <a:lnTo>
                    <a:pt x="42577" y="1101"/>
                  </a:lnTo>
                  <a:lnTo>
                    <a:pt x="43902" y="876"/>
                  </a:lnTo>
                  <a:lnTo>
                    <a:pt x="45249" y="674"/>
                  </a:lnTo>
                  <a:lnTo>
                    <a:pt x="46619" y="495"/>
                  </a:lnTo>
                  <a:lnTo>
                    <a:pt x="47989" y="337"/>
                  </a:lnTo>
                  <a:lnTo>
                    <a:pt x="49359" y="225"/>
                  </a:lnTo>
                  <a:lnTo>
                    <a:pt x="50751" y="113"/>
                  </a:lnTo>
                  <a:lnTo>
                    <a:pt x="52166" y="45"/>
                  </a:lnTo>
                  <a:lnTo>
                    <a:pt x="53558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-1304307" y="-697781"/>
              <a:ext cx="350589" cy="144984"/>
            </a:xfrm>
            <a:custGeom>
              <a:avLst/>
              <a:gdLst/>
              <a:ahLst/>
              <a:cxnLst/>
              <a:rect l="l" t="t" r="r" b="b"/>
              <a:pathLst>
                <a:path w="27262" h="11274" extrusionOk="0">
                  <a:moveTo>
                    <a:pt x="1" y="0"/>
                  </a:moveTo>
                  <a:lnTo>
                    <a:pt x="966" y="158"/>
                  </a:lnTo>
                  <a:lnTo>
                    <a:pt x="1954" y="337"/>
                  </a:lnTo>
                  <a:lnTo>
                    <a:pt x="989" y="158"/>
                  </a:lnTo>
                  <a:lnTo>
                    <a:pt x="1" y="0"/>
                  </a:lnTo>
                  <a:close/>
                  <a:moveTo>
                    <a:pt x="5772" y="1168"/>
                  </a:moveTo>
                  <a:lnTo>
                    <a:pt x="6692" y="1393"/>
                  </a:lnTo>
                  <a:lnTo>
                    <a:pt x="7636" y="1662"/>
                  </a:lnTo>
                  <a:lnTo>
                    <a:pt x="6715" y="1393"/>
                  </a:lnTo>
                  <a:lnTo>
                    <a:pt x="5772" y="1168"/>
                  </a:lnTo>
                  <a:close/>
                  <a:moveTo>
                    <a:pt x="13923" y="3795"/>
                  </a:moveTo>
                  <a:lnTo>
                    <a:pt x="14777" y="4155"/>
                  </a:lnTo>
                  <a:lnTo>
                    <a:pt x="15630" y="4514"/>
                  </a:lnTo>
                  <a:lnTo>
                    <a:pt x="14777" y="4132"/>
                  </a:lnTo>
                  <a:lnTo>
                    <a:pt x="13923" y="3795"/>
                  </a:lnTo>
                  <a:close/>
                  <a:moveTo>
                    <a:pt x="15630" y="4514"/>
                  </a:moveTo>
                  <a:lnTo>
                    <a:pt x="16483" y="4896"/>
                  </a:lnTo>
                  <a:lnTo>
                    <a:pt x="17314" y="5278"/>
                  </a:lnTo>
                  <a:lnTo>
                    <a:pt x="16483" y="4873"/>
                  </a:lnTo>
                  <a:lnTo>
                    <a:pt x="15630" y="4514"/>
                  </a:lnTo>
                  <a:close/>
                  <a:moveTo>
                    <a:pt x="26341" y="10622"/>
                  </a:moveTo>
                  <a:lnTo>
                    <a:pt x="27262" y="11273"/>
                  </a:lnTo>
                  <a:lnTo>
                    <a:pt x="27262" y="11273"/>
                  </a:lnTo>
                  <a:lnTo>
                    <a:pt x="26364" y="10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-965562" y="-561195"/>
              <a:ext cx="44766" cy="35545"/>
            </a:xfrm>
            <a:custGeom>
              <a:avLst/>
              <a:gdLst/>
              <a:ahLst/>
              <a:cxnLst/>
              <a:rect l="l" t="t" r="r" b="b"/>
              <a:pathLst>
                <a:path w="3481" h="27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921" y="652"/>
                  </a:lnTo>
                  <a:lnTo>
                    <a:pt x="1797" y="1348"/>
                  </a:lnTo>
                  <a:lnTo>
                    <a:pt x="2650" y="2044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2650" y="2044"/>
                  </a:lnTo>
                  <a:lnTo>
                    <a:pt x="1797" y="1348"/>
                  </a:lnTo>
                  <a:lnTo>
                    <a:pt x="921" y="65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-1460530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-145938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-1459090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-145851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-145793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-1457354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-145678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-1456209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-1455631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-1455052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-145447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-1453895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-145331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-1452737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-145215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-1451876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-145129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-145071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-1434257" y="-708468"/>
              <a:ext cx="384090" cy="94444"/>
            </a:xfrm>
            <a:custGeom>
              <a:avLst/>
              <a:gdLst/>
              <a:ahLst/>
              <a:cxnLst/>
              <a:rect l="l" t="t" r="r" b="b"/>
              <a:pathLst>
                <a:path w="29867" h="73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33" y="1"/>
                  </a:lnTo>
                  <a:lnTo>
                    <a:pt x="2066" y="45"/>
                  </a:lnTo>
                  <a:lnTo>
                    <a:pt x="3099" y="90"/>
                  </a:lnTo>
                  <a:lnTo>
                    <a:pt x="4110" y="158"/>
                  </a:lnTo>
                  <a:lnTo>
                    <a:pt x="5120" y="225"/>
                  </a:lnTo>
                  <a:lnTo>
                    <a:pt x="6131" y="315"/>
                  </a:lnTo>
                  <a:lnTo>
                    <a:pt x="7141" y="427"/>
                  </a:lnTo>
                  <a:lnTo>
                    <a:pt x="8129" y="539"/>
                  </a:lnTo>
                  <a:lnTo>
                    <a:pt x="9118" y="674"/>
                  </a:lnTo>
                  <a:lnTo>
                    <a:pt x="10106" y="831"/>
                  </a:lnTo>
                  <a:lnTo>
                    <a:pt x="11071" y="989"/>
                  </a:lnTo>
                  <a:lnTo>
                    <a:pt x="12059" y="1168"/>
                  </a:lnTo>
                  <a:lnTo>
                    <a:pt x="13025" y="1348"/>
                  </a:lnTo>
                  <a:lnTo>
                    <a:pt x="13968" y="1550"/>
                  </a:lnTo>
                  <a:lnTo>
                    <a:pt x="14934" y="1775"/>
                  </a:lnTo>
                  <a:lnTo>
                    <a:pt x="15877" y="1999"/>
                  </a:lnTo>
                  <a:lnTo>
                    <a:pt x="16797" y="2224"/>
                  </a:lnTo>
                  <a:lnTo>
                    <a:pt x="17741" y="2493"/>
                  </a:lnTo>
                  <a:lnTo>
                    <a:pt x="18661" y="2763"/>
                  </a:lnTo>
                  <a:lnTo>
                    <a:pt x="19582" y="3032"/>
                  </a:lnTo>
                  <a:lnTo>
                    <a:pt x="20480" y="3324"/>
                  </a:lnTo>
                  <a:lnTo>
                    <a:pt x="21378" y="3638"/>
                  </a:lnTo>
                  <a:lnTo>
                    <a:pt x="22277" y="3953"/>
                  </a:lnTo>
                  <a:lnTo>
                    <a:pt x="23152" y="4290"/>
                  </a:lnTo>
                  <a:lnTo>
                    <a:pt x="24028" y="4626"/>
                  </a:lnTo>
                  <a:lnTo>
                    <a:pt x="24882" y="4986"/>
                  </a:lnTo>
                  <a:lnTo>
                    <a:pt x="25735" y="5345"/>
                  </a:lnTo>
                  <a:lnTo>
                    <a:pt x="26588" y="5727"/>
                  </a:lnTo>
                  <a:lnTo>
                    <a:pt x="27419" y="6109"/>
                  </a:lnTo>
                  <a:lnTo>
                    <a:pt x="28250" y="6513"/>
                  </a:lnTo>
                  <a:lnTo>
                    <a:pt x="29058" y="6917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058" y="6917"/>
                  </a:lnTo>
                  <a:lnTo>
                    <a:pt x="28250" y="6513"/>
                  </a:lnTo>
                  <a:lnTo>
                    <a:pt x="27419" y="6109"/>
                  </a:lnTo>
                  <a:lnTo>
                    <a:pt x="26588" y="5704"/>
                  </a:lnTo>
                  <a:lnTo>
                    <a:pt x="25735" y="5345"/>
                  </a:lnTo>
                  <a:lnTo>
                    <a:pt x="24882" y="4963"/>
                  </a:lnTo>
                  <a:lnTo>
                    <a:pt x="24028" y="4626"/>
                  </a:lnTo>
                  <a:lnTo>
                    <a:pt x="23152" y="4290"/>
                  </a:lnTo>
                  <a:lnTo>
                    <a:pt x="22277" y="3953"/>
                  </a:lnTo>
                  <a:lnTo>
                    <a:pt x="21378" y="3638"/>
                  </a:lnTo>
                  <a:lnTo>
                    <a:pt x="20480" y="3324"/>
                  </a:lnTo>
                  <a:lnTo>
                    <a:pt x="19582" y="3032"/>
                  </a:lnTo>
                  <a:lnTo>
                    <a:pt x="18661" y="2763"/>
                  </a:lnTo>
                  <a:lnTo>
                    <a:pt x="17741" y="2493"/>
                  </a:lnTo>
                  <a:lnTo>
                    <a:pt x="16820" y="2224"/>
                  </a:lnTo>
                  <a:lnTo>
                    <a:pt x="15877" y="1999"/>
                  </a:lnTo>
                  <a:lnTo>
                    <a:pt x="14934" y="1775"/>
                  </a:lnTo>
                  <a:lnTo>
                    <a:pt x="13968" y="1550"/>
                  </a:lnTo>
                  <a:lnTo>
                    <a:pt x="13025" y="1348"/>
                  </a:lnTo>
                  <a:lnTo>
                    <a:pt x="12059" y="1168"/>
                  </a:lnTo>
                  <a:lnTo>
                    <a:pt x="11094" y="989"/>
                  </a:lnTo>
                  <a:lnTo>
                    <a:pt x="10106" y="831"/>
                  </a:lnTo>
                  <a:lnTo>
                    <a:pt x="9118" y="674"/>
                  </a:lnTo>
                  <a:lnTo>
                    <a:pt x="8129" y="539"/>
                  </a:lnTo>
                  <a:lnTo>
                    <a:pt x="7141" y="427"/>
                  </a:lnTo>
                  <a:lnTo>
                    <a:pt x="6131" y="315"/>
                  </a:lnTo>
                  <a:lnTo>
                    <a:pt x="5120" y="225"/>
                  </a:lnTo>
                  <a:lnTo>
                    <a:pt x="4110" y="158"/>
                  </a:lnTo>
                  <a:lnTo>
                    <a:pt x="3099" y="90"/>
                  </a:lnTo>
                  <a:lnTo>
                    <a:pt x="2066" y="45"/>
                  </a:lnTo>
                  <a:lnTo>
                    <a:pt x="103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-1450139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-1434836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-144956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-1435415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2"/>
            <p:cNvSpPr/>
            <p:nvPr/>
          </p:nvSpPr>
          <p:spPr>
            <a:xfrm>
              <a:off x="-144898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2"/>
            <p:cNvSpPr/>
            <p:nvPr/>
          </p:nvSpPr>
          <p:spPr>
            <a:xfrm>
              <a:off x="-143569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2"/>
            <p:cNvSpPr/>
            <p:nvPr/>
          </p:nvSpPr>
          <p:spPr>
            <a:xfrm>
              <a:off x="-144840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2"/>
            <p:cNvSpPr/>
            <p:nvPr/>
          </p:nvSpPr>
          <p:spPr>
            <a:xfrm>
              <a:off x="-144782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2"/>
            <p:cNvSpPr/>
            <p:nvPr/>
          </p:nvSpPr>
          <p:spPr>
            <a:xfrm>
              <a:off x="-144725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2"/>
            <p:cNvSpPr/>
            <p:nvPr/>
          </p:nvSpPr>
          <p:spPr>
            <a:xfrm>
              <a:off x="-1437717" y="-708468"/>
              <a:ext cx="1736" cy="13"/>
            </a:xfrm>
            <a:custGeom>
              <a:avLst/>
              <a:gdLst/>
              <a:ahLst/>
              <a:cxnLst/>
              <a:rect l="l" t="t" r="r" b="b"/>
              <a:pathLst>
                <a:path w="135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" y="1"/>
                  </a:lnTo>
                  <a:lnTo>
                    <a:pt x="13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2"/>
            <p:cNvSpPr/>
            <p:nvPr/>
          </p:nvSpPr>
          <p:spPr>
            <a:xfrm>
              <a:off x="-144668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2"/>
            <p:cNvSpPr/>
            <p:nvPr/>
          </p:nvSpPr>
          <p:spPr>
            <a:xfrm>
              <a:off x="-1438012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-144610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-143859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-1445523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2"/>
            <p:cNvSpPr/>
            <p:nvPr/>
          </p:nvSpPr>
          <p:spPr>
            <a:xfrm>
              <a:off x="-143917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-1444944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-143974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-144436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2"/>
            <p:cNvSpPr/>
            <p:nvPr/>
          </p:nvSpPr>
          <p:spPr>
            <a:xfrm>
              <a:off x="-144032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2"/>
            <p:cNvSpPr/>
            <p:nvPr/>
          </p:nvSpPr>
          <p:spPr>
            <a:xfrm>
              <a:off x="-1443787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2"/>
            <p:cNvSpPr/>
            <p:nvPr/>
          </p:nvSpPr>
          <p:spPr>
            <a:xfrm>
              <a:off x="-144089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2"/>
            <p:cNvSpPr/>
            <p:nvPr/>
          </p:nvSpPr>
          <p:spPr>
            <a:xfrm>
              <a:off x="-144320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2"/>
            <p:cNvSpPr/>
            <p:nvPr/>
          </p:nvSpPr>
          <p:spPr>
            <a:xfrm>
              <a:off x="-144147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2"/>
            <p:cNvSpPr/>
            <p:nvPr/>
          </p:nvSpPr>
          <p:spPr>
            <a:xfrm>
              <a:off x="-1442629" y="-708468"/>
              <a:ext cx="1170" cy="13"/>
            </a:xfrm>
            <a:custGeom>
              <a:avLst/>
              <a:gdLst/>
              <a:ahLst/>
              <a:cxnLst/>
              <a:rect l="l" t="t" r="r" b="b"/>
              <a:pathLst>
                <a:path w="91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2"/>
            <p:cNvSpPr/>
            <p:nvPr/>
          </p:nvSpPr>
          <p:spPr>
            <a:xfrm>
              <a:off x="-2149286" y="-708468"/>
              <a:ext cx="1206834" cy="1046264"/>
            </a:xfrm>
            <a:custGeom>
              <a:avLst/>
              <a:gdLst/>
              <a:ahLst/>
              <a:cxnLst/>
              <a:rect l="l" t="t" r="r" b="b"/>
              <a:pathLst>
                <a:path w="93844" h="81358" extrusionOk="0">
                  <a:moveTo>
                    <a:pt x="54501" y="719"/>
                  </a:moveTo>
                  <a:lnTo>
                    <a:pt x="55849" y="742"/>
                  </a:lnTo>
                  <a:lnTo>
                    <a:pt x="57173" y="764"/>
                  </a:lnTo>
                  <a:lnTo>
                    <a:pt x="58453" y="831"/>
                  </a:lnTo>
                  <a:lnTo>
                    <a:pt x="59688" y="921"/>
                  </a:lnTo>
                  <a:lnTo>
                    <a:pt x="60901" y="1011"/>
                  </a:lnTo>
                  <a:lnTo>
                    <a:pt x="62069" y="1146"/>
                  </a:lnTo>
                  <a:lnTo>
                    <a:pt x="63214" y="1281"/>
                  </a:lnTo>
                  <a:lnTo>
                    <a:pt x="64314" y="1438"/>
                  </a:lnTo>
                  <a:lnTo>
                    <a:pt x="65392" y="1595"/>
                  </a:lnTo>
                  <a:lnTo>
                    <a:pt x="66425" y="1775"/>
                  </a:lnTo>
                  <a:lnTo>
                    <a:pt x="67413" y="1977"/>
                  </a:lnTo>
                  <a:lnTo>
                    <a:pt x="68356" y="2156"/>
                  </a:lnTo>
                  <a:lnTo>
                    <a:pt x="69255" y="2358"/>
                  </a:lnTo>
                  <a:lnTo>
                    <a:pt x="70130" y="2583"/>
                  </a:lnTo>
                  <a:lnTo>
                    <a:pt x="71747" y="3010"/>
                  </a:lnTo>
                  <a:lnTo>
                    <a:pt x="73184" y="3414"/>
                  </a:lnTo>
                  <a:lnTo>
                    <a:pt x="74464" y="3840"/>
                  </a:lnTo>
                  <a:lnTo>
                    <a:pt x="75542" y="4222"/>
                  </a:lnTo>
                  <a:lnTo>
                    <a:pt x="76440" y="4559"/>
                  </a:lnTo>
                  <a:lnTo>
                    <a:pt x="77159" y="4851"/>
                  </a:lnTo>
                  <a:lnTo>
                    <a:pt x="77676" y="5076"/>
                  </a:lnTo>
                  <a:lnTo>
                    <a:pt x="78080" y="5278"/>
                  </a:lnTo>
                  <a:lnTo>
                    <a:pt x="74666" y="5996"/>
                  </a:lnTo>
                  <a:lnTo>
                    <a:pt x="74644" y="6019"/>
                  </a:lnTo>
                  <a:lnTo>
                    <a:pt x="74666" y="6019"/>
                  </a:lnTo>
                  <a:lnTo>
                    <a:pt x="70939" y="6827"/>
                  </a:lnTo>
                  <a:lnTo>
                    <a:pt x="69614" y="6333"/>
                  </a:lnTo>
                  <a:lnTo>
                    <a:pt x="68267" y="5884"/>
                  </a:lnTo>
                  <a:lnTo>
                    <a:pt x="66942" y="5480"/>
                  </a:lnTo>
                  <a:lnTo>
                    <a:pt x="65594" y="5120"/>
                  </a:lnTo>
                  <a:lnTo>
                    <a:pt x="64225" y="4806"/>
                  </a:lnTo>
                  <a:lnTo>
                    <a:pt x="62877" y="4514"/>
                  </a:lnTo>
                  <a:lnTo>
                    <a:pt x="61507" y="4245"/>
                  </a:lnTo>
                  <a:lnTo>
                    <a:pt x="60160" y="4043"/>
                  </a:lnTo>
                  <a:lnTo>
                    <a:pt x="58813" y="3840"/>
                  </a:lnTo>
                  <a:lnTo>
                    <a:pt x="57465" y="3683"/>
                  </a:lnTo>
                  <a:lnTo>
                    <a:pt x="56118" y="3571"/>
                  </a:lnTo>
                  <a:lnTo>
                    <a:pt x="54793" y="3459"/>
                  </a:lnTo>
                  <a:lnTo>
                    <a:pt x="53491" y="3391"/>
                  </a:lnTo>
                  <a:lnTo>
                    <a:pt x="52211" y="3324"/>
                  </a:lnTo>
                  <a:lnTo>
                    <a:pt x="50931" y="3302"/>
                  </a:lnTo>
                  <a:lnTo>
                    <a:pt x="47854" y="3302"/>
                  </a:lnTo>
                  <a:lnTo>
                    <a:pt x="46103" y="3369"/>
                  </a:lnTo>
                  <a:lnTo>
                    <a:pt x="44419" y="3459"/>
                  </a:lnTo>
                  <a:lnTo>
                    <a:pt x="42802" y="3571"/>
                  </a:lnTo>
                  <a:lnTo>
                    <a:pt x="41275" y="3706"/>
                  </a:lnTo>
                  <a:lnTo>
                    <a:pt x="39838" y="3863"/>
                  </a:lnTo>
                  <a:lnTo>
                    <a:pt x="38513" y="4020"/>
                  </a:lnTo>
                  <a:lnTo>
                    <a:pt x="37300" y="4177"/>
                  </a:lnTo>
                  <a:lnTo>
                    <a:pt x="37031" y="4222"/>
                  </a:lnTo>
                  <a:lnTo>
                    <a:pt x="36896" y="4245"/>
                  </a:lnTo>
                  <a:lnTo>
                    <a:pt x="36873" y="4245"/>
                  </a:lnTo>
                  <a:lnTo>
                    <a:pt x="36784" y="4267"/>
                  </a:lnTo>
                  <a:lnTo>
                    <a:pt x="36761" y="4267"/>
                  </a:lnTo>
                  <a:lnTo>
                    <a:pt x="36581" y="4290"/>
                  </a:lnTo>
                  <a:lnTo>
                    <a:pt x="36537" y="4290"/>
                  </a:lnTo>
                  <a:lnTo>
                    <a:pt x="36514" y="4312"/>
                  </a:lnTo>
                  <a:lnTo>
                    <a:pt x="36492" y="4312"/>
                  </a:lnTo>
                  <a:lnTo>
                    <a:pt x="34920" y="4559"/>
                  </a:lnTo>
                  <a:lnTo>
                    <a:pt x="33707" y="4784"/>
                  </a:lnTo>
                  <a:lnTo>
                    <a:pt x="32899" y="4941"/>
                  </a:lnTo>
                  <a:lnTo>
                    <a:pt x="32517" y="5031"/>
                  </a:lnTo>
                  <a:lnTo>
                    <a:pt x="39164" y="2381"/>
                  </a:lnTo>
                  <a:lnTo>
                    <a:pt x="40219" y="2156"/>
                  </a:lnTo>
                  <a:lnTo>
                    <a:pt x="41252" y="1977"/>
                  </a:lnTo>
                  <a:lnTo>
                    <a:pt x="42263" y="1775"/>
                  </a:lnTo>
                  <a:lnTo>
                    <a:pt x="43273" y="1617"/>
                  </a:lnTo>
                  <a:lnTo>
                    <a:pt x="44284" y="1460"/>
                  </a:lnTo>
                  <a:lnTo>
                    <a:pt x="45272" y="1325"/>
                  </a:lnTo>
                  <a:lnTo>
                    <a:pt x="47203" y="1101"/>
                  </a:lnTo>
                  <a:lnTo>
                    <a:pt x="49112" y="921"/>
                  </a:lnTo>
                  <a:lnTo>
                    <a:pt x="50953" y="809"/>
                  </a:lnTo>
                  <a:lnTo>
                    <a:pt x="52750" y="742"/>
                  </a:lnTo>
                  <a:lnTo>
                    <a:pt x="54501" y="719"/>
                  </a:lnTo>
                  <a:close/>
                  <a:moveTo>
                    <a:pt x="92070" y="11453"/>
                  </a:moveTo>
                  <a:lnTo>
                    <a:pt x="92070" y="11475"/>
                  </a:lnTo>
                  <a:lnTo>
                    <a:pt x="92968" y="12127"/>
                  </a:lnTo>
                  <a:lnTo>
                    <a:pt x="93844" y="12800"/>
                  </a:lnTo>
                  <a:lnTo>
                    <a:pt x="93844" y="12800"/>
                  </a:lnTo>
                  <a:lnTo>
                    <a:pt x="92968" y="12104"/>
                  </a:lnTo>
                  <a:lnTo>
                    <a:pt x="92070" y="11453"/>
                  </a:lnTo>
                  <a:close/>
                  <a:moveTo>
                    <a:pt x="23" y="43093"/>
                  </a:moveTo>
                  <a:lnTo>
                    <a:pt x="1" y="43812"/>
                  </a:lnTo>
                  <a:lnTo>
                    <a:pt x="23" y="45002"/>
                  </a:lnTo>
                  <a:lnTo>
                    <a:pt x="88" y="46147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093"/>
                  </a:lnTo>
                  <a:close/>
                  <a:moveTo>
                    <a:pt x="88" y="46147"/>
                  </a:moveTo>
                  <a:lnTo>
                    <a:pt x="91" y="46214"/>
                  </a:lnTo>
                  <a:lnTo>
                    <a:pt x="99" y="46304"/>
                  </a:lnTo>
                  <a:lnTo>
                    <a:pt x="91" y="46192"/>
                  </a:lnTo>
                  <a:lnTo>
                    <a:pt x="88" y="46147"/>
                  </a:lnTo>
                  <a:close/>
                  <a:moveTo>
                    <a:pt x="99" y="46304"/>
                  </a:moveTo>
                  <a:lnTo>
                    <a:pt x="181" y="47382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9" y="46304"/>
                  </a:lnTo>
                  <a:close/>
                  <a:moveTo>
                    <a:pt x="989" y="52053"/>
                  </a:moveTo>
                  <a:lnTo>
                    <a:pt x="1281" y="53198"/>
                  </a:lnTo>
                  <a:lnTo>
                    <a:pt x="1281" y="53176"/>
                  </a:lnTo>
                  <a:lnTo>
                    <a:pt x="989" y="52053"/>
                  </a:lnTo>
                  <a:close/>
                  <a:moveTo>
                    <a:pt x="53558" y="1"/>
                  </a:move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2"/>
            <p:cNvSpPr/>
            <p:nvPr/>
          </p:nvSpPr>
          <p:spPr>
            <a:xfrm>
              <a:off x="-965279" y="-561195"/>
              <a:ext cx="44483" cy="35545"/>
            </a:xfrm>
            <a:custGeom>
              <a:avLst/>
              <a:gdLst/>
              <a:ahLst/>
              <a:cxnLst/>
              <a:rect l="l" t="t" r="r" b="b"/>
              <a:pathLst>
                <a:path w="3459" h="27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899" y="675"/>
                  </a:lnTo>
                  <a:lnTo>
                    <a:pt x="1775" y="1348"/>
                  </a:lnTo>
                  <a:lnTo>
                    <a:pt x="2628" y="2044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2628" y="2044"/>
                  </a:lnTo>
                  <a:lnTo>
                    <a:pt x="1775" y="1348"/>
                  </a:lnTo>
                  <a:lnTo>
                    <a:pt x="899" y="6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2"/>
            <p:cNvSpPr/>
            <p:nvPr/>
          </p:nvSpPr>
          <p:spPr>
            <a:xfrm>
              <a:off x="-1731130" y="-699221"/>
              <a:ext cx="585953" cy="78562"/>
            </a:xfrm>
            <a:custGeom>
              <a:avLst/>
              <a:gdLst/>
              <a:ahLst/>
              <a:cxnLst/>
              <a:rect l="l" t="t" r="r" b="b"/>
              <a:pathLst>
                <a:path w="45564" h="6109" fill="none" extrusionOk="0">
                  <a:moveTo>
                    <a:pt x="1" y="4312"/>
                  </a:moveTo>
                  <a:lnTo>
                    <a:pt x="6648" y="1662"/>
                  </a:lnTo>
                  <a:lnTo>
                    <a:pt x="6648" y="1662"/>
                  </a:lnTo>
                  <a:lnTo>
                    <a:pt x="7703" y="1437"/>
                  </a:lnTo>
                  <a:lnTo>
                    <a:pt x="8736" y="1258"/>
                  </a:lnTo>
                  <a:lnTo>
                    <a:pt x="9747" y="1056"/>
                  </a:lnTo>
                  <a:lnTo>
                    <a:pt x="10757" y="898"/>
                  </a:lnTo>
                  <a:lnTo>
                    <a:pt x="11768" y="741"/>
                  </a:lnTo>
                  <a:lnTo>
                    <a:pt x="12756" y="606"/>
                  </a:lnTo>
                  <a:lnTo>
                    <a:pt x="14687" y="382"/>
                  </a:lnTo>
                  <a:lnTo>
                    <a:pt x="16596" y="202"/>
                  </a:lnTo>
                  <a:lnTo>
                    <a:pt x="18437" y="90"/>
                  </a:lnTo>
                  <a:lnTo>
                    <a:pt x="20234" y="23"/>
                  </a:lnTo>
                  <a:lnTo>
                    <a:pt x="21985" y="0"/>
                  </a:lnTo>
                  <a:lnTo>
                    <a:pt x="21985" y="0"/>
                  </a:lnTo>
                  <a:lnTo>
                    <a:pt x="23333" y="23"/>
                  </a:lnTo>
                  <a:lnTo>
                    <a:pt x="24657" y="45"/>
                  </a:lnTo>
                  <a:lnTo>
                    <a:pt x="25937" y="112"/>
                  </a:lnTo>
                  <a:lnTo>
                    <a:pt x="27172" y="202"/>
                  </a:lnTo>
                  <a:lnTo>
                    <a:pt x="28385" y="292"/>
                  </a:lnTo>
                  <a:lnTo>
                    <a:pt x="29553" y="427"/>
                  </a:lnTo>
                  <a:lnTo>
                    <a:pt x="30698" y="562"/>
                  </a:lnTo>
                  <a:lnTo>
                    <a:pt x="31798" y="719"/>
                  </a:lnTo>
                  <a:lnTo>
                    <a:pt x="32876" y="876"/>
                  </a:lnTo>
                  <a:lnTo>
                    <a:pt x="33909" y="1056"/>
                  </a:lnTo>
                  <a:lnTo>
                    <a:pt x="34897" y="1258"/>
                  </a:lnTo>
                  <a:lnTo>
                    <a:pt x="35840" y="1437"/>
                  </a:lnTo>
                  <a:lnTo>
                    <a:pt x="36739" y="1639"/>
                  </a:lnTo>
                  <a:lnTo>
                    <a:pt x="37614" y="1864"/>
                  </a:lnTo>
                  <a:lnTo>
                    <a:pt x="39231" y="2291"/>
                  </a:lnTo>
                  <a:lnTo>
                    <a:pt x="40668" y="2695"/>
                  </a:lnTo>
                  <a:lnTo>
                    <a:pt x="41948" y="3121"/>
                  </a:lnTo>
                  <a:lnTo>
                    <a:pt x="43026" y="3503"/>
                  </a:lnTo>
                  <a:lnTo>
                    <a:pt x="43924" y="3840"/>
                  </a:lnTo>
                  <a:lnTo>
                    <a:pt x="44643" y="4132"/>
                  </a:lnTo>
                  <a:lnTo>
                    <a:pt x="45160" y="4357"/>
                  </a:lnTo>
                  <a:lnTo>
                    <a:pt x="45564" y="4559"/>
                  </a:lnTo>
                  <a:lnTo>
                    <a:pt x="42150" y="5277"/>
                  </a:lnTo>
                  <a:lnTo>
                    <a:pt x="42128" y="5300"/>
                  </a:lnTo>
                  <a:lnTo>
                    <a:pt x="42128" y="5300"/>
                  </a:lnTo>
                  <a:lnTo>
                    <a:pt x="42150" y="5300"/>
                  </a:lnTo>
                  <a:lnTo>
                    <a:pt x="38423" y="6108"/>
                  </a:lnTo>
                  <a:lnTo>
                    <a:pt x="38423" y="6108"/>
                  </a:lnTo>
                  <a:lnTo>
                    <a:pt x="37098" y="5614"/>
                  </a:lnTo>
                  <a:lnTo>
                    <a:pt x="35751" y="5165"/>
                  </a:lnTo>
                  <a:lnTo>
                    <a:pt x="34426" y="4761"/>
                  </a:lnTo>
                  <a:lnTo>
                    <a:pt x="33078" y="4401"/>
                  </a:lnTo>
                  <a:lnTo>
                    <a:pt x="31709" y="4087"/>
                  </a:lnTo>
                  <a:lnTo>
                    <a:pt x="30361" y="3795"/>
                  </a:lnTo>
                  <a:lnTo>
                    <a:pt x="28991" y="3526"/>
                  </a:lnTo>
                  <a:lnTo>
                    <a:pt x="27644" y="3324"/>
                  </a:lnTo>
                  <a:lnTo>
                    <a:pt x="26297" y="3121"/>
                  </a:lnTo>
                  <a:lnTo>
                    <a:pt x="24949" y="2964"/>
                  </a:lnTo>
                  <a:lnTo>
                    <a:pt x="23602" y="2852"/>
                  </a:lnTo>
                  <a:lnTo>
                    <a:pt x="22277" y="2740"/>
                  </a:lnTo>
                  <a:lnTo>
                    <a:pt x="20975" y="2672"/>
                  </a:lnTo>
                  <a:lnTo>
                    <a:pt x="19695" y="2605"/>
                  </a:lnTo>
                  <a:lnTo>
                    <a:pt x="18415" y="2583"/>
                  </a:lnTo>
                  <a:lnTo>
                    <a:pt x="17180" y="2583"/>
                  </a:lnTo>
                  <a:lnTo>
                    <a:pt x="17180" y="2583"/>
                  </a:lnTo>
                  <a:lnTo>
                    <a:pt x="15338" y="2583"/>
                  </a:lnTo>
                  <a:lnTo>
                    <a:pt x="13587" y="2650"/>
                  </a:lnTo>
                  <a:lnTo>
                    <a:pt x="11903" y="2740"/>
                  </a:lnTo>
                  <a:lnTo>
                    <a:pt x="10286" y="2852"/>
                  </a:lnTo>
                  <a:lnTo>
                    <a:pt x="8759" y="2987"/>
                  </a:lnTo>
                  <a:lnTo>
                    <a:pt x="7322" y="3144"/>
                  </a:lnTo>
                  <a:lnTo>
                    <a:pt x="5997" y="3301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57" y="3526"/>
                  </a:lnTo>
                  <a:lnTo>
                    <a:pt x="4357" y="3526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45" y="3548"/>
                  </a:lnTo>
                  <a:lnTo>
                    <a:pt x="4245" y="3548"/>
                  </a:lnTo>
                  <a:lnTo>
                    <a:pt x="4065" y="3571"/>
                  </a:lnTo>
                  <a:lnTo>
                    <a:pt x="4065" y="3571"/>
                  </a:lnTo>
                  <a:lnTo>
                    <a:pt x="4021" y="3571"/>
                  </a:lnTo>
                  <a:lnTo>
                    <a:pt x="4021" y="3571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2404" y="3840"/>
                  </a:lnTo>
                  <a:lnTo>
                    <a:pt x="1191" y="4065"/>
                  </a:lnTo>
                  <a:lnTo>
                    <a:pt x="383" y="4222"/>
                  </a:lnTo>
                  <a:lnTo>
                    <a:pt x="1" y="43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2"/>
            <p:cNvSpPr/>
            <p:nvPr/>
          </p:nvSpPr>
          <p:spPr>
            <a:xfrm>
              <a:off x="-2149286" y="-708468"/>
              <a:ext cx="1108069" cy="1046264"/>
            </a:xfrm>
            <a:custGeom>
              <a:avLst/>
              <a:gdLst/>
              <a:ahLst/>
              <a:cxnLst/>
              <a:rect l="l" t="t" r="r" b="b"/>
              <a:pathLst>
                <a:path w="86164" h="81358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4950" y="1"/>
                  </a:lnTo>
                  <a:lnTo>
                    <a:pt x="54950" y="1"/>
                  </a:lnTo>
                  <a:lnTo>
                    <a:pt x="54928" y="1"/>
                  </a:lnTo>
                  <a:lnTo>
                    <a:pt x="54928" y="1"/>
                  </a:lnTo>
                  <a:lnTo>
                    <a:pt x="54905" y="1"/>
                  </a:lnTo>
                  <a:lnTo>
                    <a:pt x="54905" y="1"/>
                  </a:lnTo>
                  <a:lnTo>
                    <a:pt x="54883" y="1"/>
                  </a:lnTo>
                  <a:lnTo>
                    <a:pt x="54883" y="1"/>
                  </a:lnTo>
                  <a:lnTo>
                    <a:pt x="54860" y="1"/>
                  </a:lnTo>
                  <a:lnTo>
                    <a:pt x="54860" y="1"/>
                  </a:lnTo>
                  <a:lnTo>
                    <a:pt x="54838" y="1"/>
                  </a:lnTo>
                  <a:lnTo>
                    <a:pt x="54838" y="1"/>
                  </a:lnTo>
                  <a:lnTo>
                    <a:pt x="54816" y="1"/>
                  </a:lnTo>
                  <a:lnTo>
                    <a:pt x="54816" y="1"/>
                  </a:lnTo>
                  <a:lnTo>
                    <a:pt x="54793" y="1"/>
                  </a:lnTo>
                  <a:lnTo>
                    <a:pt x="54793" y="1"/>
                  </a:lnTo>
                  <a:lnTo>
                    <a:pt x="54771" y="1"/>
                  </a:lnTo>
                  <a:lnTo>
                    <a:pt x="54771" y="1"/>
                  </a:lnTo>
                  <a:lnTo>
                    <a:pt x="54748" y="1"/>
                  </a:lnTo>
                  <a:lnTo>
                    <a:pt x="54748" y="1"/>
                  </a:lnTo>
                  <a:lnTo>
                    <a:pt x="54726" y="1"/>
                  </a:lnTo>
                  <a:lnTo>
                    <a:pt x="54726" y="1"/>
                  </a:lnTo>
                  <a:lnTo>
                    <a:pt x="54703" y="1"/>
                  </a:lnTo>
                  <a:lnTo>
                    <a:pt x="54703" y="1"/>
                  </a:lnTo>
                  <a:lnTo>
                    <a:pt x="54681" y="1"/>
                  </a:lnTo>
                  <a:lnTo>
                    <a:pt x="54681" y="1"/>
                  </a:lnTo>
                  <a:lnTo>
                    <a:pt x="54658" y="1"/>
                  </a:lnTo>
                  <a:lnTo>
                    <a:pt x="54658" y="1"/>
                  </a:lnTo>
                  <a:lnTo>
                    <a:pt x="54636" y="1"/>
                  </a:lnTo>
                  <a:lnTo>
                    <a:pt x="54636" y="1"/>
                  </a:lnTo>
                  <a:lnTo>
                    <a:pt x="54613" y="1"/>
                  </a:lnTo>
                  <a:lnTo>
                    <a:pt x="54613" y="1"/>
                  </a:lnTo>
                  <a:lnTo>
                    <a:pt x="54591" y="1"/>
                  </a:lnTo>
                  <a:lnTo>
                    <a:pt x="54591" y="1"/>
                  </a:lnTo>
                  <a:lnTo>
                    <a:pt x="54569" y="1"/>
                  </a:lnTo>
                  <a:lnTo>
                    <a:pt x="54569" y="1"/>
                  </a:lnTo>
                  <a:lnTo>
                    <a:pt x="54546" y="1"/>
                  </a:lnTo>
                  <a:lnTo>
                    <a:pt x="54546" y="1"/>
                  </a:lnTo>
                  <a:lnTo>
                    <a:pt x="54524" y="1"/>
                  </a:lnTo>
                  <a:lnTo>
                    <a:pt x="54524" y="1"/>
                  </a:lnTo>
                  <a:lnTo>
                    <a:pt x="54501" y="1"/>
                  </a:lnTo>
                  <a:lnTo>
                    <a:pt x="54501" y="1"/>
                  </a:lnTo>
                  <a:lnTo>
                    <a:pt x="54479" y="1"/>
                  </a:lnTo>
                  <a:lnTo>
                    <a:pt x="54479" y="1"/>
                  </a:lnTo>
                  <a:lnTo>
                    <a:pt x="54456" y="1"/>
                  </a:lnTo>
                  <a:lnTo>
                    <a:pt x="54456" y="1"/>
                  </a:lnTo>
                  <a:lnTo>
                    <a:pt x="54434" y="1"/>
                  </a:lnTo>
                  <a:lnTo>
                    <a:pt x="54434" y="1"/>
                  </a:lnTo>
                  <a:lnTo>
                    <a:pt x="54411" y="1"/>
                  </a:lnTo>
                  <a:lnTo>
                    <a:pt x="54411" y="1"/>
                  </a:lnTo>
                  <a:lnTo>
                    <a:pt x="54389" y="1"/>
                  </a:lnTo>
                  <a:lnTo>
                    <a:pt x="54389" y="1"/>
                  </a:lnTo>
                  <a:lnTo>
                    <a:pt x="54366" y="1"/>
                  </a:lnTo>
                  <a:lnTo>
                    <a:pt x="54366" y="1"/>
                  </a:lnTo>
                  <a:lnTo>
                    <a:pt x="54344" y="1"/>
                  </a:lnTo>
                  <a:lnTo>
                    <a:pt x="54344" y="1"/>
                  </a:lnTo>
                  <a:lnTo>
                    <a:pt x="54322" y="1"/>
                  </a:lnTo>
                  <a:lnTo>
                    <a:pt x="54322" y="1"/>
                  </a:lnTo>
                  <a:lnTo>
                    <a:pt x="54299" y="1"/>
                  </a:lnTo>
                  <a:lnTo>
                    <a:pt x="54299" y="1"/>
                  </a:lnTo>
                  <a:lnTo>
                    <a:pt x="54277" y="1"/>
                  </a:lnTo>
                  <a:lnTo>
                    <a:pt x="54277" y="1"/>
                  </a:lnTo>
                  <a:lnTo>
                    <a:pt x="54254" y="1"/>
                  </a:lnTo>
                  <a:lnTo>
                    <a:pt x="54254" y="1"/>
                  </a:lnTo>
                  <a:lnTo>
                    <a:pt x="54232" y="1"/>
                  </a:lnTo>
                  <a:lnTo>
                    <a:pt x="54232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38" y="1"/>
                  </a:lnTo>
                  <a:lnTo>
                    <a:pt x="53738" y="1"/>
                  </a:lnTo>
                  <a:lnTo>
                    <a:pt x="53715" y="1"/>
                  </a:lnTo>
                  <a:lnTo>
                    <a:pt x="53715" y="1"/>
                  </a:lnTo>
                  <a:lnTo>
                    <a:pt x="53693" y="1"/>
                  </a:lnTo>
                  <a:lnTo>
                    <a:pt x="53670" y="1"/>
                  </a:lnTo>
                  <a:lnTo>
                    <a:pt x="53670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5002"/>
                  </a:lnTo>
                  <a:lnTo>
                    <a:pt x="91" y="46192"/>
                  </a:lnTo>
                  <a:lnTo>
                    <a:pt x="181" y="47382"/>
                  </a:lnTo>
                  <a:lnTo>
                    <a:pt x="338" y="48572"/>
                  </a:lnTo>
                  <a:lnTo>
                    <a:pt x="517" y="49740"/>
                  </a:lnTo>
                  <a:lnTo>
                    <a:pt x="720" y="50908"/>
                  </a:lnTo>
                  <a:lnTo>
                    <a:pt x="989" y="52053"/>
                  </a:lnTo>
                  <a:lnTo>
                    <a:pt x="1281" y="53198"/>
                  </a:lnTo>
                  <a:lnTo>
                    <a:pt x="1281" y="53198"/>
                  </a:lnTo>
                  <a:lnTo>
                    <a:pt x="1281" y="53176"/>
                  </a:lnTo>
                  <a:lnTo>
                    <a:pt x="1281" y="53176"/>
                  </a:lnTo>
                  <a:lnTo>
                    <a:pt x="989" y="52053"/>
                  </a:lnTo>
                  <a:lnTo>
                    <a:pt x="720" y="50908"/>
                  </a:lnTo>
                  <a:lnTo>
                    <a:pt x="517" y="49740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1" y="46214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812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023" y="73745"/>
                  </a:lnTo>
                  <a:lnTo>
                    <a:pt x="47023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489" y="1"/>
                  </a:lnTo>
                  <a:lnTo>
                    <a:pt x="55489" y="1"/>
                  </a:lnTo>
                  <a:lnTo>
                    <a:pt x="55467" y="1"/>
                  </a:lnTo>
                  <a:lnTo>
                    <a:pt x="55467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10" y="1"/>
                  </a:lnTo>
                  <a:lnTo>
                    <a:pt x="55310" y="1"/>
                  </a:lnTo>
                  <a:lnTo>
                    <a:pt x="55287" y="1"/>
                  </a:lnTo>
                  <a:lnTo>
                    <a:pt x="55287" y="1"/>
                  </a:lnTo>
                  <a:lnTo>
                    <a:pt x="55265" y="1"/>
                  </a:lnTo>
                  <a:lnTo>
                    <a:pt x="55265" y="1"/>
                  </a:lnTo>
                  <a:lnTo>
                    <a:pt x="55242" y="1"/>
                  </a:lnTo>
                  <a:lnTo>
                    <a:pt x="55242" y="1"/>
                  </a:lnTo>
                  <a:lnTo>
                    <a:pt x="55220" y="1"/>
                  </a:lnTo>
                  <a:lnTo>
                    <a:pt x="55220" y="1"/>
                  </a:lnTo>
                  <a:lnTo>
                    <a:pt x="55197" y="1"/>
                  </a:lnTo>
                  <a:lnTo>
                    <a:pt x="55197" y="1"/>
                  </a:lnTo>
                  <a:lnTo>
                    <a:pt x="55175" y="1"/>
                  </a:lnTo>
                  <a:lnTo>
                    <a:pt x="55175" y="1"/>
                  </a:lnTo>
                  <a:lnTo>
                    <a:pt x="55152" y="1"/>
                  </a:lnTo>
                  <a:lnTo>
                    <a:pt x="55152" y="1"/>
                  </a:lnTo>
                  <a:lnTo>
                    <a:pt x="55130" y="1"/>
                  </a:lnTo>
                  <a:lnTo>
                    <a:pt x="55130" y="1"/>
                  </a:lnTo>
                  <a:lnTo>
                    <a:pt x="55107" y="1"/>
                  </a:lnTo>
                  <a:lnTo>
                    <a:pt x="55107" y="1"/>
                  </a:lnTo>
                  <a:lnTo>
                    <a:pt x="55085" y="1"/>
                  </a:lnTo>
                  <a:lnTo>
                    <a:pt x="55085" y="1"/>
                  </a:lnTo>
                  <a:lnTo>
                    <a:pt x="55063" y="1"/>
                  </a:lnTo>
                  <a:lnTo>
                    <a:pt x="55063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2"/>
            <p:cNvSpPr/>
            <p:nvPr/>
          </p:nvSpPr>
          <p:spPr>
            <a:xfrm>
              <a:off x="-1750472" y="362037"/>
              <a:ext cx="151915" cy="42759"/>
            </a:xfrm>
            <a:custGeom>
              <a:avLst/>
              <a:gdLst/>
              <a:ahLst/>
              <a:cxnLst/>
              <a:rect l="l" t="t" r="r" b="b"/>
              <a:pathLst>
                <a:path w="11813" h="3325" extrusionOk="0">
                  <a:moveTo>
                    <a:pt x="0" y="1"/>
                  </a:move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  <a:close/>
                  <a:moveTo>
                    <a:pt x="4110" y="1438"/>
                  </a:moveTo>
                  <a:lnTo>
                    <a:pt x="5053" y="1730"/>
                  </a:lnTo>
                  <a:lnTo>
                    <a:pt x="5996" y="2000"/>
                  </a:lnTo>
                  <a:lnTo>
                    <a:pt x="6939" y="2247"/>
                  </a:lnTo>
                  <a:lnTo>
                    <a:pt x="7905" y="2494"/>
                  </a:lnTo>
                  <a:lnTo>
                    <a:pt x="8870" y="2718"/>
                  </a:lnTo>
                  <a:lnTo>
                    <a:pt x="9836" y="2920"/>
                  </a:lnTo>
                  <a:lnTo>
                    <a:pt x="10824" y="3122"/>
                  </a:lnTo>
                  <a:lnTo>
                    <a:pt x="10824" y="3122"/>
                  </a:lnTo>
                  <a:lnTo>
                    <a:pt x="9858" y="2920"/>
                  </a:lnTo>
                  <a:lnTo>
                    <a:pt x="8893" y="2696"/>
                  </a:lnTo>
                  <a:lnTo>
                    <a:pt x="7927" y="2471"/>
                  </a:lnTo>
                  <a:lnTo>
                    <a:pt x="6984" y="2247"/>
                  </a:lnTo>
                  <a:lnTo>
                    <a:pt x="6019" y="1977"/>
                  </a:lnTo>
                  <a:lnTo>
                    <a:pt x="5098" y="1730"/>
                  </a:lnTo>
                  <a:lnTo>
                    <a:pt x="4155" y="1438"/>
                  </a:lnTo>
                  <a:close/>
                  <a:moveTo>
                    <a:pt x="10824" y="3122"/>
                  </a:moveTo>
                  <a:lnTo>
                    <a:pt x="11812" y="3324"/>
                  </a:lnTo>
                  <a:lnTo>
                    <a:pt x="11812" y="3302"/>
                  </a:lnTo>
                  <a:lnTo>
                    <a:pt x="10824" y="3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-1697630" y="380530"/>
              <a:ext cx="99073" cy="24267"/>
            </a:xfrm>
            <a:custGeom>
              <a:avLst/>
              <a:gdLst/>
              <a:ahLst/>
              <a:cxnLst/>
              <a:rect l="l" t="t" r="r" b="b"/>
              <a:pathLst>
                <a:path w="7704" h="1887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87" y="562"/>
                  </a:lnTo>
                  <a:lnTo>
                    <a:pt x="2830" y="809"/>
                  </a:lnTo>
                  <a:lnTo>
                    <a:pt x="3796" y="1056"/>
                  </a:lnTo>
                  <a:lnTo>
                    <a:pt x="4761" y="1280"/>
                  </a:lnTo>
                  <a:lnTo>
                    <a:pt x="5727" y="1482"/>
                  </a:lnTo>
                  <a:lnTo>
                    <a:pt x="6715" y="1684"/>
                  </a:lnTo>
                  <a:lnTo>
                    <a:pt x="7703" y="1886"/>
                  </a:lnTo>
                  <a:lnTo>
                    <a:pt x="7703" y="1864"/>
                  </a:lnTo>
                  <a:lnTo>
                    <a:pt x="7703" y="1864"/>
                  </a:lnTo>
                  <a:lnTo>
                    <a:pt x="6715" y="1684"/>
                  </a:lnTo>
                  <a:lnTo>
                    <a:pt x="5749" y="1482"/>
                  </a:lnTo>
                  <a:lnTo>
                    <a:pt x="4784" y="1258"/>
                  </a:lnTo>
                  <a:lnTo>
                    <a:pt x="3818" y="1033"/>
                  </a:lnTo>
                  <a:lnTo>
                    <a:pt x="2875" y="809"/>
                  </a:lnTo>
                  <a:lnTo>
                    <a:pt x="1910" y="539"/>
                  </a:lnTo>
                  <a:lnTo>
                    <a:pt x="989" y="29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2"/>
            <p:cNvSpPr/>
            <p:nvPr/>
          </p:nvSpPr>
          <p:spPr>
            <a:xfrm>
              <a:off x="-1750472" y="362037"/>
              <a:ext cx="47659" cy="16769"/>
            </a:xfrm>
            <a:custGeom>
              <a:avLst/>
              <a:gdLst/>
              <a:ahLst/>
              <a:cxnLst/>
              <a:rect l="l" t="t" r="r" b="b"/>
              <a:pathLst>
                <a:path w="3706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2"/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95" y="1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2"/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95" y="135"/>
                  </a:lnTo>
                  <a:lnTo>
                    <a:pt x="495" y="13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2"/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extrusionOk="0">
                  <a:moveTo>
                    <a:pt x="10398" y="1"/>
                  </a:move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2"/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fill="none" extrusionOk="0">
                  <a:moveTo>
                    <a:pt x="10398" y="1"/>
                  </a:moveTo>
                  <a:lnTo>
                    <a:pt x="10398" y="1"/>
                  </a:ln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lnTo>
                    <a:pt x="103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2"/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extrusionOk="0">
                  <a:moveTo>
                    <a:pt x="293" y="0"/>
                  </a:move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2"/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fill="none" extrusionOk="0">
                  <a:moveTo>
                    <a:pt x="338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2"/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2"/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extrusionOk="0">
                  <a:moveTo>
                    <a:pt x="7681" y="0"/>
                  </a:move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close/>
                  <a:moveTo>
                    <a:pt x="4874" y="809"/>
                  </a:moveTo>
                  <a:lnTo>
                    <a:pt x="3908" y="1033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close/>
                  <a:moveTo>
                    <a:pt x="2943" y="1280"/>
                  </a:move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fill="none" extrusionOk="0">
                  <a:moveTo>
                    <a:pt x="7681" y="0"/>
                  </a:moveTo>
                  <a:lnTo>
                    <a:pt x="7681" y="0"/>
                  </a:ln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3908" y="1033"/>
                  </a:lnTo>
                  <a:lnTo>
                    <a:pt x="2943" y="1280"/>
                  </a:ln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lnTo>
                    <a:pt x="76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2"/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2"/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2"/>
            <p:cNvSpPr/>
            <p:nvPr/>
          </p:nvSpPr>
          <p:spPr>
            <a:xfrm>
              <a:off x="-1047287" y="281765"/>
              <a:ext cx="66718" cy="40728"/>
            </a:xfrm>
            <a:custGeom>
              <a:avLst/>
              <a:gdLst/>
              <a:ahLst/>
              <a:cxnLst/>
              <a:rect l="l" t="t" r="r" b="b"/>
              <a:pathLst>
                <a:path w="5188" h="3167" extrusionOk="0">
                  <a:moveTo>
                    <a:pt x="5188" y="0"/>
                  </a:moveTo>
                  <a:lnTo>
                    <a:pt x="3930" y="831"/>
                  </a:lnTo>
                  <a:lnTo>
                    <a:pt x="2650" y="1640"/>
                  </a:lnTo>
                  <a:lnTo>
                    <a:pt x="3930" y="854"/>
                  </a:lnTo>
                  <a:lnTo>
                    <a:pt x="5188" y="0"/>
                  </a:lnTo>
                  <a:close/>
                  <a:moveTo>
                    <a:pt x="2650" y="1640"/>
                  </a:moveTo>
                  <a:lnTo>
                    <a:pt x="1325" y="2425"/>
                  </a:lnTo>
                  <a:lnTo>
                    <a:pt x="0" y="3167"/>
                  </a:lnTo>
                  <a:lnTo>
                    <a:pt x="1348" y="2425"/>
                  </a:lnTo>
                  <a:lnTo>
                    <a:pt x="2650" y="164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2"/>
            <p:cNvSpPr/>
            <p:nvPr/>
          </p:nvSpPr>
          <p:spPr>
            <a:xfrm>
              <a:off x="-1047287" y="235263"/>
              <a:ext cx="126787" cy="87229"/>
            </a:xfrm>
            <a:custGeom>
              <a:avLst/>
              <a:gdLst/>
              <a:ahLst/>
              <a:cxnLst/>
              <a:rect l="l" t="t" r="r" b="b"/>
              <a:pathLst>
                <a:path w="9859" h="6783" fill="none" extrusionOk="0">
                  <a:moveTo>
                    <a:pt x="9858" y="1"/>
                  </a:moveTo>
                  <a:lnTo>
                    <a:pt x="9858" y="1"/>
                  </a:lnTo>
                  <a:lnTo>
                    <a:pt x="8736" y="944"/>
                  </a:lnTo>
                  <a:lnTo>
                    <a:pt x="7590" y="1865"/>
                  </a:lnTo>
                  <a:lnTo>
                    <a:pt x="6400" y="2763"/>
                  </a:lnTo>
                  <a:lnTo>
                    <a:pt x="5188" y="3616"/>
                  </a:lnTo>
                  <a:lnTo>
                    <a:pt x="3930" y="4447"/>
                  </a:lnTo>
                  <a:lnTo>
                    <a:pt x="2650" y="5256"/>
                  </a:lnTo>
                  <a:lnTo>
                    <a:pt x="1325" y="6041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1348" y="6041"/>
                  </a:lnTo>
                  <a:lnTo>
                    <a:pt x="2650" y="5256"/>
                  </a:lnTo>
                  <a:lnTo>
                    <a:pt x="3930" y="4470"/>
                  </a:lnTo>
                  <a:lnTo>
                    <a:pt x="5188" y="3616"/>
                  </a:lnTo>
                  <a:lnTo>
                    <a:pt x="6400" y="2763"/>
                  </a:lnTo>
                  <a:lnTo>
                    <a:pt x="7590" y="1865"/>
                  </a:lnTo>
                  <a:lnTo>
                    <a:pt x="8736" y="944"/>
                  </a:lnTo>
                  <a:lnTo>
                    <a:pt x="9858" y="1"/>
                  </a:lnTo>
                  <a:lnTo>
                    <a:pt x="9858" y="1"/>
                  </a:lnTo>
                  <a:lnTo>
                    <a:pt x="98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2"/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2"/>
            <p:cNvSpPr/>
            <p:nvPr/>
          </p:nvSpPr>
          <p:spPr>
            <a:xfrm>
              <a:off x="-1726797" y="370705"/>
              <a:ext cx="128240" cy="33796"/>
            </a:xfrm>
            <a:custGeom>
              <a:avLst/>
              <a:gdLst/>
              <a:ahLst/>
              <a:cxnLst/>
              <a:rect l="l" t="t" r="r" b="b"/>
              <a:pathLst>
                <a:path w="9972" h="2628" extrusionOk="0">
                  <a:moveTo>
                    <a:pt x="1" y="1"/>
                  </a:moveTo>
                  <a:lnTo>
                    <a:pt x="921" y="315"/>
                  </a:lnTo>
                  <a:lnTo>
                    <a:pt x="1865" y="629"/>
                  </a:lnTo>
                  <a:lnTo>
                    <a:pt x="1887" y="629"/>
                  </a:lnTo>
                  <a:lnTo>
                    <a:pt x="944" y="315"/>
                  </a:lnTo>
                  <a:lnTo>
                    <a:pt x="1" y="1"/>
                  </a:lnTo>
                  <a:close/>
                  <a:moveTo>
                    <a:pt x="2314" y="764"/>
                  </a:moveTo>
                  <a:lnTo>
                    <a:pt x="3257" y="1056"/>
                  </a:lnTo>
                  <a:lnTo>
                    <a:pt x="2336" y="764"/>
                  </a:lnTo>
                  <a:close/>
                  <a:moveTo>
                    <a:pt x="3257" y="1056"/>
                  </a:moveTo>
                  <a:lnTo>
                    <a:pt x="4178" y="1303"/>
                  </a:lnTo>
                  <a:lnTo>
                    <a:pt x="5143" y="1573"/>
                  </a:lnTo>
                  <a:lnTo>
                    <a:pt x="5143" y="1573"/>
                  </a:lnTo>
                  <a:lnTo>
                    <a:pt x="4200" y="1303"/>
                  </a:lnTo>
                  <a:lnTo>
                    <a:pt x="3257" y="1056"/>
                  </a:lnTo>
                  <a:close/>
                  <a:moveTo>
                    <a:pt x="8017" y="2246"/>
                  </a:moveTo>
                  <a:lnTo>
                    <a:pt x="8983" y="2448"/>
                  </a:lnTo>
                  <a:lnTo>
                    <a:pt x="9971" y="2628"/>
                  </a:lnTo>
                  <a:lnTo>
                    <a:pt x="8983" y="2426"/>
                  </a:lnTo>
                  <a:lnTo>
                    <a:pt x="8017" y="22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-1697051" y="380530"/>
              <a:ext cx="98495" cy="23971"/>
            </a:xfrm>
            <a:custGeom>
              <a:avLst/>
              <a:gdLst/>
              <a:ahLst/>
              <a:cxnLst/>
              <a:rect l="l" t="t" r="r" b="b"/>
              <a:pathLst>
                <a:path w="7659" h="1864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65" y="539"/>
                  </a:lnTo>
                  <a:lnTo>
                    <a:pt x="2830" y="809"/>
                  </a:lnTo>
                  <a:lnTo>
                    <a:pt x="3773" y="1033"/>
                  </a:lnTo>
                  <a:lnTo>
                    <a:pt x="4739" y="1258"/>
                  </a:lnTo>
                  <a:lnTo>
                    <a:pt x="5704" y="1482"/>
                  </a:lnTo>
                  <a:lnTo>
                    <a:pt x="6670" y="168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6670" y="1662"/>
                  </a:lnTo>
                  <a:lnTo>
                    <a:pt x="5704" y="1482"/>
                  </a:lnTo>
                  <a:lnTo>
                    <a:pt x="4739" y="1258"/>
                  </a:lnTo>
                  <a:lnTo>
                    <a:pt x="3773" y="1033"/>
                  </a:lnTo>
                  <a:lnTo>
                    <a:pt x="2830" y="809"/>
                  </a:lnTo>
                  <a:lnTo>
                    <a:pt x="1887" y="539"/>
                  </a:lnTo>
                  <a:lnTo>
                    <a:pt x="944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2"/>
            <p:cNvSpPr/>
            <p:nvPr/>
          </p:nvSpPr>
          <p:spPr>
            <a:xfrm>
              <a:off x="-1750472" y="362037"/>
              <a:ext cx="47955" cy="16769"/>
            </a:xfrm>
            <a:custGeom>
              <a:avLst/>
              <a:gdLst/>
              <a:ahLst/>
              <a:cxnLst/>
              <a:rect l="l" t="t" r="r" b="b"/>
              <a:pathLst>
                <a:path w="3729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21" y="338"/>
                  </a:lnTo>
                  <a:lnTo>
                    <a:pt x="1842" y="675"/>
                  </a:lnTo>
                  <a:lnTo>
                    <a:pt x="2762" y="989"/>
                  </a:lnTo>
                  <a:lnTo>
                    <a:pt x="3706" y="1303"/>
                  </a:lnTo>
                  <a:lnTo>
                    <a:pt x="3728" y="1303"/>
                  </a:lnTo>
                  <a:lnTo>
                    <a:pt x="3728" y="1303"/>
                  </a:lnTo>
                  <a:lnTo>
                    <a:pt x="2785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2"/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72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2"/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72" y="135"/>
                  </a:lnTo>
                  <a:lnTo>
                    <a:pt x="472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2"/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extrusionOk="0">
                  <a:moveTo>
                    <a:pt x="10420" y="1"/>
                  </a:moveTo>
                  <a:lnTo>
                    <a:pt x="9185" y="629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close/>
                  <a:moveTo>
                    <a:pt x="6670" y="1842"/>
                  </a:moveTo>
                  <a:lnTo>
                    <a:pt x="5367" y="2403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close/>
                  <a:moveTo>
                    <a:pt x="4065" y="2942"/>
                  </a:move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2"/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9185" y="629"/>
                  </a:lnTo>
                  <a:lnTo>
                    <a:pt x="7950" y="1258"/>
                  </a:lnTo>
                  <a:lnTo>
                    <a:pt x="6670" y="1842"/>
                  </a:lnTo>
                  <a:lnTo>
                    <a:pt x="5367" y="2403"/>
                  </a:lnTo>
                  <a:lnTo>
                    <a:pt x="4065" y="2942"/>
                  </a:ln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2"/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extrusionOk="0">
                  <a:moveTo>
                    <a:pt x="270" y="0"/>
                  </a:moveTo>
                  <a:lnTo>
                    <a:pt x="1" y="68"/>
                  </a:lnTo>
                  <a:lnTo>
                    <a:pt x="1" y="9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2"/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fill="none" extrusionOk="0">
                  <a:moveTo>
                    <a:pt x="293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1" y="68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A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2"/>
            <p:cNvSpPr/>
            <p:nvPr/>
          </p:nvSpPr>
          <p:spPr>
            <a:xfrm>
              <a:off x="-1258384" y="379655"/>
              <a:ext cx="73353" cy="19367"/>
            </a:xfrm>
            <a:custGeom>
              <a:avLst/>
              <a:gdLst/>
              <a:ahLst/>
              <a:cxnLst/>
              <a:rect l="l" t="t" r="r" b="b"/>
              <a:pathLst>
                <a:path w="5704" h="1506" extrusionOk="0">
                  <a:moveTo>
                    <a:pt x="5704" y="1"/>
                  </a:moveTo>
                  <a:lnTo>
                    <a:pt x="4783" y="293"/>
                  </a:lnTo>
                  <a:lnTo>
                    <a:pt x="5704" y="23"/>
                  </a:lnTo>
                  <a:lnTo>
                    <a:pt x="5704" y="1"/>
                  </a:lnTo>
                  <a:close/>
                  <a:moveTo>
                    <a:pt x="3840" y="562"/>
                  </a:moveTo>
                  <a:lnTo>
                    <a:pt x="2897" y="809"/>
                  </a:lnTo>
                  <a:lnTo>
                    <a:pt x="1931" y="1056"/>
                  </a:lnTo>
                  <a:lnTo>
                    <a:pt x="2897" y="832"/>
                  </a:lnTo>
                  <a:lnTo>
                    <a:pt x="3840" y="562"/>
                  </a:lnTo>
                  <a:close/>
                  <a:moveTo>
                    <a:pt x="1931" y="1056"/>
                  </a:moveTo>
                  <a:lnTo>
                    <a:pt x="966" y="1281"/>
                  </a:lnTo>
                  <a:lnTo>
                    <a:pt x="0" y="1505"/>
                  </a:lnTo>
                  <a:lnTo>
                    <a:pt x="966" y="1303"/>
                  </a:lnTo>
                  <a:lnTo>
                    <a:pt x="1931" y="1056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-1283512" y="379655"/>
              <a:ext cx="98482" cy="24280"/>
            </a:xfrm>
            <a:custGeom>
              <a:avLst/>
              <a:gdLst/>
              <a:ahLst/>
              <a:cxnLst/>
              <a:rect l="l" t="t" r="r" b="b"/>
              <a:pathLst>
                <a:path w="7658" h="1888" fill="none" extrusionOk="0">
                  <a:moveTo>
                    <a:pt x="7658" y="1"/>
                  </a:moveTo>
                  <a:lnTo>
                    <a:pt x="7658" y="1"/>
                  </a:lnTo>
                  <a:lnTo>
                    <a:pt x="6737" y="293"/>
                  </a:lnTo>
                  <a:lnTo>
                    <a:pt x="5794" y="562"/>
                  </a:lnTo>
                  <a:lnTo>
                    <a:pt x="4851" y="809"/>
                  </a:lnTo>
                  <a:lnTo>
                    <a:pt x="3885" y="1056"/>
                  </a:lnTo>
                  <a:lnTo>
                    <a:pt x="2920" y="1281"/>
                  </a:lnTo>
                  <a:lnTo>
                    <a:pt x="1954" y="1505"/>
                  </a:lnTo>
                  <a:lnTo>
                    <a:pt x="988" y="170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988" y="1707"/>
                  </a:lnTo>
                  <a:lnTo>
                    <a:pt x="1954" y="1505"/>
                  </a:lnTo>
                  <a:lnTo>
                    <a:pt x="2920" y="1303"/>
                  </a:lnTo>
                  <a:lnTo>
                    <a:pt x="3885" y="1056"/>
                  </a:lnTo>
                  <a:lnTo>
                    <a:pt x="4851" y="832"/>
                  </a:lnTo>
                  <a:lnTo>
                    <a:pt x="5794" y="562"/>
                  </a:lnTo>
                  <a:lnTo>
                    <a:pt x="6737" y="293"/>
                  </a:lnTo>
                  <a:lnTo>
                    <a:pt x="7658" y="23"/>
                  </a:lnTo>
                  <a:lnTo>
                    <a:pt x="76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2"/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" y="0"/>
                  </a:move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2"/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2"/>
            <p:cNvSpPr/>
            <p:nvPr/>
          </p:nvSpPr>
          <p:spPr>
            <a:xfrm>
              <a:off x="-1047583" y="247403"/>
              <a:ext cx="112641" cy="75090"/>
            </a:xfrm>
            <a:custGeom>
              <a:avLst/>
              <a:gdLst/>
              <a:ahLst/>
              <a:cxnLst/>
              <a:rect l="l" t="t" r="r" b="b"/>
              <a:pathLst>
                <a:path w="8759" h="5839" extrusionOk="0">
                  <a:moveTo>
                    <a:pt x="8759" y="0"/>
                  </a:moveTo>
                  <a:lnTo>
                    <a:pt x="7591" y="921"/>
                  </a:lnTo>
                  <a:lnTo>
                    <a:pt x="6423" y="1819"/>
                  </a:lnTo>
                  <a:lnTo>
                    <a:pt x="6423" y="1819"/>
                  </a:lnTo>
                  <a:lnTo>
                    <a:pt x="7613" y="921"/>
                  </a:lnTo>
                  <a:lnTo>
                    <a:pt x="8759" y="0"/>
                  </a:lnTo>
                  <a:close/>
                  <a:moveTo>
                    <a:pt x="6423" y="1819"/>
                  </a:moveTo>
                  <a:lnTo>
                    <a:pt x="5188" y="2672"/>
                  </a:lnTo>
                  <a:lnTo>
                    <a:pt x="3953" y="3503"/>
                  </a:lnTo>
                  <a:lnTo>
                    <a:pt x="5211" y="2672"/>
                  </a:lnTo>
                  <a:lnTo>
                    <a:pt x="6423" y="1819"/>
                  </a:lnTo>
                  <a:close/>
                  <a:moveTo>
                    <a:pt x="2673" y="4312"/>
                  </a:moveTo>
                  <a:lnTo>
                    <a:pt x="1348" y="5075"/>
                  </a:lnTo>
                  <a:lnTo>
                    <a:pt x="1" y="5816"/>
                  </a:lnTo>
                  <a:lnTo>
                    <a:pt x="23" y="5839"/>
                  </a:lnTo>
                  <a:lnTo>
                    <a:pt x="1348" y="5097"/>
                  </a:lnTo>
                  <a:lnTo>
                    <a:pt x="2673" y="4312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2"/>
            <p:cNvSpPr/>
            <p:nvPr/>
          </p:nvSpPr>
          <p:spPr>
            <a:xfrm>
              <a:off x="-1047583" y="235263"/>
              <a:ext cx="127083" cy="87229"/>
            </a:xfrm>
            <a:custGeom>
              <a:avLst/>
              <a:gdLst/>
              <a:ahLst/>
              <a:cxnLst/>
              <a:rect l="l" t="t" r="r" b="b"/>
              <a:pathLst>
                <a:path w="9882" h="6783" fill="none" extrusionOk="0">
                  <a:moveTo>
                    <a:pt x="9881" y="1"/>
                  </a:moveTo>
                  <a:lnTo>
                    <a:pt x="9881" y="1"/>
                  </a:lnTo>
                  <a:lnTo>
                    <a:pt x="8759" y="944"/>
                  </a:lnTo>
                  <a:lnTo>
                    <a:pt x="7591" y="1865"/>
                  </a:lnTo>
                  <a:lnTo>
                    <a:pt x="6423" y="2763"/>
                  </a:lnTo>
                  <a:lnTo>
                    <a:pt x="5188" y="3616"/>
                  </a:lnTo>
                  <a:lnTo>
                    <a:pt x="3953" y="4447"/>
                  </a:lnTo>
                  <a:lnTo>
                    <a:pt x="2673" y="5256"/>
                  </a:lnTo>
                  <a:lnTo>
                    <a:pt x="1348" y="6019"/>
                  </a:lnTo>
                  <a:lnTo>
                    <a:pt x="1" y="6760"/>
                  </a:lnTo>
                  <a:lnTo>
                    <a:pt x="23" y="6783"/>
                  </a:lnTo>
                  <a:lnTo>
                    <a:pt x="23" y="6783"/>
                  </a:lnTo>
                  <a:lnTo>
                    <a:pt x="1348" y="6041"/>
                  </a:lnTo>
                  <a:lnTo>
                    <a:pt x="2673" y="5256"/>
                  </a:lnTo>
                  <a:lnTo>
                    <a:pt x="3953" y="4447"/>
                  </a:lnTo>
                  <a:lnTo>
                    <a:pt x="5211" y="3616"/>
                  </a:lnTo>
                  <a:lnTo>
                    <a:pt x="6423" y="2763"/>
                  </a:lnTo>
                  <a:lnTo>
                    <a:pt x="7613" y="1865"/>
                  </a:lnTo>
                  <a:lnTo>
                    <a:pt x="8759" y="944"/>
                  </a:lnTo>
                  <a:lnTo>
                    <a:pt x="9881" y="1"/>
                  </a:lnTo>
                  <a:lnTo>
                    <a:pt x="9881" y="1"/>
                  </a:lnTo>
                  <a:lnTo>
                    <a:pt x="98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2"/>
            <p:cNvSpPr/>
            <p:nvPr/>
          </p:nvSpPr>
          <p:spPr>
            <a:xfrm>
              <a:off x="-2148990" y="-560899"/>
              <a:ext cx="1228490" cy="965400"/>
            </a:xfrm>
            <a:custGeom>
              <a:avLst/>
              <a:gdLst/>
              <a:ahLst/>
              <a:cxnLst/>
              <a:rect l="l" t="t" r="r" b="b"/>
              <a:pathLst>
                <a:path w="95528" h="75070" extrusionOk="0">
                  <a:moveTo>
                    <a:pt x="92047" y="0"/>
                  </a:moveTo>
                  <a:lnTo>
                    <a:pt x="92900" y="1550"/>
                  </a:lnTo>
                  <a:lnTo>
                    <a:pt x="93776" y="3212"/>
                  </a:lnTo>
                  <a:lnTo>
                    <a:pt x="94809" y="2920"/>
                  </a:lnTo>
                  <a:lnTo>
                    <a:pt x="95348" y="2762"/>
                  </a:lnTo>
                  <a:lnTo>
                    <a:pt x="95505" y="2740"/>
                  </a:lnTo>
                  <a:lnTo>
                    <a:pt x="94674" y="2021"/>
                  </a:lnTo>
                  <a:lnTo>
                    <a:pt x="93821" y="1325"/>
                  </a:lnTo>
                  <a:lnTo>
                    <a:pt x="92945" y="652"/>
                  </a:lnTo>
                  <a:lnTo>
                    <a:pt x="92047" y="0"/>
                  </a:lnTo>
                  <a:close/>
                  <a:moveTo>
                    <a:pt x="81560" y="2111"/>
                  </a:moveTo>
                  <a:lnTo>
                    <a:pt x="81178" y="2515"/>
                  </a:lnTo>
                  <a:lnTo>
                    <a:pt x="80774" y="2920"/>
                  </a:lnTo>
                  <a:lnTo>
                    <a:pt x="80392" y="3346"/>
                  </a:lnTo>
                  <a:lnTo>
                    <a:pt x="80010" y="3795"/>
                  </a:lnTo>
                  <a:lnTo>
                    <a:pt x="79651" y="4267"/>
                  </a:lnTo>
                  <a:lnTo>
                    <a:pt x="79269" y="4739"/>
                  </a:lnTo>
                  <a:lnTo>
                    <a:pt x="78910" y="5233"/>
                  </a:lnTo>
                  <a:lnTo>
                    <a:pt x="78551" y="5749"/>
                  </a:lnTo>
                  <a:lnTo>
                    <a:pt x="78191" y="6288"/>
                  </a:lnTo>
                  <a:lnTo>
                    <a:pt x="77855" y="6827"/>
                  </a:lnTo>
                  <a:lnTo>
                    <a:pt x="77518" y="7388"/>
                  </a:lnTo>
                  <a:lnTo>
                    <a:pt x="77203" y="7972"/>
                  </a:lnTo>
                  <a:lnTo>
                    <a:pt x="76889" y="8579"/>
                  </a:lnTo>
                  <a:lnTo>
                    <a:pt x="76575" y="9185"/>
                  </a:lnTo>
                  <a:lnTo>
                    <a:pt x="76283" y="9814"/>
                  </a:lnTo>
                  <a:lnTo>
                    <a:pt x="75991" y="10442"/>
                  </a:lnTo>
                  <a:lnTo>
                    <a:pt x="75721" y="11094"/>
                  </a:lnTo>
                  <a:lnTo>
                    <a:pt x="75452" y="11767"/>
                  </a:lnTo>
                  <a:lnTo>
                    <a:pt x="75205" y="12441"/>
                  </a:lnTo>
                  <a:lnTo>
                    <a:pt x="74958" y="13137"/>
                  </a:lnTo>
                  <a:lnTo>
                    <a:pt x="74733" y="13856"/>
                  </a:lnTo>
                  <a:lnTo>
                    <a:pt x="74509" y="14574"/>
                  </a:lnTo>
                  <a:lnTo>
                    <a:pt x="74307" y="15293"/>
                  </a:lnTo>
                  <a:lnTo>
                    <a:pt x="74127" y="16034"/>
                  </a:lnTo>
                  <a:lnTo>
                    <a:pt x="73947" y="16797"/>
                  </a:lnTo>
                  <a:lnTo>
                    <a:pt x="73790" y="17561"/>
                  </a:lnTo>
                  <a:lnTo>
                    <a:pt x="73655" y="18347"/>
                  </a:lnTo>
                  <a:lnTo>
                    <a:pt x="73521" y="19133"/>
                  </a:lnTo>
                  <a:lnTo>
                    <a:pt x="73408" y="19919"/>
                  </a:lnTo>
                  <a:lnTo>
                    <a:pt x="73319" y="20727"/>
                  </a:lnTo>
                  <a:lnTo>
                    <a:pt x="73229" y="21558"/>
                  </a:lnTo>
                  <a:lnTo>
                    <a:pt x="73184" y="22366"/>
                  </a:lnTo>
                  <a:lnTo>
                    <a:pt x="73139" y="23242"/>
                  </a:lnTo>
                  <a:lnTo>
                    <a:pt x="73116" y="24095"/>
                  </a:lnTo>
                  <a:lnTo>
                    <a:pt x="73116" y="24971"/>
                  </a:lnTo>
                  <a:lnTo>
                    <a:pt x="73116" y="25825"/>
                  </a:lnTo>
                  <a:lnTo>
                    <a:pt x="73161" y="26678"/>
                  </a:lnTo>
                  <a:lnTo>
                    <a:pt x="73229" y="27554"/>
                  </a:lnTo>
                  <a:lnTo>
                    <a:pt x="73296" y="28407"/>
                  </a:lnTo>
                  <a:lnTo>
                    <a:pt x="73386" y="29260"/>
                  </a:lnTo>
                  <a:lnTo>
                    <a:pt x="73498" y="30114"/>
                  </a:lnTo>
                  <a:lnTo>
                    <a:pt x="73633" y="30967"/>
                  </a:lnTo>
                  <a:lnTo>
                    <a:pt x="73768" y="31820"/>
                  </a:lnTo>
                  <a:lnTo>
                    <a:pt x="73925" y="32674"/>
                  </a:lnTo>
                  <a:lnTo>
                    <a:pt x="74105" y="33504"/>
                  </a:lnTo>
                  <a:lnTo>
                    <a:pt x="74307" y="34358"/>
                  </a:lnTo>
                  <a:lnTo>
                    <a:pt x="74531" y="35189"/>
                  </a:lnTo>
                  <a:lnTo>
                    <a:pt x="74756" y="36019"/>
                  </a:lnTo>
                  <a:lnTo>
                    <a:pt x="74666" y="35099"/>
                  </a:lnTo>
                  <a:lnTo>
                    <a:pt x="74599" y="34178"/>
                  </a:lnTo>
                  <a:lnTo>
                    <a:pt x="74576" y="33257"/>
                  </a:lnTo>
                  <a:lnTo>
                    <a:pt x="74554" y="32337"/>
                  </a:lnTo>
                  <a:lnTo>
                    <a:pt x="74554" y="32314"/>
                  </a:lnTo>
                  <a:lnTo>
                    <a:pt x="74554" y="32112"/>
                  </a:lnTo>
                  <a:lnTo>
                    <a:pt x="74576" y="30989"/>
                  </a:lnTo>
                  <a:lnTo>
                    <a:pt x="74643" y="29889"/>
                  </a:lnTo>
                  <a:lnTo>
                    <a:pt x="74733" y="28789"/>
                  </a:lnTo>
                  <a:lnTo>
                    <a:pt x="74868" y="27711"/>
                  </a:lnTo>
                  <a:lnTo>
                    <a:pt x="75025" y="26655"/>
                  </a:lnTo>
                  <a:lnTo>
                    <a:pt x="75205" y="25600"/>
                  </a:lnTo>
                  <a:lnTo>
                    <a:pt x="75429" y="24545"/>
                  </a:lnTo>
                  <a:lnTo>
                    <a:pt x="75699" y="23534"/>
                  </a:lnTo>
                  <a:lnTo>
                    <a:pt x="75923" y="22681"/>
                  </a:lnTo>
                  <a:lnTo>
                    <a:pt x="76170" y="21872"/>
                  </a:lnTo>
                  <a:lnTo>
                    <a:pt x="76440" y="21041"/>
                  </a:lnTo>
                  <a:lnTo>
                    <a:pt x="76732" y="20255"/>
                  </a:lnTo>
                  <a:lnTo>
                    <a:pt x="77046" y="19447"/>
                  </a:lnTo>
                  <a:lnTo>
                    <a:pt x="77383" y="18684"/>
                  </a:lnTo>
                  <a:lnTo>
                    <a:pt x="77720" y="17920"/>
                  </a:lnTo>
                  <a:lnTo>
                    <a:pt x="78102" y="17157"/>
                  </a:lnTo>
                  <a:lnTo>
                    <a:pt x="78169" y="15922"/>
                  </a:lnTo>
                  <a:lnTo>
                    <a:pt x="78236" y="15203"/>
                  </a:lnTo>
                  <a:lnTo>
                    <a:pt x="78304" y="14417"/>
                  </a:lnTo>
                  <a:lnTo>
                    <a:pt x="78416" y="13586"/>
                  </a:lnTo>
                  <a:lnTo>
                    <a:pt x="78528" y="12688"/>
                  </a:lnTo>
                  <a:lnTo>
                    <a:pt x="78686" y="11767"/>
                  </a:lnTo>
                  <a:lnTo>
                    <a:pt x="78843" y="10779"/>
                  </a:lnTo>
                  <a:lnTo>
                    <a:pt x="79067" y="9769"/>
                  </a:lnTo>
                  <a:lnTo>
                    <a:pt x="79292" y="8736"/>
                  </a:lnTo>
                  <a:lnTo>
                    <a:pt x="79584" y="7680"/>
                  </a:lnTo>
                  <a:lnTo>
                    <a:pt x="79876" y="6580"/>
                  </a:lnTo>
                  <a:lnTo>
                    <a:pt x="80235" y="5480"/>
                  </a:lnTo>
                  <a:lnTo>
                    <a:pt x="80639" y="4357"/>
                  </a:lnTo>
                  <a:lnTo>
                    <a:pt x="81088" y="3234"/>
                  </a:lnTo>
                  <a:lnTo>
                    <a:pt x="81560" y="2111"/>
                  </a:lnTo>
                  <a:close/>
                  <a:moveTo>
                    <a:pt x="23" y="30922"/>
                  </a:moveTo>
                  <a:lnTo>
                    <a:pt x="0" y="31618"/>
                  </a:lnTo>
                  <a:lnTo>
                    <a:pt x="0" y="32337"/>
                  </a:lnTo>
                  <a:lnTo>
                    <a:pt x="23" y="33549"/>
                  </a:lnTo>
                  <a:lnTo>
                    <a:pt x="68" y="34739"/>
                  </a:lnTo>
                  <a:lnTo>
                    <a:pt x="180" y="35930"/>
                  </a:lnTo>
                  <a:lnTo>
                    <a:pt x="315" y="37097"/>
                  </a:lnTo>
                  <a:lnTo>
                    <a:pt x="494" y="38265"/>
                  </a:lnTo>
                  <a:lnTo>
                    <a:pt x="697" y="39433"/>
                  </a:lnTo>
                  <a:lnTo>
                    <a:pt x="966" y="40578"/>
                  </a:lnTo>
                  <a:lnTo>
                    <a:pt x="1258" y="41701"/>
                  </a:lnTo>
                  <a:lnTo>
                    <a:pt x="1438" y="40623"/>
                  </a:lnTo>
                  <a:lnTo>
                    <a:pt x="1842" y="38512"/>
                  </a:lnTo>
                  <a:lnTo>
                    <a:pt x="1482" y="37501"/>
                  </a:lnTo>
                  <a:lnTo>
                    <a:pt x="1146" y="36491"/>
                  </a:lnTo>
                  <a:lnTo>
                    <a:pt x="876" y="35503"/>
                  </a:lnTo>
                  <a:lnTo>
                    <a:pt x="607" y="34537"/>
                  </a:lnTo>
                  <a:lnTo>
                    <a:pt x="405" y="33594"/>
                  </a:lnTo>
                  <a:lnTo>
                    <a:pt x="247" y="32674"/>
                  </a:lnTo>
                  <a:lnTo>
                    <a:pt x="113" y="31775"/>
                  </a:lnTo>
                  <a:lnTo>
                    <a:pt x="23" y="30922"/>
                  </a:lnTo>
                  <a:close/>
                  <a:moveTo>
                    <a:pt x="7433" y="48909"/>
                  </a:moveTo>
                  <a:lnTo>
                    <a:pt x="7433" y="48931"/>
                  </a:lnTo>
                  <a:lnTo>
                    <a:pt x="7501" y="48976"/>
                  </a:lnTo>
                  <a:lnTo>
                    <a:pt x="7433" y="48909"/>
                  </a:lnTo>
                  <a:close/>
                  <a:moveTo>
                    <a:pt x="6872" y="53580"/>
                  </a:moveTo>
                  <a:lnTo>
                    <a:pt x="7546" y="54500"/>
                  </a:lnTo>
                  <a:lnTo>
                    <a:pt x="8242" y="55421"/>
                  </a:lnTo>
                  <a:lnTo>
                    <a:pt x="8354" y="54388"/>
                  </a:lnTo>
                  <a:lnTo>
                    <a:pt x="8197" y="54298"/>
                  </a:lnTo>
                  <a:lnTo>
                    <a:pt x="8174" y="54298"/>
                  </a:lnTo>
                  <a:lnTo>
                    <a:pt x="6872" y="53580"/>
                  </a:lnTo>
                  <a:close/>
                  <a:moveTo>
                    <a:pt x="86141" y="57397"/>
                  </a:moveTo>
                  <a:lnTo>
                    <a:pt x="85085" y="58318"/>
                  </a:lnTo>
                  <a:lnTo>
                    <a:pt x="84008" y="59239"/>
                  </a:lnTo>
                  <a:lnTo>
                    <a:pt x="82885" y="60114"/>
                  </a:lnTo>
                  <a:lnTo>
                    <a:pt x="81717" y="60968"/>
                  </a:lnTo>
                  <a:lnTo>
                    <a:pt x="80504" y="61799"/>
                  </a:lnTo>
                  <a:lnTo>
                    <a:pt x="79269" y="62585"/>
                  </a:lnTo>
                  <a:lnTo>
                    <a:pt x="77989" y="63348"/>
                  </a:lnTo>
                  <a:lnTo>
                    <a:pt x="76664" y="64089"/>
                  </a:lnTo>
                  <a:lnTo>
                    <a:pt x="75317" y="64763"/>
                  </a:lnTo>
                  <a:lnTo>
                    <a:pt x="73925" y="65436"/>
                  </a:lnTo>
                  <a:lnTo>
                    <a:pt x="72510" y="66043"/>
                  </a:lnTo>
                  <a:lnTo>
                    <a:pt x="71073" y="66627"/>
                  </a:lnTo>
                  <a:lnTo>
                    <a:pt x="69591" y="67166"/>
                  </a:lnTo>
                  <a:lnTo>
                    <a:pt x="68086" y="67682"/>
                  </a:lnTo>
                  <a:lnTo>
                    <a:pt x="66537" y="68154"/>
                  </a:lnTo>
                  <a:lnTo>
                    <a:pt x="64987" y="68558"/>
                  </a:lnTo>
                  <a:lnTo>
                    <a:pt x="66290" y="69434"/>
                  </a:lnTo>
                  <a:lnTo>
                    <a:pt x="67368" y="70197"/>
                  </a:lnTo>
                  <a:lnTo>
                    <a:pt x="68199" y="70803"/>
                  </a:lnTo>
                  <a:lnTo>
                    <a:pt x="68872" y="71342"/>
                  </a:lnTo>
                  <a:lnTo>
                    <a:pt x="67300" y="75025"/>
                  </a:lnTo>
                  <a:lnTo>
                    <a:pt x="68288" y="74845"/>
                  </a:lnTo>
                  <a:lnTo>
                    <a:pt x="69254" y="74643"/>
                  </a:lnTo>
                  <a:lnTo>
                    <a:pt x="70220" y="74419"/>
                  </a:lnTo>
                  <a:lnTo>
                    <a:pt x="71185" y="74194"/>
                  </a:lnTo>
                  <a:lnTo>
                    <a:pt x="72151" y="73947"/>
                  </a:lnTo>
                  <a:lnTo>
                    <a:pt x="73094" y="73700"/>
                  </a:lnTo>
                  <a:lnTo>
                    <a:pt x="74037" y="73431"/>
                  </a:lnTo>
                  <a:lnTo>
                    <a:pt x="74958" y="73139"/>
                  </a:lnTo>
                  <a:lnTo>
                    <a:pt x="75227" y="73071"/>
                  </a:lnTo>
                  <a:lnTo>
                    <a:pt x="76597" y="72622"/>
                  </a:lnTo>
                  <a:lnTo>
                    <a:pt x="77944" y="72128"/>
                  </a:lnTo>
                  <a:lnTo>
                    <a:pt x="79292" y="71634"/>
                  </a:lnTo>
                  <a:lnTo>
                    <a:pt x="80594" y="71095"/>
                  </a:lnTo>
                  <a:lnTo>
                    <a:pt x="81897" y="70534"/>
                  </a:lnTo>
                  <a:lnTo>
                    <a:pt x="83177" y="69950"/>
                  </a:lnTo>
                  <a:lnTo>
                    <a:pt x="84412" y="69321"/>
                  </a:lnTo>
                  <a:lnTo>
                    <a:pt x="85647" y="68693"/>
                  </a:lnTo>
                  <a:lnTo>
                    <a:pt x="85647" y="68670"/>
                  </a:lnTo>
                  <a:lnTo>
                    <a:pt x="86994" y="67929"/>
                  </a:lnTo>
                  <a:lnTo>
                    <a:pt x="88319" y="67166"/>
                  </a:lnTo>
                  <a:lnTo>
                    <a:pt x="89599" y="66357"/>
                  </a:lnTo>
                  <a:lnTo>
                    <a:pt x="90834" y="65526"/>
                  </a:lnTo>
                  <a:lnTo>
                    <a:pt x="92069" y="64673"/>
                  </a:lnTo>
                  <a:lnTo>
                    <a:pt x="93237" y="63775"/>
                  </a:lnTo>
                  <a:lnTo>
                    <a:pt x="94405" y="62854"/>
                  </a:lnTo>
                  <a:lnTo>
                    <a:pt x="95527" y="61911"/>
                  </a:lnTo>
                  <a:lnTo>
                    <a:pt x="94876" y="61754"/>
                  </a:lnTo>
                  <a:lnTo>
                    <a:pt x="94247" y="61574"/>
                  </a:lnTo>
                  <a:lnTo>
                    <a:pt x="93619" y="61394"/>
                  </a:lnTo>
                  <a:lnTo>
                    <a:pt x="93012" y="61170"/>
                  </a:lnTo>
                  <a:lnTo>
                    <a:pt x="92384" y="60945"/>
                  </a:lnTo>
                  <a:lnTo>
                    <a:pt x="91777" y="60698"/>
                  </a:lnTo>
                  <a:lnTo>
                    <a:pt x="91193" y="60451"/>
                  </a:lnTo>
                  <a:lnTo>
                    <a:pt x="90587" y="60159"/>
                  </a:lnTo>
                  <a:lnTo>
                    <a:pt x="90003" y="59867"/>
                  </a:lnTo>
                  <a:lnTo>
                    <a:pt x="89419" y="59553"/>
                  </a:lnTo>
                  <a:lnTo>
                    <a:pt x="88858" y="59239"/>
                  </a:lnTo>
                  <a:lnTo>
                    <a:pt x="88297" y="58902"/>
                  </a:lnTo>
                  <a:lnTo>
                    <a:pt x="87735" y="58543"/>
                  </a:lnTo>
                  <a:lnTo>
                    <a:pt x="87196" y="58183"/>
                  </a:lnTo>
                  <a:lnTo>
                    <a:pt x="86657" y="57779"/>
                  </a:lnTo>
                  <a:lnTo>
                    <a:pt x="86141" y="57397"/>
                  </a:lnTo>
                  <a:close/>
                  <a:moveTo>
                    <a:pt x="29238" y="66402"/>
                  </a:moveTo>
                  <a:lnTo>
                    <a:pt x="29732" y="67413"/>
                  </a:lnTo>
                  <a:lnTo>
                    <a:pt x="30136" y="68356"/>
                  </a:lnTo>
                  <a:lnTo>
                    <a:pt x="30473" y="69187"/>
                  </a:lnTo>
                  <a:lnTo>
                    <a:pt x="30742" y="69905"/>
                  </a:lnTo>
                  <a:lnTo>
                    <a:pt x="30944" y="70489"/>
                  </a:lnTo>
                  <a:lnTo>
                    <a:pt x="31079" y="70938"/>
                  </a:lnTo>
                  <a:lnTo>
                    <a:pt x="31169" y="71320"/>
                  </a:lnTo>
                  <a:lnTo>
                    <a:pt x="30989" y="71769"/>
                  </a:lnTo>
                  <a:lnTo>
                    <a:pt x="31910" y="72106"/>
                  </a:lnTo>
                  <a:lnTo>
                    <a:pt x="32831" y="72443"/>
                  </a:lnTo>
                  <a:lnTo>
                    <a:pt x="33774" y="72757"/>
                  </a:lnTo>
                  <a:lnTo>
                    <a:pt x="34717" y="73071"/>
                  </a:lnTo>
                  <a:lnTo>
                    <a:pt x="35166" y="73206"/>
                  </a:lnTo>
                  <a:lnTo>
                    <a:pt x="36087" y="73498"/>
                  </a:lnTo>
                  <a:lnTo>
                    <a:pt x="37030" y="73745"/>
                  </a:lnTo>
                  <a:lnTo>
                    <a:pt x="37973" y="74015"/>
                  </a:lnTo>
                  <a:lnTo>
                    <a:pt x="38916" y="74239"/>
                  </a:lnTo>
                  <a:lnTo>
                    <a:pt x="39882" y="74464"/>
                  </a:lnTo>
                  <a:lnTo>
                    <a:pt x="40847" y="74688"/>
                  </a:lnTo>
                  <a:lnTo>
                    <a:pt x="41813" y="74868"/>
                  </a:lnTo>
                  <a:lnTo>
                    <a:pt x="42801" y="75070"/>
                  </a:lnTo>
                  <a:lnTo>
                    <a:pt x="43295" y="69883"/>
                  </a:lnTo>
                  <a:lnTo>
                    <a:pt x="41521" y="69636"/>
                  </a:lnTo>
                  <a:lnTo>
                    <a:pt x="39725" y="69344"/>
                  </a:lnTo>
                  <a:lnTo>
                    <a:pt x="37906" y="68984"/>
                  </a:lnTo>
                  <a:lnTo>
                    <a:pt x="36109" y="68603"/>
                  </a:lnTo>
                  <a:lnTo>
                    <a:pt x="35211" y="68378"/>
                  </a:lnTo>
                  <a:lnTo>
                    <a:pt x="34313" y="68131"/>
                  </a:lnTo>
                  <a:lnTo>
                    <a:pt x="33460" y="67884"/>
                  </a:lnTo>
                  <a:lnTo>
                    <a:pt x="32584" y="67615"/>
                  </a:lnTo>
                  <a:lnTo>
                    <a:pt x="31730" y="67345"/>
                  </a:lnTo>
                  <a:lnTo>
                    <a:pt x="30900" y="67031"/>
                  </a:lnTo>
                  <a:lnTo>
                    <a:pt x="30069" y="66739"/>
                  </a:lnTo>
                  <a:lnTo>
                    <a:pt x="29238" y="664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-1773003" y="293030"/>
              <a:ext cx="180799" cy="111470"/>
            </a:xfrm>
            <a:custGeom>
              <a:avLst/>
              <a:gdLst/>
              <a:ahLst/>
              <a:cxnLst/>
              <a:rect l="l" t="t" r="r" b="b"/>
              <a:pathLst>
                <a:path w="14059" h="866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95" y="1011"/>
                  </a:lnTo>
                  <a:lnTo>
                    <a:pt x="899" y="1954"/>
                  </a:lnTo>
                  <a:lnTo>
                    <a:pt x="1236" y="2785"/>
                  </a:lnTo>
                  <a:lnTo>
                    <a:pt x="1505" y="3503"/>
                  </a:lnTo>
                  <a:lnTo>
                    <a:pt x="1707" y="4087"/>
                  </a:lnTo>
                  <a:lnTo>
                    <a:pt x="1842" y="4536"/>
                  </a:lnTo>
                  <a:lnTo>
                    <a:pt x="1932" y="4918"/>
                  </a:lnTo>
                  <a:lnTo>
                    <a:pt x="1752" y="5367"/>
                  </a:lnTo>
                  <a:lnTo>
                    <a:pt x="1752" y="5367"/>
                  </a:lnTo>
                  <a:lnTo>
                    <a:pt x="2673" y="5704"/>
                  </a:lnTo>
                  <a:lnTo>
                    <a:pt x="3594" y="6041"/>
                  </a:lnTo>
                  <a:lnTo>
                    <a:pt x="4537" y="6355"/>
                  </a:lnTo>
                  <a:lnTo>
                    <a:pt x="5480" y="6669"/>
                  </a:lnTo>
                  <a:lnTo>
                    <a:pt x="5480" y="6669"/>
                  </a:lnTo>
                  <a:lnTo>
                    <a:pt x="5929" y="6804"/>
                  </a:lnTo>
                  <a:lnTo>
                    <a:pt x="5929" y="6804"/>
                  </a:lnTo>
                  <a:lnTo>
                    <a:pt x="6850" y="7096"/>
                  </a:lnTo>
                  <a:lnTo>
                    <a:pt x="7793" y="7343"/>
                  </a:lnTo>
                  <a:lnTo>
                    <a:pt x="8736" y="7613"/>
                  </a:lnTo>
                  <a:lnTo>
                    <a:pt x="9679" y="7837"/>
                  </a:lnTo>
                  <a:lnTo>
                    <a:pt x="10645" y="8062"/>
                  </a:lnTo>
                  <a:lnTo>
                    <a:pt x="11610" y="8286"/>
                  </a:lnTo>
                  <a:lnTo>
                    <a:pt x="12576" y="8466"/>
                  </a:lnTo>
                  <a:lnTo>
                    <a:pt x="13564" y="8668"/>
                  </a:lnTo>
                  <a:lnTo>
                    <a:pt x="14058" y="3481"/>
                  </a:lnTo>
                  <a:lnTo>
                    <a:pt x="14058" y="3481"/>
                  </a:lnTo>
                  <a:lnTo>
                    <a:pt x="12284" y="3234"/>
                  </a:lnTo>
                  <a:lnTo>
                    <a:pt x="10488" y="2942"/>
                  </a:lnTo>
                  <a:lnTo>
                    <a:pt x="8669" y="2582"/>
                  </a:lnTo>
                  <a:lnTo>
                    <a:pt x="6872" y="2201"/>
                  </a:lnTo>
                  <a:lnTo>
                    <a:pt x="6872" y="2201"/>
                  </a:lnTo>
                  <a:lnTo>
                    <a:pt x="5974" y="1976"/>
                  </a:lnTo>
                  <a:lnTo>
                    <a:pt x="5076" y="1729"/>
                  </a:lnTo>
                  <a:lnTo>
                    <a:pt x="4223" y="1482"/>
                  </a:lnTo>
                  <a:lnTo>
                    <a:pt x="3347" y="1213"/>
                  </a:lnTo>
                  <a:lnTo>
                    <a:pt x="2493" y="943"/>
                  </a:lnTo>
                  <a:lnTo>
                    <a:pt x="1663" y="629"/>
                  </a:lnTo>
                  <a:lnTo>
                    <a:pt x="832" y="33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-1313258" y="177226"/>
              <a:ext cx="392757" cy="226709"/>
            </a:xfrm>
            <a:custGeom>
              <a:avLst/>
              <a:gdLst/>
              <a:ahLst/>
              <a:cxnLst/>
              <a:rect l="l" t="t" r="r" b="b"/>
              <a:pathLst>
                <a:path w="30541" h="17629" fill="none" extrusionOk="0">
                  <a:moveTo>
                    <a:pt x="21154" y="0"/>
                  </a:moveTo>
                  <a:lnTo>
                    <a:pt x="21154" y="0"/>
                  </a:lnTo>
                  <a:lnTo>
                    <a:pt x="20098" y="921"/>
                  </a:lnTo>
                  <a:lnTo>
                    <a:pt x="19021" y="1842"/>
                  </a:lnTo>
                  <a:lnTo>
                    <a:pt x="17898" y="2717"/>
                  </a:lnTo>
                  <a:lnTo>
                    <a:pt x="16730" y="3571"/>
                  </a:lnTo>
                  <a:lnTo>
                    <a:pt x="15517" y="4402"/>
                  </a:lnTo>
                  <a:lnTo>
                    <a:pt x="14282" y="5188"/>
                  </a:lnTo>
                  <a:lnTo>
                    <a:pt x="13002" y="5951"/>
                  </a:lnTo>
                  <a:lnTo>
                    <a:pt x="11677" y="6692"/>
                  </a:lnTo>
                  <a:lnTo>
                    <a:pt x="10330" y="7366"/>
                  </a:lnTo>
                  <a:lnTo>
                    <a:pt x="8938" y="8039"/>
                  </a:lnTo>
                  <a:lnTo>
                    <a:pt x="7523" y="8646"/>
                  </a:lnTo>
                  <a:lnTo>
                    <a:pt x="6086" y="9230"/>
                  </a:lnTo>
                  <a:lnTo>
                    <a:pt x="4604" y="9769"/>
                  </a:lnTo>
                  <a:lnTo>
                    <a:pt x="3099" y="10285"/>
                  </a:lnTo>
                  <a:lnTo>
                    <a:pt x="1550" y="10757"/>
                  </a:lnTo>
                  <a:lnTo>
                    <a:pt x="0" y="11161"/>
                  </a:lnTo>
                  <a:lnTo>
                    <a:pt x="0" y="11161"/>
                  </a:lnTo>
                  <a:lnTo>
                    <a:pt x="1303" y="12037"/>
                  </a:lnTo>
                  <a:lnTo>
                    <a:pt x="1303" y="12037"/>
                  </a:lnTo>
                  <a:lnTo>
                    <a:pt x="2381" y="12800"/>
                  </a:lnTo>
                  <a:lnTo>
                    <a:pt x="3212" y="13406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2313" y="17628"/>
                  </a:lnTo>
                  <a:lnTo>
                    <a:pt x="2313" y="17628"/>
                  </a:lnTo>
                  <a:lnTo>
                    <a:pt x="3301" y="17448"/>
                  </a:lnTo>
                  <a:lnTo>
                    <a:pt x="4267" y="17246"/>
                  </a:lnTo>
                  <a:lnTo>
                    <a:pt x="5233" y="17022"/>
                  </a:lnTo>
                  <a:lnTo>
                    <a:pt x="6198" y="16797"/>
                  </a:lnTo>
                  <a:lnTo>
                    <a:pt x="7164" y="16550"/>
                  </a:lnTo>
                  <a:lnTo>
                    <a:pt x="8107" y="16303"/>
                  </a:lnTo>
                  <a:lnTo>
                    <a:pt x="9050" y="16034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10240" y="15674"/>
                  </a:lnTo>
                  <a:lnTo>
                    <a:pt x="10240" y="15674"/>
                  </a:lnTo>
                  <a:lnTo>
                    <a:pt x="11610" y="15225"/>
                  </a:lnTo>
                  <a:lnTo>
                    <a:pt x="12957" y="14731"/>
                  </a:lnTo>
                  <a:lnTo>
                    <a:pt x="14305" y="14237"/>
                  </a:lnTo>
                  <a:lnTo>
                    <a:pt x="15607" y="13698"/>
                  </a:lnTo>
                  <a:lnTo>
                    <a:pt x="16910" y="13137"/>
                  </a:lnTo>
                  <a:lnTo>
                    <a:pt x="18190" y="12553"/>
                  </a:lnTo>
                  <a:lnTo>
                    <a:pt x="19425" y="11924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2007" y="10532"/>
                  </a:lnTo>
                  <a:lnTo>
                    <a:pt x="23332" y="9769"/>
                  </a:lnTo>
                  <a:lnTo>
                    <a:pt x="24612" y="8960"/>
                  </a:lnTo>
                  <a:lnTo>
                    <a:pt x="25847" y="8129"/>
                  </a:lnTo>
                  <a:lnTo>
                    <a:pt x="27082" y="7276"/>
                  </a:lnTo>
                  <a:lnTo>
                    <a:pt x="28250" y="6378"/>
                  </a:lnTo>
                  <a:lnTo>
                    <a:pt x="29418" y="5457"/>
                  </a:lnTo>
                  <a:lnTo>
                    <a:pt x="30540" y="4514"/>
                  </a:lnTo>
                  <a:lnTo>
                    <a:pt x="30540" y="4514"/>
                  </a:lnTo>
                  <a:lnTo>
                    <a:pt x="29889" y="4357"/>
                  </a:lnTo>
                  <a:lnTo>
                    <a:pt x="29260" y="4177"/>
                  </a:lnTo>
                  <a:lnTo>
                    <a:pt x="28632" y="3997"/>
                  </a:lnTo>
                  <a:lnTo>
                    <a:pt x="28025" y="3773"/>
                  </a:lnTo>
                  <a:lnTo>
                    <a:pt x="27397" y="3548"/>
                  </a:lnTo>
                  <a:lnTo>
                    <a:pt x="26790" y="3301"/>
                  </a:lnTo>
                  <a:lnTo>
                    <a:pt x="26206" y="3054"/>
                  </a:lnTo>
                  <a:lnTo>
                    <a:pt x="25600" y="2762"/>
                  </a:lnTo>
                  <a:lnTo>
                    <a:pt x="25016" y="2470"/>
                  </a:lnTo>
                  <a:lnTo>
                    <a:pt x="24432" y="2156"/>
                  </a:lnTo>
                  <a:lnTo>
                    <a:pt x="23871" y="1842"/>
                  </a:lnTo>
                  <a:lnTo>
                    <a:pt x="23310" y="1505"/>
                  </a:lnTo>
                  <a:lnTo>
                    <a:pt x="22748" y="1146"/>
                  </a:lnTo>
                  <a:lnTo>
                    <a:pt x="22209" y="786"/>
                  </a:lnTo>
                  <a:lnTo>
                    <a:pt x="21670" y="382"/>
                  </a:lnTo>
                  <a:lnTo>
                    <a:pt x="21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-2060629" y="128127"/>
              <a:ext cx="19071" cy="23701"/>
            </a:xfrm>
            <a:custGeom>
              <a:avLst/>
              <a:gdLst/>
              <a:ahLst/>
              <a:cxnLst/>
              <a:rect l="l" t="t" r="r" b="b"/>
              <a:pathLst>
                <a:path w="1483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483" y="809"/>
                  </a:lnTo>
                  <a:lnTo>
                    <a:pt x="1483" y="809"/>
                  </a:lnTo>
                  <a:lnTo>
                    <a:pt x="1326" y="719"/>
                  </a:lnTo>
                  <a:lnTo>
                    <a:pt x="1326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-2053402" y="68070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8" h="68" fill="none" extrusionOk="0">
                  <a:moveTo>
                    <a:pt x="0" y="0"/>
                  </a:moveTo>
                  <a:lnTo>
                    <a:pt x="0" y="22"/>
                  </a:lnTo>
                  <a:lnTo>
                    <a:pt x="68" y="67"/>
                  </a:lnTo>
                  <a:lnTo>
                    <a:pt x="68" y="6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-2148990" y="-163255"/>
              <a:ext cx="23688" cy="138631"/>
            </a:xfrm>
            <a:custGeom>
              <a:avLst/>
              <a:gdLst/>
              <a:ahLst/>
              <a:cxnLst/>
              <a:rect l="l" t="t" r="r" b="b"/>
              <a:pathLst>
                <a:path w="1842" h="10780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697"/>
                  </a:lnTo>
                  <a:lnTo>
                    <a:pt x="0" y="1416"/>
                  </a:lnTo>
                  <a:lnTo>
                    <a:pt x="0" y="1416"/>
                  </a:lnTo>
                  <a:lnTo>
                    <a:pt x="23" y="2628"/>
                  </a:lnTo>
                  <a:lnTo>
                    <a:pt x="68" y="3818"/>
                  </a:lnTo>
                  <a:lnTo>
                    <a:pt x="180" y="5009"/>
                  </a:lnTo>
                  <a:lnTo>
                    <a:pt x="315" y="6176"/>
                  </a:lnTo>
                  <a:lnTo>
                    <a:pt x="494" y="7344"/>
                  </a:lnTo>
                  <a:lnTo>
                    <a:pt x="697" y="8512"/>
                  </a:lnTo>
                  <a:lnTo>
                    <a:pt x="966" y="9657"/>
                  </a:lnTo>
                  <a:lnTo>
                    <a:pt x="1258" y="10780"/>
                  </a:lnTo>
                  <a:lnTo>
                    <a:pt x="1258" y="10780"/>
                  </a:lnTo>
                  <a:lnTo>
                    <a:pt x="1438" y="9702"/>
                  </a:lnTo>
                  <a:lnTo>
                    <a:pt x="1438" y="9702"/>
                  </a:lnTo>
                  <a:lnTo>
                    <a:pt x="1842" y="7591"/>
                  </a:lnTo>
                  <a:lnTo>
                    <a:pt x="1842" y="7591"/>
                  </a:lnTo>
                  <a:lnTo>
                    <a:pt x="1482" y="6580"/>
                  </a:lnTo>
                  <a:lnTo>
                    <a:pt x="1146" y="5570"/>
                  </a:lnTo>
                  <a:lnTo>
                    <a:pt x="876" y="4582"/>
                  </a:lnTo>
                  <a:lnTo>
                    <a:pt x="607" y="3616"/>
                  </a:lnTo>
                  <a:lnTo>
                    <a:pt x="405" y="2673"/>
                  </a:lnTo>
                  <a:lnTo>
                    <a:pt x="247" y="1753"/>
                  </a:lnTo>
                  <a:lnTo>
                    <a:pt x="113" y="854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-1208719" y="-533752"/>
              <a:ext cx="108590" cy="436070"/>
            </a:xfrm>
            <a:custGeom>
              <a:avLst/>
              <a:gdLst/>
              <a:ahLst/>
              <a:cxnLst/>
              <a:rect l="l" t="t" r="r" b="b"/>
              <a:pathLst>
                <a:path w="8444" h="33909" fill="none" extrusionOk="0">
                  <a:moveTo>
                    <a:pt x="8444" y="0"/>
                  </a:moveTo>
                  <a:lnTo>
                    <a:pt x="8444" y="0"/>
                  </a:lnTo>
                  <a:lnTo>
                    <a:pt x="8062" y="404"/>
                  </a:lnTo>
                  <a:lnTo>
                    <a:pt x="7658" y="809"/>
                  </a:lnTo>
                  <a:lnTo>
                    <a:pt x="7276" y="1235"/>
                  </a:lnTo>
                  <a:lnTo>
                    <a:pt x="6894" y="1684"/>
                  </a:lnTo>
                  <a:lnTo>
                    <a:pt x="6535" y="2156"/>
                  </a:lnTo>
                  <a:lnTo>
                    <a:pt x="6153" y="2628"/>
                  </a:lnTo>
                  <a:lnTo>
                    <a:pt x="5794" y="3122"/>
                  </a:lnTo>
                  <a:lnTo>
                    <a:pt x="5435" y="3638"/>
                  </a:lnTo>
                  <a:lnTo>
                    <a:pt x="5075" y="4177"/>
                  </a:lnTo>
                  <a:lnTo>
                    <a:pt x="4739" y="4716"/>
                  </a:lnTo>
                  <a:lnTo>
                    <a:pt x="4402" y="5277"/>
                  </a:lnTo>
                  <a:lnTo>
                    <a:pt x="4087" y="5861"/>
                  </a:lnTo>
                  <a:lnTo>
                    <a:pt x="3773" y="6468"/>
                  </a:lnTo>
                  <a:lnTo>
                    <a:pt x="3459" y="7074"/>
                  </a:lnTo>
                  <a:lnTo>
                    <a:pt x="3167" y="7703"/>
                  </a:lnTo>
                  <a:lnTo>
                    <a:pt x="2875" y="8331"/>
                  </a:lnTo>
                  <a:lnTo>
                    <a:pt x="2605" y="8983"/>
                  </a:lnTo>
                  <a:lnTo>
                    <a:pt x="2336" y="9656"/>
                  </a:lnTo>
                  <a:lnTo>
                    <a:pt x="2089" y="10330"/>
                  </a:lnTo>
                  <a:lnTo>
                    <a:pt x="1842" y="11026"/>
                  </a:lnTo>
                  <a:lnTo>
                    <a:pt x="1617" y="11745"/>
                  </a:lnTo>
                  <a:lnTo>
                    <a:pt x="1393" y="12463"/>
                  </a:lnTo>
                  <a:lnTo>
                    <a:pt x="1191" y="13182"/>
                  </a:lnTo>
                  <a:lnTo>
                    <a:pt x="1011" y="13923"/>
                  </a:lnTo>
                  <a:lnTo>
                    <a:pt x="831" y="14686"/>
                  </a:lnTo>
                  <a:lnTo>
                    <a:pt x="674" y="15450"/>
                  </a:lnTo>
                  <a:lnTo>
                    <a:pt x="539" y="16236"/>
                  </a:lnTo>
                  <a:lnTo>
                    <a:pt x="405" y="17022"/>
                  </a:lnTo>
                  <a:lnTo>
                    <a:pt x="292" y="17808"/>
                  </a:lnTo>
                  <a:lnTo>
                    <a:pt x="203" y="18616"/>
                  </a:lnTo>
                  <a:lnTo>
                    <a:pt x="113" y="19447"/>
                  </a:lnTo>
                  <a:lnTo>
                    <a:pt x="68" y="20255"/>
                  </a:lnTo>
                  <a:lnTo>
                    <a:pt x="68" y="20255"/>
                  </a:lnTo>
                  <a:lnTo>
                    <a:pt x="23" y="21131"/>
                  </a:lnTo>
                  <a:lnTo>
                    <a:pt x="0" y="21984"/>
                  </a:lnTo>
                  <a:lnTo>
                    <a:pt x="0" y="22860"/>
                  </a:lnTo>
                  <a:lnTo>
                    <a:pt x="0" y="23714"/>
                  </a:lnTo>
                  <a:lnTo>
                    <a:pt x="45" y="24567"/>
                  </a:lnTo>
                  <a:lnTo>
                    <a:pt x="113" y="25443"/>
                  </a:lnTo>
                  <a:lnTo>
                    <a:pt x="180" y="26296"/>
                  </a:lnTo>
                  <a:lnTo>
                    <a:pt x="270" y="27149"/>
                  </a:lnTo>
                  <a:lnTo>
                    <a:pt x="382" y="28003"/>
                  </a:lnTo>
                  <a:lnTo>
                    <a:pt x="517" y="28856"/>
                  </a:lnTo>
                  <a:lnTo>
                    <a:pt x="652" y="29709"/>
                  </a:lnTo>
                  <a:lnTo>
                    <a:pt x="809" y="30563"/>
                  </a:lnTo>
                  <a:lnTo>
                    <a:pt x="989" y="31393"/>
                  </a:lnTo>
                  <a:lnTo>
                    <a:pt x="1191" y="32247"/>
                  </a:lnTo>
                  <a:lnTo>
                    <a:pt x="1415" y="33078"/>
                  </a:lnTo>
                  <a:lnTo>
                    <a:pt x="1640" y="33908"/>
                  </a:lnTo>
                  <a:lnTo>
                    <a:pt x="1640" y="33908"/>
                  </a:lnTo>
                  <a:lnTo>
                    <a:pt x="1550" y="32988"/>
                  </a:lnTo>
                  <a:lnTo>
                    <a:pt x="1483" y="32067"/>
                  </a:lnTo>
                  <a:lnTo>
                    <a:pt x="1460" y="31146"/>
                  </a:lnTo>
                  <a:lnTo>
                    <a:pt x="1438" y="30226"/>
                  </a:lnTo>
                  <a:lnTo>
                    <a:pt x="1438" y="30226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60" y="28878"/>
                  </a:lnTo>
                  <a:lnTo>
                    <a:pt x="1527" y="27778"/>
                  </a:lnTo>
                  <a:lnTo>
                    <a:pt x="1617" y="26678"/>
                  </a:lnTo>
                  <a:lnTo>
                    <a:pt x="1752" y="25600"/>
                  </a:lnTo>
                  <a:lnTo>
                    <a:pt x="1909" y="24544"/>
                  </a:lnTo>
                  <a:lnTo>
                    <a:pt x="2089" y="23489"/>
                  </a:lnTo>
                  <a:lnTo>
                    <a:pt x="2313" y="22434"/>
                  </a:lnTo>
                  <a:lnTo>
                    <a:pt x="2583" y="21423"/>
                  </a:lnTo>
                  <a:lnTo>
                    <a:pt x="2583" y="21423"/>
                  </a:lnTo>
                  <a:lnTo>
                    <a:pt x="2807" y="20570"/>
                  </a:lnTo>
                  <a:lnTo>
                    <a:pt x="3054" y="19761"/>
                  </a:lnTo>
                  <a:lnTo>
                    <a:pt x="3324" y="18930"/>
                  </a:lnTo>
                  <a:lnTo>
                    <a:pt x="3616" y="18144"/>
                  </a:lnTo>
                  <a:lnTo>
                    <a:pt x="3930" y="17336"/>
                  </a:lnTo>
                  <a:lnTo>
                    <a:pt x="4267" y="16573"/>
                  </a:lnTo>
                  <a:lnTo>
                    <a:pt x="4604" y="15809"/>
                  </a:lnTo>
                  <a:lnTo>
                    <a:pt x="4986" y="15046"/>
                  </a:lnTo>
                  <a:lnTo>
                    <a:pt x="4986" y="15046"/>
                  </a:lnTo>
                  <a:lnTo>
                    <a:pt x="5053" y="13811"/>
                  </a:lnTo>
                  <a:lnTo>
                    <a:pt x="5120" y="13092"/>
                  </a:lnTo>
                  <a:lnTo>
                    <a:pt x="5188" y="12306"/>
                  </a:lnTo>
                  <a:lnTo>
                    <a:pt x="5300" y="11475"/>
                  </a:lnTo>
                  <a:lnTo>
                    <a:pt x="5412" y="10577"/>
                  </a:lnTo>
                  <a:lnTo>
                    <a:pt x="5570" y="9656"/>
                  </a:lnTo>
                  <a:lnTo>
                    <a:pt x="5727" y="8668"/>
                  </a:lnTo>
                  <a:lnTo>
                    <a:pt x="5951" y="7658"/>
                  </a:lnTo>
                  <a:lnTo>
                    <a:pt x="6176" y="6625"/>
                  </a:lnTo>
                  <a:lnTo>
                    <a:pt x="6468" y="5569"/>
                  </a:lnTo>
                  <a:lnTo>
                    <a:pt x="6760" y="4469"/>
                  </a:lnTo>
                  <a:lnTo>
                    <a:pt x="7119" y="3369"/>
                  </a:lnTo>
                  <a:lnTo>
                    <a:pt x="7523" y="2246"/>
                  </a:lnTo>
                  <a:lnTo>
                    <a:pt x="7972" y="1123"/>
                  </a:lnTo>
                  <a:lnTo>
                    <a:pt x="8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-965279" y="-560899"/>
              <a:ext cx="44483" cy="41306"/>
            </a:xfrm>
            <a:custGeom>
              <a:avLst/>
              <a:gdLst/>
              <a:ahLst/>
              <a:cxnLst/>
              <a:rect l="l" t="t" r="r" b="b"/>
              <a:pathLst>
                <a:path w="3459" h="321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4" y="1550"/>
                  </a:lnTo>
                  <a:lnTo>
                    <a:pt x="1730" y="3212"/>
                  </a:lnTo>
                  <a:lnTo>
                    <a:pt x="1730" y="3212"/>
                  </a:lnTo>
                  <a:lnTo>
                    <a:pt x="2763" y="2920"/>
                  </a:lnTo>
                  <a:lnTo>
                    <a:pt x="2763" y="2920"/>
                  </a:lnTo>
                  <a:lnTo>
                    <a:pt x="3302" y="2762"/>
                  </a:lnTo>
                  <a:lnTo>
                    <a:pt x="3302" y="2762"/>
                  </a:lnTo>
                  <a:lnTo>
                    <a:pt x="3459" y="2740"/>
                  </a:lnTo>
                  <a:lnTo>
                    <a:pt x="3459" y="2740"/>
                  </a:lnTo>
                  <a:lnTo>
                    <a:pt x="2628" y="2021"/>
                  </a:lnTo>
                  <a:lnTo>
                    <a:pt x="1775" y="1325"/>
                  </a:lnTo>
                  <a:lnTo>
                    <a:pt x="899" y="6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extrusionOk="0">
                  <a:moveTo>
                    <a:pt x="21985" y="0"/>
                  </a:move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-1679433" y="-65331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-1676540" y="-653594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-1676257" y="-653890"/>
              <a:ext cx="1170" cy="309"/>
            </a:xfrm>
            <a:custGeom>
              <a:avLst/>
              <a:gdLst/>
              <a:ahLst/>
              <a:cxnLst/>
              <a:rect l="l" t="t" r="r" b="b"/>
              <a:pathLst>
                <a:path w="91" h="24" fill="none" extrusionOk="0">
                  <a:moveTo>
                    <a:pt x="90" y="1"/>
                  </a:moveTo>
                  <a:lnTo>
                    <a:pt x="90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-1674817" y="-653890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-1673080" y="-65417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-1669608" y="-654752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fill="none" extrusionOk="0">
                  <a:moveTo>
                    <a:pt x="21985" y="0"/>
                  </a:moveTo>
                  <a:lnTo>
                    <a:pt x="21985" y="0"/>
                  </a:ln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19942" y="1168"/>
                  </a:lnTo>
                  <a:lnTo>
                    <a:pt x="19942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-1654022" y="-666017"/>
              <a:ext cx="464953" cy="45357"/>
            </a:xfrm>
            <a:custGeom>
              <a:avLst/>
              <a:gdLst/>
              <a:ahLst/>
              <a:cxnLst/>
              <a:rect l="l" t="t" r="r" b="b"/>
              <a:pathLst>
                <a:path w="36155" h="3527" extrusionOk="0">
                  <a:moveTo>
                    <a:pt x="12419" y="1"/>
                  </a:moveTo>
                  <a:lnTo>
                    <a:pt x="13699" y="23"/>
                  </a:lnTo>
                  <a:lnTo>
                    <a:pt x="13699" y="23"/>
                  </a:lnTo>
                  <a:lnTo>
                    <a:pt x="12441" y="1"/>
                  </a:lnTo>
                  <a:close/>
                  <a:moveTo>
                    <a:pt x="9342" y="1"/>
                  </a:moveTo>
                  <a:lnTo>
                    <a:pt x="7591" y="68"/>
                  </a:lnTo>
                  <a:lnTo>
                    <a:pt x="7591" y="68"/>
                  </a:lnTo>
                  <a:lnTo>
                    <a:pt x="9365" y="1"/>
                  </a:lnTo>
                  <a:close/>
                  <a:moveTo>
                    <a:pt x="13699" y="23"/>
                  </a:moveTo>
                  <a:lnTo>
                    <a:pt x="14979" y="90"/>
                  </a:lnTo>
                  <a:lnTo>
                    <a:pt x="16281" y="158"/>
                  </a:lnTo>
                  <a:lnTo>
                    <a:pt x="17606" y="270"/>
                  </a:lnTo>
                  <a:lnTo>
                    <a:pt x="18953" y="382"/>
                  </a:lnTo>
                  <a:lnTo>
                    <a:pt x="18953" y="382"/>
                  </a:lnTo>
                  <a:lnTo>
                    <a:pt x="17628" y="270"/>
                  </a:lnTo>
                  <a:lnTo>
                    <a:pt x="16304" y="158"/>
                  </a:lnTo>
                  <a:lnTo>
                    <a:pt x="15001" y="90"/>
                  </a:lnTo>
                  <a:lnTo>
                    <a:pt x="13699" y="23"/>
                  </a:lnTo>
                  <a:close/>
                  <a:moveTo>
                    <a:pt x="2763" y="405"/>
                  </a:moveTo>
                  <a:lnTo>
                    <a:pt x="1326" y="562"/>
                  </a:lnTo>
                  <a:lnTo>
                    <a:pt x="1" y="719"/>
                  </a:lnTo>
                  <a:lnTo>
                    <a:pt x="1348" y="562"/>
                  </a:lnTo>
                  <a:lnTo>
                    <a:pt x="2763" y="405"/>
                  </a:lnTo>
                  <a:close/>
                  <a:moveTo>
                    <a:pt x="24365" y="1213"/>
                  </a:moveTo>
                  <a:lnTo>
                    <a:pt x="25713" y="1505"/>
                  </a:lnTo>
                  <a:lnTo>
                    <a:pt x="27082" y="1819"/>
                  </a:lnTo>
                  <a:lnTo>
                    <a:pt x="27082" y="1819"/>
                  </a:lnTo>
                  <a:lnTo>
                    <a:pt x="25713" y="1483"/>
                  </a:lnTo>
                  <a:lnTo>
                    <a:pt x="24365" y="1213"/>
                  </a:lnTo>
                  <a:close/>
                  <a:moveTo>
                    <a:pt x="29755" y="2583"/>
                  </a:moveTo>
                  <a:lnTo>
                    <a:pt x="31102" y="3032"/>
                  </a:lnTo>
                  <a:lnTo>
                    <a:pt x="32427" y="3526"/>
                  </a:lnTo>
                  <a:lnTo>
                    <a:pt x="36154" y="2718"/>
                  </a:lnTo>
                  <a:lnTo>
                    <a:pt x="36132" y="2718"/>
                  </a:lnTo>
                  <a:lnTo>
                    <a:pt x="32404" y="3504"/>
                  </a:lnTo>
                  <a:lnTo>
                    <a:pt x="31102" y="3010"/>
                  </a:lnTo>
                  <a:lnTo>
                    <a:pt x="29755" y="2583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-1679716" y="-653311"/>
              <a:ext cx="296" cy="309"/>
            </a:xfrm>
            <a:custGeom>
              <a:avLst/>
              <a:gdLst/>
              <a:ahLst/>
              <a:cxnLst/>
              <a:rect l="l" t="t" r="r" b="b"/>
              <a:pathLst>
                <a:path w="23" h="24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-1678855" y="-653594"/>
              <a:ext cx="2328" cy="296"/>
            </a:xfrm>
            <a:custGeom>
              <a:avLst/>
              <a:gdLst/>
              <a:ahLst/>
              <a:cxnLst/>
              <a:rect l="l" t="t" r="r" b="b"/>
              <a:pathLst>
                <a:path w="181" h="23" fill="none" extrusionOk="0">
                  <a:moveTo>
                    <a:pt x="180" y="0"/>
                  </a:moveTo>
                  <a:lnTo>
                    <a:pt x="18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-1676257" y="-653594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-1675099" y="-653890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-1674817" y="-654173"/>
              <a:ext cx="1749" cy="296"/>
            </a:xfrm>
            <a:custGeom>
              <a:avLst/>
              <a:gdLst/>
              <a:ahLst/>
              <a:cxnLst/>
              <a:rect l="l" t="t" r="r" b="b"/>
              <a:pathLst>
                <a:path w="136" h="23" fill="none" extrusionOk="0">
                  <a:moveTo>
                    <a:pt x="136" y="0"/>
                  </a:moveTo>
                  <a:lnTo>
                    <a:pt x="136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-1673080" y="-654752"/>
              <a:ext cx="3485" cy="592"/>
            </a:xfrm>
            <a:custGeom>
              <a:avLst/>
              <a:gdLst/>
              <a:ahLst/>
              <a:cxnLst/>
              <a:rect l="l" t="t" r="r" b="b"/>
              <a:pathLst>
                <a:path w="271" h="46" fill="none" extrusionOk="0">
                  <a:moveTo>
                    <a:pt x="270" y="0"/>
                  </a:moveTo>
                  <a:lnTo>
                    <a:pt x="270" y="0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-1669608" y="-666017"/>
              <a:ext cx="480540" cy="45357"/>
            </a:xfrm>
            <a:custGeom>
              <a:avLst/>
              <a:gdLst/>
              <a:ahLst/>
              <a:cxnLst/>
              <a:rect l="l" t="t" r="r" b="b"/>
              <a:pathLst>
                <a:path w="37367" h="3527" fill="none" extrusionOk="0">
                  <a:moveTo>
                    <a:pt x="12396" y="1"/>
                  </a:moveTo>
                  <a:lnTo>
                    <a:pt x="12396" y="1"/>
                  </a:lnTo>
                  <a:lnTo>
                    <a:pt x="10577" y="1"/>
                  </a:lnTo>
                  <a:lnTo>
                    <a:pt x="8803" y="68"/>
                  </a:lnTo>
                  <a:lnTo>
                    <a:pt x="7119" y="158"/>
                  </a:lnTo>
                  <a:lnTo>
                    <a:pt x="5502" y="270"/>
                  </a:lnTo>
                  <a:lnTo>
                    <a:pt x="3975" y="405"/>
                  </a:lnTo>
                  <a:lnTo>
                    <a:pt x="2560" y="562"/>
                  </a:lnTo>
                  <a:lnTo>
                    <a:pt x="1213" y="719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1213" y="719"/>
                  </a:lnTo>
                  <a:lnTo>
                    <a:pt x="2538" y="562"/>
                  </a:lnTo>
                  <a:lnTo>
                    <a:pt x="3975" y="405"/>
                  </a:lnTo>
                  <a:lnTo>
                    <a:pt x="5502" y="270"/>
                  </a:lnTo>
                  <a:lnTo>
                    <a:pt x="7119" y="158"/>
                  </a:lnTo>
                  <a:lnTo>
                    <a:pt x="8803" y="68"/>
                  </a:lnTo>
                  <a:lnTo>
                    <a:pt x="10554" y="1"/>
                  </a:lnTo>
                  <a:lnTo>
                    <a:pt x="12396" y="1"/>
                  </a:lnTo>
                  <a:lnTo>
                    <a:pt x="12396" y="1"/>
                  </a:lnTo>
                  <a:lnTo>
                    <a:pt x="13631" y="1"/>
                  </a:lnTo>
                  <a:lnTo>
                    <a:pt x="14911" y="23"/>
                  </a:lnTo>
                  <a:lnTo>
                    <a:pt x="16191" y="90"/>
                  </a:lnTo>
                  <a:lnTo>
                    <a:pt x="17493" y="158"/>
                  </a:lnTo>
                  <a:lnTo>
                    <a:pt x="18818" y="270"/>
                  </a:lnTo>
                  <a:lnTo>
                    <a:pt x="20165" y="382"/>
                  </a:lnTo>
                  <a:lnTo>
                    <a:pt x="21513" y="539"/>
                  </a:lnTo>
                  <a:lnTo>
                    <a:pt x="22860" y="742"/>
                  </a:lnTo>
                  <a:lnTo>
                    <a:pt x="24207" y="944"/>
                  </a:lnTo>
                  <a:lnTo>
                    <a:pt x="25577" y="1213"/>
                  </a:lnTo>
                  <a:lnTo>
                    <a:pt x="26925" y="1505"/>
                  </a:lnTo>
                  <a:lnTo>
                    <a:pt x="28294" y="1819"/>
                  </a:lnTo>
                  <a:lnTo>
                    <a:pt x="29642" y="2179"/>
                  </a:lnTo>
                  <a:lnTo>
                    <a:pt x="30967" y="2583"/>
                  </a:lnTo>
                  <a:lnTo>
                    <a:pt x="32314" y="3032"/>
                  </a:lnTo>
                  <a:lnTo>
                    <a:pt x="33639" y="3526"/>
                  </a:lnTo>
                  <a:lnTo>
                    <a:pt x="37366" y="2718"/>
                  </a:lnTo>
                  <a:lnTo>
                    <a:pt x="37366" y="2718"/>
                  </a:lnTo>
                  <a:lnTo>
                    <a:pt x="37344" y="2718"/>
                  </a:lnTo>
                  <a:lnTo>
                    <a:pt x="33616" y="3504"/>
                  </a:lnTo>
                  <a:lnTo>
                    <a:pt x="33616" y="3504"/>
                  </a:lnTo>
                  <a:lnTo>
                    <a:pt x="32314" y="3010"/>
                  </a:lnTo>
                  <a:lnTo>
                    <a:pt x="30967" y="2583"/>
                  </a:lnTo>
                  <a:lnTo>
                    <a:pt x="29642" y="2179"/>
                  </a:lnTo>
                  <a:lnTo>
                    <a:pt x="28294" y="1819"/>
                  </a:lnTo>
                  <a:lnTo>
                    <a:pt x="26925" y="1483"/>
                  </a:lnTo>
                  <a:lnTo>
                    <a:pt x="25577" y="1213"/>
                  </a:lnTo>
                  <a:lnTo>
                    <a:pt x="24207" y="944"/>
                  </a:lnTo>
                  <a:lnTo>
                    <a:pt x="22860" y="742"/>
                  </a:lnTo>
                  <a:lnTo>
                    <a:pt x="21513" y="539"/>
                  </a:lnTo>
                  <a:lnTo>
                    <a:pt x="20165" y="382"/>
                  </a:lnTo>
                  <a:lnTo>
                    <a:pt x="18840" y="270"/>
                  </a:lnTo>
                  <a:lnTo>
                    <a:pt x="17516" y="158"/>
                  </a:lnTo>
                  <a:lnTo>
                    <a:pt x="16213" y="90"/>
                  </a:lnTo>
                  <a:lnTo>
                    <a:pt x="14911" y="23"/>
                  </a:lnTo>
                  <a:lnTo>
                    <a:pt x="13653" y="1"/>
                  </a:lnTo>
                  <a:lnTo>
                    <a:pt x="123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extrusionOk="0">
                  <a:moveTo>
                    <a:pt x="46" y="2404"/>
                  </a:moveTo>
                  <a:lnTo>
                    <a:pt x="38" y="2411"/>
                  </a:lnTo>
                  <a:lnTo>
                    <a:pt x="57" y="2404"/>
                  </a:lnTo>
                  <a:close/>
                  <a:moveTo>
                    <a:pt x="38" y="2411"/>
                  </a:moveTo>
                  <a:lnTo>
                    <a:pt x="1" y="2426"/>
                  </a:lnTo>
                  <a:lnTo>
                    <a:pt x="23" y="2426"/>
                  </a:lnTo>
                  <a:lnTo>
                    <a:pt x="38" y="2411"/>
                  </a:lnTo>
                  <a:close/>
                  <a:moveTo>
                    <a:pt x="14440" y="1"/>
                  </a:move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57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fill="none" extrusionOk="0">
                  <a:moveTo>
                    <a:pt x="15967" y="1"/>
                  </a:moveTo>
                  <a:lnTo>
                    <a:pt x="15967" y="1"/>
                  </a:lnTo>
                  <a:lnTo>
                    <a:pt x="14440" y="1"/>
                  </a:ln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1" y="2426"/>
                  </a:lnTo>
                  <a:lnTo>
                    <a:pt x="1" y="2426"/>
                  </a:lnTo>
                  <a:lnTo>
                    <a:pt x="23" y="2426"/>
                  </a:lnTo>
                  <a:lnTo>
                    <a:pt x="23" y="2426"/>
                  </a:lnTo>
                  <a:lnTo>
                    <a:pt x="46" y="2404"/>
                  </a:lnTo>
                  <a:lnTo>
                    <a:pt x="46" y="2404"/>
                  </a:lnTo>
                  <a:lnTo>
                    <a:pt x="90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3205" y="1416"/>
                  </a:lnTo>
                  <a:lnTo>
                    <a:pt x="13205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lnTo>
                    <a:pt x="159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extrusionOk="0">
                  <a:moveTo>
                    <a:pt x="17943" y="1"/>
                  </a:moveTo>
                  <a:lnTo>
                    <a:pt x="16686" y="248"/>
                  </a:lnTo>
                  <a:lnTo>
                    <a:pt x="15473" y="540"/>
                  </a:lnTo>
                  <a:lnTo>
                    <a:pt x="14328" y="854"/>
                  </a:lnTo>
                  <a:lnTo>
                    <a:pt x="13227" y="1191"/>
                  </a:lnTo>
                  <a:lnTo>
                    <a:pt x="12194" y="1550"/>
                  </a:lnTo>
                  <a:lnTo>
                    <a:pt x="11184" y="1932"/>
                  </a:lnTo>
                  <a:lnTo>
                    <a:pt x="10241" y="2336"/>
                  </a:lnTo>
                  <a:lnTo>
                    <a:pt x="9343" y="2763"/>
                  </a:lnTo>
                  <a:lnTo>
                    <a:pt x="8512" y="3189"/>
                  </a:lnTo>
                  <a:lnTo>
                    <a:pt x="7703" y="3616"/>
                  </a:lnTo>
                  <a:lnTo>
                    <a:pt x="6940" y="4065"/>
                  </a:lnTo>
                  <a:lnTo>
                    <a:pt x="6244" y="4514"/>
                  </a:lnTo>
                  <a:lnTo>
                    <a:pt x="5570" y="4963"/>
                  </a:lnTo>
                  <a:lnTo>
                    <a:pt x="4941" y="5413"/>
                  </a:lnTo>
                  <a:lnTo>
                    <a:pt x="4380" y="5862"/>
                  </a:lnTo>
                  <a:lnTo>
                    <a:pt x="3841" y="6311"/>
                  </a:lnTo>
                  <a:lnTo>
                    <a:pt x="3324" y="6737"/>
                  </a:lnTo>
                  <a:lnTo>
                    <a:pt x="2875" y="7164"/>
                  </a:lnTo>
                  <a:lnTo>
                    <a:pt x="2449" y="7568"/>
                  </a:lnTo>
                  <a:lnTo>
                    <a:pt x="2067" y="7972"/>
                  </a:lnTo>
                  <a:lnTo>
                    <a:pt x="1708" y="8354"/>
                  </a:lnTo>
                  <a:lnTo>
                    <a:pt x="1393" y="8714"/>
                  </a:lnTo>
                  <a:lnTo>
                    <a:pt x="877" y="9365"/>
                  </a:lnTo>
                  <a:lnTo>
                    <a:pt x="495" y="9904"/>
                  </a:lnTo>
                  <a:lnTo>
                    <a:pt x="225" y="10308"/>
                  </a:lnTo>
                  <a:lnTo>
                    <a:pt x="1" y="10667"/>
                  </a:lnTo>
                  <a:lnTo>
                    <a:pt x="652" y="11251"/>
                  </a:lnTo>
                  <a:lnTo>
                    <a:pt x="1393" y="11925"/>
                  </a:lnTo>
                  <a:lnTo>
                    <a:pt x="2336" y="12778"/>
                  </a:lnTo>
                  <a:lnTo>
                    <a:pt x="3482" y="13744"/>
                  </a:lnTo>
                  <a:lnTo>
                    <a:pt x="4784" y="14799"/>
                  </a:lnTo>
                  <a:lnTo>
                    <a:pt x="6176" y="15899"/>
                  </a:lnTo>
                  <a:lnTo>
                    <a:pt x="6895" y="16438"/>
                  </a:lnTo>
                  <a:lnTo>
                    <a:pt x="7613" y="16955"/>
                  </a:lnTo>
                  <a:lnTo>
                    <a:pt x="8354" y="17471"/>
                  </a:lnTo>
                  <a:lnTo>
                    <a:pt x="9096" y="17965"/>
                  </a:lnTo>
                  <a:lnTo>
                    <a:pt x="9814" y="18437"/>
                  </a:lnTo>
                  <a:lnTo>
                    <a:pt x="10555" y="18864"/>
                  </a:lnTo>
                  <a:lnTo>
                    <a:pt x="11251" y="19245"/>
                  </a:lnTo>
                  <a:lnTo>
                    <a:pt x="11947" y="19582"/>
                  </a:lnTo>
                  <a:lnTo>
                    <a:pt x="12599" y="19874"/>
                  </a:lnTo>
                  <a:lnTo>
                    <a:pt x="13227" y="20099"/>
                  </a:lnTo>
                  <a:lnTo>
                    <a:pt x="13542" y="20188"/>
                  </a:lnTo>
                  <a:lnTo>
                    <a:pt x="13834" y="20256"/>
                  </a:lnTo>
                  <a:lnTo>
                    <a:pt x="14103" y="20323"/>
                  </a:lnTo>
                  <a:lnTo>
                    <a:pt x="14395" y="20346"/>
                  </a:lnTo>
                  <a:lnTo>
                    <a:pt x="14642" y="20368"/>
                  </a:lnTo>
                  <a:lnTo>
                    <a:pt x="14889" y="20368"/>
                  </a:lnTo>
                  <a:lnTo>
                    <a:pt x="15136" y="20346"/>
                  </a:lnTo>
                  <a:lnTo>
                    <a:pt x="15361" y="20301"/>
                  </a:lnTo>
                  <a:lnTo>
                    <a:pt x="15563" y="20233"/>
                  </a:lnTo>
                  <a:lnTo>
                    <a:pt x="15765" y="20121"/>
                  </a:lnTo>
                  <a:lnTo>
                    <a:pt x="15945" y="20009"/>
                  </a:lnTo>
                  <a:lnTo>
                    <a:pt x="16102" y="19874"/>
                  </a:lnTo>
                  <a:lnTo>
                    <a:pt x="16259" y="19694"/>
                  </a:lnTo>
                  <a:lnTo>
                    <a:pt x="16371" y="19515"/>
                  </a:lnTo>
                  <a:lnTo>
                    <a:pt x="16483" y="19290"/>
                  </a:lnTo>
                  <a:lnTo>
                    <a:pt x="16596" y="19043"/>
                  </a:lnTo>
                  <a:lnTo>
                    <a:pt x="16753" y="18504"/>
                  </a:lnTo>
                  <a:lnTo>
                    <a:pt x="16888" y="17920"/>
                  </a:lnTo>
                  <a:lnTo>
                    <a:pt x="17045" y="17337"/>
                  </a:lnTo>
                  <a:lnTo>
                    <a:pt x="17157" y="16708"/>
                  </a:lnTo>
                  <a:lnTo>
                    <a:pt x="17269" y="16079"/>
                  </a:lnTo>
                  <a:lnTo>
                    <a:pt x="17382" y="15428"/>
                  </a:lnTo>
                  <a:lnTo>
                    <a:pt x="17561" y="14080"/>
                  </a:lnTo>
                  <a:lnTo>
                    <a:pt x="17696" y="12711"/>
                  </a:lnTo>
                  <a:lnTo>
                    <a:pt x="17808" y="11318"/>
                  </a:lnTo>
                  <a:lnTo>
                    <a:pt x="17876" y="9971"/>
                  </a:lnTo>
                  <a:lnTo>
                    <a:pt x="17943" y="8646"/>
                  </a:lnTo>
                  <a:lnTo>
                    <a:pt x="17966" y="7389"/>
                  </a:lnTo>
                  <a:lnTo>
                    <a:pt x="17988" y="6221"/>
                  </a:lnTo>
                  <a:lnTo>
                    <a:pt x="17988" y="4267"/>
                  </a:lnTo>
                  <a:lnTo>
                    <a:pt x="17966" y="2942"/>
                  </a:lnTo>
                  <a:lnTo>
                    <a:pt x="17943" y="2471"/>
                  </a:lnTo>
                  <a:lnTo>
                    <a:pt x="18280" y="2112"/>
                  </a:lnTo>
                  <a:lnTo>
                    <a:pt x="18549" y="1775"/>
                  </a:lnTo>
                  <a:lnTo>
                    <a:pt x="18729" y="1483"/>
                  </a:lnTo>
                  <a:lnTo>
                    <a:pt x="18841" y="1213"/>
                  </a:lnTo>
                  <a:lnTo>
                    <a:pt x="18886" y="989"/>
                  </a:lnTo>
                  <a:lnTo>
                    <a:pt x="18864" y="787"/>
                  </a:lnTo>
                  <a:lnTo>
                    <a:pt x="18819" y="629"/>
                  </a:lnTo>
                  <a:lnTo>
                    <a:pt x="18729" y="472"/>
                  </a:lnTo>
                  <a:lnTo>
                    <a:pt x="18617" y="338"/>
                  </a:lnTo>
                  <a:lnTo>
                    <a:pt x="18504" y="248"/>
                  </a:lnTo>
                  <a:lnTo>
                    <a:pt x="18370" y="158"/>
                  </a:lnTo>
                  <a:lnTo>
                    <a:pt x="18235" y="91"/>
                  </a:lnTo>
                  <a:lnTo>
                    <a:pt x="18033" y="23"/>
                  </a:lnTo>
                  <a:lnTo>
                    <a:pt x="17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fill="none" extrusionOk="0">
                  <a:moveTo>
                    <a:pt x="1" y="10667"/>
                  </a:moveTo>
                  <a:lnTo>
                    <a:pt x="1" y="10667"/>
                  </a:lnTo>
                  <a:lnTo>
                    <a:pt x="225" y="10308"/>
                  </a:lnTo>
                  <a:lnTo>
                    <a:pt x="495" y="9904"/>
                  </a:lnTo>
                  <a:lnTo>
                    <a:pt x="877" y="9365"/>
                  </a:lnTo>
                  <a:lnTo>
                    <a:pt x="1393" y="8714"/>
                  </a:lnTo>
                  <a:lnTo>
                    <a:pt x="1708" y="8354"/>
                  </a:lnTo>
                  <a:lnTo>
                    <a:pt x="2067" y="7972"/>
                  </a:lnTo>
                  <a:lnTo>
                    <a:pt x="2449" y="7568"/>
                  </a:lnTo>
                  <a:lnTo>
                    <a:pt x="2875" y="7164"/>
                  </a:lnTo>
                  <a:lnTo>
                    <a:pt x="3324" y="6737"/>
                  </a:lnTo>
                  <a:lnTo>
                    <a:pt x="3841" y="6311"/>
                  </a:lnTo>
                  <a:lnTo>
                    <a:pt x="4380" y="5862"/>
                  </a:lnTo>
                  <a:lnTo>
                    <a:pt x="4941" y="5413"/>
                  </a:lnTo>
                  <a:lnTo>
                    <a:pt x="5570" y="4963"/>
                  </a:lnTo>
                  <a:lnTo>
                    <a:pt x="6244" y="4514"/>
                  </a:lnTo>
                  <a:lnTo>
                    <a:pt x="6940" y="4065"/>
                  </a:lnTo>
                  <a:lnTo>
                    <a:pt x="7703" y="3616"/>
                  </a:lnTo>
                  <a:lnTo>
                    <a:pt x="8512" y="3189"/>
                  </a:lnTo>
                  <a:lnTo>
                    <a:pt x="9343" y="2763"/>
                  </a:lnTo>
                  <a:lnTo>
                    <a:pt x="10241" y="2336"/>
                  </a:lnTo>
                  <a:lnTo>
                    <a:pt x="11184" y="1932"/>
                  </a:lnTo>
                  <a:lnTo>
                    <a:pt x="12194" y="1550"/>
                  </a:lnTo>
                  <a:lnTo>
                    <a:pt x="13227" y="1191"/>
                  </a:lnTo>
                  <a:lnTo>
                    <a:pt x="14328" y="854"/>
                  </a:lnTo>
                  <a:lnTo>
                    <a:pt x="15473" y="540"/>
                  </a:lnTo>
                  <a:lnTo>
                    <a:pt x="16686" y="248"/>
                  </a:lnTo>
                  <a:lnTo>
                    <a:pt x="17943" y="1"/>
                  </a:lnTo>
                  <a:lnTo>
                    <a:pt x="17943" y="1"/>
                  </a:lnTo>
                  <a:lnTo>
                    <a:pt x="18033" y="23"/>
                  </a:lnTo>
                  <a:lnTo>
                    <a:pt x="18235" y="91"/>
                  </a:lnTo>
                  <a:lnTo>
                    <a:pt x="18370" y="158"/>
                  </a:lnTo>
                  <a:lnTo>
                    <a:pt x="18504" y="248"/>
                  </a:lnTo>
                  <a:lnTo>
                    <a:pt x="18617" y="338"/>
                  </a:lnTo>
                  <a:lnTo>
                    <a:pt x="18729" y="472"/>
                  </a:lnTo>
                  <a:lnTo>
                    <a:pt x="18819" y="629"/>
                  </a:lnTo>
                  <a:lnTo>
                    <a:pt x="18864" y="787"/>
                  </a:lnTo>
                  <a:lnTo>
                    <a:pt x="18886" y="989"/>
                  </a:lnTo>
                  <a:lnTo>
                    <a:pt x="18841" y="1213"/>
                  </a:lnTo>
                  <a:lnTo>
                    <a:pt x="18729" y="1483"/>
                  </a:lnTo>
                  <a:lnTo>
                    <a:pt x="18549" y="1775"/>
                  </a:lnTo>
                  <a:lnTo>
                    <a:pt x="18280" y="2112"/>
                  </a:lnTo>
                  <a:lnTo>
                    <a:pt x="17943" y="2471"/>
                  </a:lnTo>
                  <a:lnTo>
                    <a:pt x="17943" y="2471"/>
                  </a:lnTo>
                  <a:lnTo>
                    <a:pt x="17966" y="2942"/>
                  </a:lnTo>
                  <a:lnTo>
                    <a:pt x="17988" y="4267"/>
                  </a:lnTo>
                  <a:lnTo>
                    <a:pt x="17988" y="6221"/>
                  </a:lnTo>
                  <a:lnTo>
                    <a:pt x="17966" y="7389"/>
                  </a:lnTo>
                  <a:lnTo>
                    <a:pt x="17943" y="8646"/>
                  </a:lnTo>
                  <a:lnTo>
                    <a:pt x="17876" y="9971"/>
                  </a:lnTo>
                  <a:lnTo>
                    <a:pt x="17808" y="11318"/>
                  </a:lnTo>
                  <a:lnTo>
                    <a:pt x="17696" y="12711"/>
                  </a:lnTo>
                  <a:lnTo>
                    <a:pt x="17561" y="14080"/>
                  </a:lnTo>
                  <a:lnTo>
                    <a:pt x="17382" y="15428"/>
                  </a:lnTo>
                  <a:lnTo>
                    <a:pt x="17269" y="16079"/>
                  </a:lnTo>
                  <a:lnTo>
                    <a:pt x="17157" y="16708"/>
                  </a:lnTo>
                  <a:lnTo>
                    <a:pt x="17045" y="17337"/>
                  </a:lnTo>
                  <a:lnTo>
                    <a:pt x="16888" y="17920"/>
                  </a:lnTo>
                  <a:lnTo>
                    <a:pt x="16753" y="18504"/>
                  </a:lnTo>
                  <a:lnTo>
                    <a:pt x="16596" y="19043"/>
                  </a:lnTo>
                  <a:lnTo>
                    <a:pt x="16596" y="19043"/>
                  </a:lnTo>
                  <a:lnTo>
                    <a:pt x="16483" y="19290"/>
                  </a:lnTo>
                  <a:lnTo>
                    <a:pt x="16371" y="19515"/>
                  </a:lnTo>
                  <a:lnTo>
                    <a:pt x="16259" y="19694"/>
                  </a:lnTo>
                  <a:lnTo>
                    <a:pt x="16102" y="19874"/>
                  </a:lnTo>
                  <a:lnTo>
                    <a:pt x="15945" y="20009"/>
                  </a:lnTo>
                  <a:lnTo>
                    <a:pt x="15765" y="20121"/>
                  </a:lnTo>
                  <a:lnTo>
                    <a:pt x="15563" y="20233"/>
                  </a:lnTo>
                  <a:lnTo>
                    <a:pt x="15361" y="20301"/>
                  </a:lnTo>
                  <a:lnTo>
                    <a:pt x="15136" y="20346"/>
                  </a:lnTo>
                  <a:lnTo>
                    <a:pt x="14889" y="20368"/>
                  </a:lnTo>
                  <a:lnTo>
                    <a:pt x="14642" y="20368"/>
                  </a:lnTo>
                  <a:lnTo>
                    <a:pt x="14395" y="20346"/>
                  </a:lnTo>
                  <a:lnTo>
                    <a:pt x="14103" y="20323"/>
                  </a:lnTo>
                  <a:lnTo>
                    <a:pt x="13834" y="20256"/>
                  </a:lnTo>
                  <a:lnTo>
                    <a:pt x="13542" y="20188"/>
                  </a:lnTo>
                  <a:lnTo>
                    <a:pt x="13227" y="20099"/>
                  </a:lnTo>
                  <a:lnTo>
                    <a:pt x="12599" y="19874"/>
                  </a:lnTo>
                  <a:lnTo>
                    <a:pt x="11947" y="19582"/>
                  </a:lnTo>
                  <a:lnTo>
                    <a:pt x="11251" y="19245"/>
                  </a:lnTo>
                  <a:lnTo>
                    <a:pt x="10555" y="18864"/>
                  </a:lnTo>
                  <a:lnTo>
                    <a:pt x="9814" y="18437"/>
                  </a:lnTo>
                  <a:lnTo>
                    <a:pt x="9096" y="17965"/>
                  </a:lnTo>
                  <a:lnTo>
                    <a:pt x="8354" y="17471"/>
                  </a:lnTo>
                  <a:lnTo>
                    <a:pt x="7613" y="16955"/>
                  </a:lnTo>
                  <a:lnTo>
                    <a:pt x="6895" y="16438"/>
                  </a:lnTo>
                  <a:lnTo>
                    <a:pt x="6176" y="15899"/>
                  </a:lnTo>
                  <a:lnTo>
                    <a:pt x="4784" y="14799"/>
                  </a:lnTo>
                  <a:lnTo>
                    <a:pt x="3482" y="13744"/>
                  </a:lnTo>
                  <a:lnTo>
                    <a:pt x="2336" y="12778"/>
                  </a:lnTo>
                  <a:lnTo>
                    <a:pt x="1393" y="11925"/>
                  </a:lnTo>
                  <a:lnTo>
                    <a:pt x="652" y="11251"/>
                  </a:lnTo>
                  <a:lnTo>
                    <a:pt x="1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-766013" y="-650714"/>
              <a:ext cx="172414" cy="64994"/>
            </a:xfrm>
            <a:custGeom>
              <a:avLst/>
              <a:gdLst/>
              <a:ahLst/>
              <a:cxnLst/>
              <a:rect l="l" t="t" r="r" b="b"/>
              <a:pathLst>
                <a:path w="13407" h="5054" extrusionOk="0">
                  <a:moveTo>
                    <a:pt x="13204" y="360"/>
                  </a:moveTo>
                  <a:lnTo>
                    <a:pt x="13316" y="517"/>
                  </a:lnTo>
                  <a:lnTo>
                    <a:pt x="13384" y="607"/>
                  </a:lnTo>
                  <a:lnTo>
                    <a:pt x="13406" y="697"/>
                  </a:lnTo>
                  <a:lnTo>
                    <a:pt x="13384" y="585"/>
                  </a:lnTo>
                  <a:lnTo>
                    <a:pt x="13316" y="495"/>
                  </a:lnTo>
                  <a:lnTo>
                    <a:pt x="13204" y="360"/>
                  </a:lnTo>
                  <a:close/>
                  <a:moveTo>
                    <a:pt x="12508" y="1"/>
                  </a:moveTo>
                  <a:lnTo>
                    <a:pt x="11318" y="225"/>
                  </a:lnTo>
                  <a:lnTo>
                    <a:pt x="10173" y="495"/>
                  </a:lnTo>
                  <a:lnTo>
                    <a:pt x="9072" y="787"/>
                  </a:lnTo>
                  <a:lnTo>
                    <a:pt x="8039" y="1123"/>
                  </a:lnTo>
                  <a:lnTo>
                    <a:pt x="9072" y="809"/>
                  </a:lnTo>
                  <a:lnTo>
                    <a:pt x="10173" y="517"/>
                  </a:lnTo>
                  <a:lnTo>
                    <a:pt x="11318" y="248"/>
                  </a:lnTo>
                  <a:lnTo>
                    <a:pt x="12508" y="1"/>
                  </a:lnTo>
                  <a:close/>
                  <a:moveTo>
                    <a:pt x="7029" y="1460"/>
                  </a:moveTo>
                  <a:lnTo>
                    <a:pt x="6086" y="1797"/>
                  </a:lnTo>
                  <a:lnTo>
                    <a:pt x="5165" y="2179"/>
                  </a:lnTo>
                  <a:lnTo>
                    <a:pt x="4312" y="2561"/>
                  </a:lnTo>
                  <a:lnTo>
                    <a:pt x="5187" y="2179"/>
                  </a:lnTo>
                  <a:lnTo>
                    <a:pt x="6086" y="1820"/>
                  </a:lnTo>
                  <a:lnTo>
                    <a:pt x="7029" y="1460"/>
                  </a:lnTo>
                  <a:close/>
                  <a:moveTo>
                    <a:pt x="2717" y="3369"/>
                  </a:moveTo>
                  <a:lnTo>
                    <a:pt x="1976" y="3773"/>
                  </a:lnTo>
                  <a:lnTo>
                    <a:pt x="1280" y="4200"/>
                  </a:lnTo>
                  <a:lnTo>
                    <a:pt x="1280" y="4200"/>
                  </a:lnTo>
                  <a:lnTo>
                    <a:pt x="1976" y="3796"/>
                  </a:lnTo>
                  <a:lnTo>
                    <a:pt x="2717" y="3369"/>
                  </a:lnTo>
                  <a:close/>
                  <a:moveTo>
                    <a:pt x="1280" y="4200"/>
                  </a:moveTo>
                  <a:lnTo>
                    <a:pt x="607" y="4627"/>
                  </a:lnTo>
                  <a:lnTo>
                    <a:pt x="0" y="5053"/>
                  </a:lnTo>
                  <a:lnTo>
                    <a:pt x="629" y="4627"/>
                  </a:lnTo>
                  <a:lnTo>
                    <a:pt x="1280" y="4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-780455" y="-650714"/>
              <a:ext cx="186856" cy="75964"/>
            </a:xfrm>
            <a:custGeom>
              <a:avLst/>
              <a:gdLst/>
              <a:ahLst/>
              <a:cxnLst/>
              <a:rect l="l" t="t" r="r" b="b"/>
              <a:pathLst>
                <a:path w="14530" h="5907" fill="none" extrusionOk="0">
                  <a:moveTo>
                    <a:pt x="13631" y="1"/>
                  </a:moveTo>
                  <a:lnTo>
                    <a:pt x="13631" y="1"/>
                  </a:lnTo>
                  <a:lnTo>
                    <a:pt x="12441" y="225"/>
                  </a:lnTo>
                  <a:lnTo>
                    <a:pt x="11296" y="495"/>
                  </a:lnTo>
                  <a:lnTo>
                    <a:pt x="10195" y="787"/>
                  </a:lnTo>
                  <a:lnTo>
                    <a:pt x="9162" y="1123"/>
                  </a:lnTo>
                  <a:lnTo>
                    <a:pt x="8152" y="1460"/>
                  </a:lnTo>
                  <a:lnTo>
                    <a:pt x="7209" y="1797"/>
                  </a:lnTo>
                  <a:lnTo>
                    <a:pt x="6288" y="2179"/>
                  </a:lnTo>
                  <a:lnTo>
                    <a:pt x="5435" y="2561"/>
                  </a:lnTo>
                  <a:lnTo>
                    <a:pt x="4604" y="2965"/>
                  </a:lnTo>
                  <a:lnTo>
                    <a:pt x="3840" y="3369"/>
                  </a:lnTo>
                  <a:lnTo>
                    <a:pt x="3099" y="3773"/>
                  </a:lnTo>
                  <a:lnTo>
                    <a:pt x="2403" y="4200"/>
                  </a:lnTo>
                  <a:lnTo>
                    <a:pt x="1730" y="4627"/>
                  </a:lnTo>
                  <a:lnTo>
                    <a:pt x="1123" y="5053"/>
                  </a:lnTo>
                  <a:lnTo>
                    <a:pt x="539" y="5480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539" y="5480"/>
                  </a:lnTo>
                  <a:lnTo>
                    <a:pt x="1123" y="5053"/>
                  </a:lnTo>
                  <a:lnTo>
                    <a:pt x="1752" y="4627"/>
                  </a:lnTo>
                  <a:lnTo>
                    <a:pt x="2403" y="4200"/>
                  </a:lnTo>
                  <a:lnTo>
                    <a:pt x="3099" y="3796"/>
                  </a:lnTo>
                  <a:lnTo>
                    <a:pt x="3840" y="3369"/>
                  </a:lnTo>
                  <a:lnTo>
                    <a:pt x="4604" y="2965"/>
                  </a:lnTo>
                  <a:lnTo>
                    <a:pt x="5435" y="2561"/>
                  </a:lnTo>
                  <a:lnTo>
                    <a:pt x="6310" y="2179"/>
                  </a:lnTo>
                  <a:lnTo>
                    <a:pt x="7209" y="1820"/>
                  </a:lnTo>
                  <a:lnTo>
                    <a:pt x="8152" y="1460"/>
                  </a:lnTo>
                  <a:lnTo>
                    <a:pt x="9162" y="1123"/>
                  </a:lnTo>
                  <a:lnTo>
                    <a:pt x="10195" y="809"/>
                  </a:lnTo>
                  <a:lnTo>
                    <a:pt x="11296" y="517"/>
                  </a:lnTo>
                  <a:lnTo>
                    <a:pt x="12441" y="248"/>
                  </a:lnTo>
                  <a:lnTo>
                    <a:pt x="13631" y="1"/>
                  </a:lnTo>
                  <a:lnTo>
                    <a:pt x="13631" y="1"/>
                  </a:lnTo>
                  <a:lnTo>
                    <a:pt x="13743" y="23"/>
                  </a:lnTo>
                  <a:lnTo>
                    <a:pt x="13878" y="68"/>
                  </a:lnTo>
                  <a:lnTo>
                    <a:pt x="14013" y="135"/>
                  </a:lnTo>
                  <a:lnTo>
                    <a:pt x="14170" y="225"/>
                  </a:lnTo>
                  <a:lnTo>
                    <a:pt x="14327" y="360"/>
                  </a:lnTo>
                  <a:lnTo>
                    <a:pt x="14439" y="517"/>
                  </a:lnTo>
                  <a:lnTo>
                    <a:pt x="14507" y="607"/>
                  </a:lnTo>
                  <a:lnTo>
                    <a:pt x="14529" y="697"/>
                  </a:lnTo>
                  <a:lnTo>
                    <a:pt x="14529" y="697"/>
                  </a:lnTo>
                  <a:lnTo>
                    <a:pt x="14507" y="585"/>
                  </a:lnTo>
                  <a:lnTo>
                    <a:pt x="14439" y="495"/>
                  </a:lnTo>
                  <a:lnTo>
                    <a:pt x="14327" y="360"/>
                  </a:lnTo>
                  <a:lnTo>
                    <a:pt x="14170" y="225"/>
                  </a:lnTo>
                  <a:lnTo>
                    <a:pt x="14013" y="135"/>
                  </a:lnTo>
                  <a:lnTo>
                    <a:pt x="13878" y="68"/>
                  </a:lnTo>
                  <a:lnTo>
                    <a:pt x="13743" y="23"/>
                  </a:lnTo>
                  <a:lnTo>
                    <a:pt x="136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-823485" y="-574762"/>
              <a:ext cx="43042" cy="43042"/>
            </a:xfrm>
            <a:custGeom>
              <a:avLst/>
              <a:gdLst/>
              <a:ahLst/>
              <a:cxnLst/>
              <a:rect l="l" t="t" r="r" b="b"/>
              <a:pathLst>
                <a:path w="3347" h="3347" extrusionOk="0">
                  <a:moveTo>
                    <a:pt x="23" y="3302"/>
                  </a:moveTo>
                  <a:lnTo>
                    <a:pt x="23" y="3302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23" y="3302"/>
                  </a:lnTo>
                  <a:lnTo>
                    <a:pt x="23" y="3302"/>
                  </a:lnTo>
                  <a:close/>
                  <a:moveTo>
                    <a:pt x="3346" y="1"/>
                  </a:moveTo>
                  <a:lnTo>
                    <a:pt x="3346" y="1"/>
                  </a:lnTo>
                  <a:lnTo>
                    <a:pt x="3346" y="1"/>
                  </a:lnTo>
                  <a:lnTo>
                    <a:pt x="2785" y="450"/>
                  </a:lnTo>
                  <a:lnTo>
                    <a:pt x="2291" y="899"/>
                  </a:lnTo>
                  <a:lnTo>
                    <a:pt x="1819" y="1348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819" y="1348"/>
                  </a:lnTo>
                  <a:lnTo>
                    <a:pt x="2291" y="899"/>
                  </a:lnTo>
                  <a:lnTo>
                    <a:pt x="2785" y="45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-823485" y="-532312"/>
              <a:ext cx="296" cy="592"/>
            </a:xfrm>
            <a:custGeom>
              <a:avLst/>
              <a:gdLst/>
              <a:ahLst/>
              <a:cxnLst/>
              <a:rect l="l" t="t" r="r" b="b"/>
              <a:pathLst>
                <a:path w="23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-805583" y="-574762"/>
              <a:ext cx="25141" cy="22544"/>
            </a:xfrm>
            <a:custGeom>
              <a:avLst/>
              <a:gdLst/>
              <a:ahLst/>
              <a:cxnLst/>
              <a:rect l="l" t="t" r="r" b="b"/>
              <a:pathLst>
                <a:path w="1955" h="1753" fill="none" extrusionOk="0">
                  <a:moveTo>
                    <a:pt x="1954" y="1"/>
                  </a:moveTo>
                  <a:lnTo>
                    <a:pt x="1954" y="1"/>
                  </a:lnTo>
                  <a:lnTo>
                    <a:pt x="1954" y="1"/>
                  </a:lnTo>
                  <a:lnTo>
                    <a:pt x="1393" y="450"/>
                  </a:lnTo>
                  <a:lnTo>
                    <a:pt x="899" y="899"/>
                  </a:lnTo>
                  <a:lnTo>
                    <a:pt x="427" y="1348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427" y="1348"/>
                  </a:lnTo>
                  <a:lnTo>
                    <a:pt x="899" y="899"/>
                  </a:lnTo>
                  <a:lnTo>
                    <a:pt x="1393" y="450"/>
                  </a:lnTo>
                  <a:lnTo>
                    <a:pt x="1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fill="none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-602563" y="-629636"/>
              <a:ext cx="6366" cy="8398"/>
            </a:xfrm>
            <a:custGeom>
              <a:avLst/>
              <a:gdLst/>
              <a:ahLst/>
              <a:cxnLst/>
              <a:rect l="l" t="t" r="r" b="b"/>
              <a:pathLst>
                <a:path w="495" h="653" extrusionOk="0">
                  <a:moveTo>
                    <a:pt x="494" y="1"/>
                  </a:moveTo>
                  <a:lnTo>
                    <a:pt x="449" y="83"/>
                  </a:lnTo>
                  <a:lnTo>
                    <a:pt x="472" y="46"/>
                  </a:lnTo>
                  <a:lnTo>
                    <a:pt x="494" y="1"/>
                  </a:lnTo>
                  <a:close/>
                  <a:moveTo>
                    <a:pt x="449" y="83"/>
                  </a:moveTo>
                  <a:lnTo>
                    <a:pt x="337" y="270"/>
                  </a:lnTo>
                  <a:lnTo>
                    <a:pt x="320" y="293"/>
                  </a:lnTo>
                  <a:lnTo>
                    <a:pt x="359" y="248"/>
                  </a:lnTo>
                  <a:lnTo>
                    <a:pt x="449" y="83"/>
                  </a:lnTo>
                  <a:close/>
                  <a:moveTo>
                    <a:pt x="320" y="293"/>
                  </a:moveTo>
                  <a:lnTo>
                    <a:pt x="180" y="450"/>
                  </a:lnTo>
                  <a:lnTo>
                    <a:pt x="0" y="652"/>
                  </a:lnTo>
                  <a:lnTo>
                    <a:pt x="180" y="473"/>
                  </a:lnTo>
                  <a:lnTo>
                    <a:pt x="320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-605160" y="-629636"/>
              <a:ext cx="8963" cy="10700"/>
            </a:xfrm>
            <a:custGeom>
              <a:avLst/>
              <a:gdLst/>
              <a:ahLst/>
              <a:cxnLst/>
              <a:rect l="l" t="t" r="r" b="b"/>
              <a:pathLst>
                <a:path w="697" h="832" fill="none" extrusionOk="0">
                  <a:moveTo>
                    <a:pt x="696" y="1"/>
                  </a:moveTo>
                  <a:lnTo>
                    <a:pt x="696" y="1"/>
                  </a:lnTo>
                  <a:lnTo>
                    <a:pt x="674" y="46"/>
                  </a:lnTo>
                  <a:lnTo>
                    <a:pt x="674" y="46"/>
                  </a:lnTo>
                  <a:lnTo>
                    <a:pt x="539" y="270"/>
                  </a:lnTo>
                  <a:lnTo>
                    <a:pt x="382" y="473"/>
                  </a:lnTo>
                  <a:lnTo>
                    <a:pt x="202" y="65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202" y="652"/>
                  </a:lnTo>
                  <a:lnTo>
                    <a:pt x="382" y="450"/>
                  </a:lnTo>
                  <a:lnTo>
                    <a:pt x="561" y="248"/>
                  </a:lnTo>
                  <a:lnTo>
                    <a:pt x="6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extrusionOk="0">
                  <a:moveTo>
                    <a:pt x="17920" y="921"/>
                  </a:moveTo>
                  <a:lnTo>
                    <a:pt x="17917" y="923"/>
                  </a:lnTo>
                  <a:lnTo>
                    <a:pt x="17917" y="923"/>
                  </a:lnTo>
                  <a:lnTo>
                    <a:pt x="17918" y="931"/>
                  </a:lnTo>
                  <a:lnTo>
                    <a:pt x="17920" y="921"/>
                  </a:lnTo>
                  <a:close/>
                  <a:moveTo>
                    <a:pt x="17918" y="931"/>
                  </a:moveTo>
                  <a:lnTo>
                    <a:pt x="17875" y="1123"/>
                  </a:lnTo>
                  <a:lnTo>
                    <a:pt x="17920" y="944"/>
                  </a:lnTo>
                  <a:lnTo>
                    <a:pt x="17918" y="931"/>
                  </a:lnTo>
                  <a:close/>
                  <a:moveTo>
                    <a:pt x="17875" y="1123"/>
                  </a:moveTo>
                  <a:lnTo>
                    <a:pt x="17808" y="1303"/>
                  </a:lnTo>
                  <a:lnTo>
                    <a:pt x="17741" y="1483"/>
                  </a:lnTo>
                  <a:lnTo>
                    <a:pt x="17673" y="1640"/>
                  </a:lnTo>
                  <a:lnTo>
                    <a:pt x="17741" y="1505"/>
                  </a:lnTo>
                  <a:lnTo>
                    <a:pt x="17808" y="1326"/>
                  </a:lnTo>
                  <a:lnTo>
                    <a:pt x="17875" y="1123"/>
                  </a:lnTo>
                  <a:close/>
                  <a:moveTo>
                    <a:pt x="16977" y="1"/>
                  </a:move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17" y="923"/>
                  </a:lnTo>
                  <a:lnTo>
                    <a:pt x="17917" y="923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fill="none" extrusionOk="0">
                  <a:moveTo>
                    <a:pt x="16977" y="1"/>
                  </a:moveTo>
                  <a:lnTo>
                    <a:pt x="16977" y="1"/>
                  </a:ln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20" y="921"/>
                  </a:lnTo>
                  <a:lnTo>
                    <a:pt x="17920" y="921"/>
                  </a:lnTo>
                  <a:lnTo>
                    <a:pt x="17875" y="1123"/>
                  </a:lnTo>
                  <a:lnTo>
                    <a:pt x="17808" y="1326"/>
                  </a:lnTo>
                  <a:lnTo>
                    <a:pt x="17741" y="1505"/>
                  </a:lnTo>
                  <a:lnTo>
                    <a:pt x="17651" y="1685"/>
                  </a:lnTo>
                  <a:lnTo>
                    <a:pt x="17651" y="1685"/>
                  </a:lnTo>
                  <a:lnTo>
                    <a:pt x="17673" y="1640"/>
                  </a:lnTo>
                  <a:lnTo>
                    <a:pt x="17673" y="1640"/>
                  </a:lnTo>
                  <a:lnTo>
                    <a:pt x="17741" y="1483"/>
                  </a:lnTo>
                  <a:lnTo>
                    <a:pt x="17808" y="1303"/>
                  </a:lnTo>
                  <a:lnTo>
                    <a:pt x="17875" y="1123"/>
                  </a:lnTo>
                  <a:lnTo>
                    <a:pt x="17920" y="944"/>
                  </a:lnTo>
                  <a:lnTo>
                    <a:pt x="17920" y="944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extrusionOk="0">
                  <a:moveTo>
                    <a:pt x="8669" y="0"/>
                  </a:move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fill="none" extrusionOk="0">
                  <a:moveTo>
                    <a:pt x="8669" y="0"/>
                  </a:moveTo>
                  <a:lnTo>
                    <a:pt x="8669" y="0"/>
                  </a:ln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extrusionOk="0">
                  <a:moveTo>
                    <a:pt x="674" y="1"/>
                  </a:move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fill="none" extrusionOk="0">
                  <a:moveTo>
                    <a:pt x="674" y="1"/>
                  </a:moveTo>
                  <a:lnTo>
                    <a:pt x="674" y="1"/>
                  </a:ln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extrusionOk="0">
                  <a:moveTo>
                    <a:pt x="15944" y="0"/>
                  </a:move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fill="none" extrusionOk="0">
                  <a:moveTo>
                    <a:pt x="15944" y="0"/>
                  </a:moveTo>
                  <a:lnTo>
                    <a:pt x="15944" y="0"/>
                  </a:ln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extrusionOk="0">
                  <a:moveTo>
                    <a:pt x="26162" y="1"/>
                  </a:move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fill="none" extrusionOk="0">
                  <a:moveTo>
                    <a:pt x="55197" y="23242"/>
                  </a:moveTo>
                  <a:lnTo>
                    <a:pt x="51671" y="23647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lnTo>
                    <a:pt x="26162" y="1"/>
                  </a:ln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extrusionOk="0">
                  <a:moveTo>
                    <a:pt x="5188" y="1"/>
                  </a:moveTo>
                  <a:lnTo>
                    <a:pt x="4537" y="23"/>
                  </a:lnTo>
                  <a:lnTo>
                    <a:pt x="5211" y="1"/>
                  </a:lnTo>
                  <a:close/>
                  <a:moveTo>
                    <a:pt x="5211" y="1"/>
                  </a:moveTo>
                  <a:lnTo>
                    <a:pt x="5570" y="23"/>
                  </a:lnTo>
                  <a:lnTo>
                    <a:pt x="5570" y="1"/>
                  </a:lnTo>
                  <a:close/>
                  <a:moveTo>
                    <a:pt x="1932" y="248"/>
                  </a:moveTo>
                  <a:lnTo>
                    <a:pt x="1281" y="338"/>
                  </a:lnTo>
                  <a:lnTo>
                    <a:pt x="652" y="472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close/>
                  <a:moveTo>
                    <a:pt x="652" y="472"/>
                  </a:moveTo>
                  <a:lnTo>
                    <a:pt x="1" y="607"/>
                  </a:lnTo>
                  <a:lnTo>
                    <a:pt x="23" y="607"/>
                  </a:lnTo>
                  <a:lnTo>
                    <a:pt x="652" y="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fill="none" extrusionOk="0">
                  <a:moveTo>
                    <a:pt x="5188" y="1"/>
                  </a:moveTo>
                  <a:lnTo>
                    <a:pt x="5188" y="1"/>
                  </a:lnTo>
                  <a:lnTo>
                    <a:pt x="4537" y="23"/>
                  </a:lnTo>
                  <a:lnTo>
                    <a:pt x="3886" y="46"/>
                  </a:lnTo>
                  <a:lnTo>
                    <a:pt x="3235" y="91"/>
                  </a:lnTo>
                  <a:lnTo>
                    <a:pt x="2583" y="158"/>
                  </a:lnTo>
                  <a:lnTo>
                    <a:pt x="1932" y="248"/>
                  </a:lnTo>
                  <a:lnTo>
                    <a:pt x="1281" y="338"/>
                  </a:lnTo>
                  <a:lnTo>
                    <a:pt x="652" y="472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23" y="607"/>
                  </a:lnTo>
                  <a:lnTo>
                    <a:pt x="23" y="607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lnTo>
                    <a:pt x="2583" y="158"/>
                  </a:lnTo>
                  <a:lnTo>
                    <a:pt x="3235" y="91"/>
                  </a:lnTo>
                  <a:lnTo>
                    <a:pt x="3886" y="46"/>
                  </a:lnTo>
                  <a:lnTo>
                    <a:pt x="4537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570" y="23"/>
                  </a:lnTo>
                  <a:lnTo>
                    <a:pt x="5570" y="1"/>
                  </a:lnTo>
                  <a:lnTo>
                    <a:pt x="5570" y="1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extrusionOk="0">
                  <a:moveTo>
                    <a:pt x="1" y="1"/>
                  </a:moveTo>
                  <a:lnTo>
                    <a:pt x="1" y="23"/>
                  </a:lnTo>
                  <a:lnTo>
                    <a:pt x="652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fill="none" extrusionOk="0">
                  <a:moveTo>
                    <a:pt x="1" y="1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697" y="0"/>
                  </a:move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fill="none" extrusionOk="0">
                  <a:moveTo>
                    <a:pt x="697" y="0"/>
                  </a:moveTo>
                  <a:lnTo>
                    <a:pt x="697" y="0"/>
                  </a:lnTo>
                  <a:lnTo>
                    <a:pt x="540" y="22"/>
                  </a:ln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-810779" y="-530293"/>
              <a:ext cx="12719" cy="2328"/>
            </a:xfrm>
            <a:custGeom>
              <a:avLst/>
              <a:gdLst/>
              <a:ahLst/>
              <a:cxnLst/>
              <a:rect l="l" t="t" r="r" b="b"/>
              <a:pathLst>
                <a:path w="989" h="181" extrusionOk="0">
                  <a:moveTo>
                    <a:pt x="1" y="1"/>
                  </a:moveTo>
                  <a:lnTo>
                    <a:pt x="966" y="180"/>
                  </a:lnTo>
                  <a:lnTo>
                    <a:pt x="989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-823485" y="-531733"/>
              <a:ext cx="25424" cy="3768"/>
            </a:xfrm>
            <a:custGeom>
              <a:avLst/>
              <a:gdLst/>
              <a:ahLst/>
              <a:cxnLst/>
              <a:rect l="l" t="t" r="r" b="b"/>
              <a:pathLst>
                <a:path w="1977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9" y="113"/>
                  </a:lnTo>
                  <a:lnTo>
                    <a:pt x="1954" y="292"/>
                  </a:lnTo>
                  <a:lnTo>
                    <a:pt x="1954" y="292"/>
                  </a:lnTo>
                  <a:lnTo>
                    <a:pt x="1977" y="292"/>
                  </a:lnTo>
                  <a:lnTo>
                    <a:pt x="1977" y="292"/>
                  </a:lnTo>
                  <a:lnTo>
                    <a:pt x="989" y="11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-598525" y="-397744"/>
              <a:ext cx="67296" cy="143543"/>
            </a:xfrm>
            <a:custGeom>
              <a:avLst/>
              <a:gdLst/>
              <a:ahLst/>
              <a:cxnLst/>
              <a:rect l="l" t="t" r="r" b="b"/>
              <a:pathLst>
                <a:path w="5233" h="11162" extrusionOk="0">
                  <a:moveTo>
                    <a:pt x="1" y="1"/>
                  </a:moveTo>
                  <a:lnTo>
                    <a:pt x="472" y="675"/>
                  </a:lnTo>
                  <a:lnTo>
                    <a:pt x="944" y="1348"/>
                  </a:lnTo>
                  <a:lnTo>
                    <a:pt x="495" y="675"/>
                  </a:lnTo>
                  <a:lnTo>
                    <a:pt x="1" y="1"/>
                  </a:lnTo>
                  <a:close/>
                  <a:moveTo>
                    <a:pt x="1393" y="2044"/>
                  </a:moveTo>
                  <a:lnTo>
                    <a:pt x="1819" y="2763"/>
                  </a:lnTo>
                  <a:lnTo>
                    <a:pt x="2224" y="3482"/>
                  </a:lnTo>
                  <a:lnTo>
                    <a:pt x="1819" y="2741"/>
                  </a:lnTo>
                  <a:lnTo>
                    <a:pt x="1393" y="2044"/>
                  </a:lnTo>
                  <a:close/>
                  <a:moveTo>
                    <a:pt x="4582" y="8871"/>
                  </a:moveTo>
                  <a:lnTo>
                    <a:pt x="4829" y="9679"/>
                  </a:lnTo>
                  <a:lnTo>
                    <a:pt x="5053" y="10420"/>
                  </a:lnTo>
                  <a:lnTo>
                    <a:pt x="5233" y="11161"/>
                  </a:lnTo>
                  <a:lnTo>
                    <a:pt x="5053" y="10398"/>
                  </a:lnTo>
                  <a:lnTo>
                    <a:pt x="4829" y="9657"/>
                  </a:lnTo>
                  <a:lnTo>
                    <a:pt x="4582" y="88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-539613" y="-283676"/>
              <a:ext cx="8385" cy="29475"/>
            </a:xfrm>
            <a:custGeom>
              <a:avLst/>
              <a:gdLst/>
              <a:ahLst/>
              <a:cxnLst/>
              <a:rect l="l" t="t" r="r" b="b"/>
              <a:pathLst>
                <a:path w="652" h="229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472" y="1550"/>
                  </a:lnTo>
                  <a:lnTo>
                    <a:pt x="652" y="2291"/>
                  </a:lnTo>
                  <a:lnTo>
                    <a:pt x="652" y="2291"/>
                  </a:lnTo>
                  <a:lnTo>
                    <a:pt x="472" y="1528"/>
                  </a:lnTo>
                  <a:lnTo>
                    <a:pt x="248" y="787"/>
                  </a:lnTo>
                  <a:lnTo>
                    <a:pt x="248" y="7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-618162" y="-421998"/>
              <a:ext cx="48238" cy="69032"/>
            </a:xfrm>
            <a:custGeom>
              <a:avLst/>
              <a:gdLst/>
              <a:ahLst/>
              <a:cxnLst/>
              <a:rect l="l" t="t" r="r" b="b"/>
              <a:pathLst>
                <a:path w="3751" h="536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17" y="607"/>
                  </a:lnTo>
                  <a:lnTo>
                    <a:pt x="1034" y="1236"/>
                  </a:lnTo>
                  <a:lnTo>
                    <a:pt x="1528" y="1887"/>
                  </a:lnTo>
                  <a:lnTo>
                    <a:pt x="1999" y="2561"/>
                  </a:lnTo>
                  <a:lnTo>
                    <a:pt x="2471" y="3234"/>
                  </a:lnTo>
                  <a:lnTo>
                    <a:pt x="2920" y="3930"/>
                  </a:lnTo>
                  <a:lnTo>
                    <a:pt x="3346" y="4649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346" y="4627"/>
                  </a:lnTo>
                  <a:lnTo>
                    <a:pt x="2920" y="3930"/>
                  </a:lnTo>
                  <a:lnTo>
                    <a:pt x="2471" y="3234"/>
                  </a:lnTo>
                  <a:lnTo>
                    <a:pt x="2022" y="2561"/>
                  </a:lnTo>
                  <a:lnTo>
                    <a:pt x="1528" y="1887"/>
                  </a:lnTo>
                  <a:lnTo>
                    <a:pt x="1034" y="1236"/>
                  </a:lnTo>
                  <a:lnTo>
                    <a:pt x="517" y="6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-558093" y="-329869"/>
              <a:ext cx="10404" cy="23971"/>
            </a:xfrm>
            <a:custGeom>
              <a:avLst/>
              <a:gdLst/>
              <a:ahLst/>
              <a:cxnLst/>
              <a:rect l="l" t="t" r="r" b="b"/>
              <a:pathLst>
                <a:path w="809" h="1864" extrusionOk="0">
                  <a:moveTo>
                    <a:pt x="0" y="0"/>
                  </a:moveTo>
                  <a:lnTo>
                    <a:pt x="270" y="606"/>
                  </a:lnTo>
                  <a:lnTo>
                    <a:pt x="539" y="1235"/>
                  </a:lnTo>
                  <a:lnTo>
                    <a:pt x="809" y="1864"/>
                  </a:lnTo>
                  <a:lnTo>
                    <a:pt x="562" y="1235"/>
                  </a:lnTo>
                  <a:lnTo>
                    <a:pt x="292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-569937" y="-352979"/>
              <a:ext cx="28318" cy="63541"/>
            </a:xfrm>
            <a:custGeom>
              <a:avLst/>
              <a:gdLst/>
              <a:ahLst/>
              <a:cxnLst/>
              <a:rect l="l" t="t" r="r" b="b"/>
              <a:pathLst>
                <a:path w="2202" h="49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15" y="584"/>
                  </a:lnTo>
                  <a:lnTo>
                    <a:pt x="629" y="1191"/>
                  </a:lnTo>
                  <a:lnTo>
                    <a:pt x="921" y="1797"/>
                  </a:lnTo>
                  <a:lnTo>
                    <a:pt x="1191" y="2403"/>
                  </a:lnTo>
                  <a:lnTo>
                    <a:pt x="1460" y="3032"/>
                  </a:lnTo>
                  <a:lnTo>
                    <a:pt x="1730" y="3661"/>
                  </a:lnTo>
                  <a:lnTo>
                    <a:pt x="1977" y="4312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1977" y="4312"/>
                  </a:lnTo>
                  <a:lnTo>
                    <a:pt x="1730" y="3661"/>
                  </a:lnTo>
                  <a:lnTo>
                    <a:pt x="1483" y="3032"/>
                  </a:lnTo>
                  <a:lnTo>
                    <a:pt x="1213" y="2403"/>
                  </a:lnTo>
                  <a:lnTo>
                    <a:pt x="921" y="1797"/>
                  </a:lnTo>
                  <a:lnTo>
                    <a:pt x="629" y="1191"/>
                  </a:lnTo>
                  <a:lnTo>
                    <a:pt x="315" y="5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-1189081" y="-204549"/>
              <a:ext cx="2906" cy="28022"/>
            </a:xfrm>
            <a:custGeom>
              <a:avLst/>
              <a:gdLst/>
              <a:ahLst/>
              <a:cxnLst/>
              <a:rect l="l" t="t" r="r" b="b"/>
              <a:pathLst>
                <a:path w="226" h="2179" extrusionOk="0">
                  <a:moveTo>
                    <a:pt x="225" y="1"/>
                  </a:moveTo>
                  <a:lnTo>
                    <a:pt x="90" y="1079"/>
                  </a:lnTo>
                  <a:lnTo>
                    <a:pt x="0" y="2179"/>
                  </a:lnTo>
                  <a:lnTo>
                    <a:pt x="90" y="110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2"/>
            <p:cNvSpPr/>
            <p:nvPr/>
          </p:nvSpPr>
          <p:spPr>
            <a:xfrm>
              <a:off x="-1190239" y="-258252"/>
              <a:ext cx="14738" cy="110326"/>
            </a:xfrm>
            <a:custGeom>
              <a:avLst/>
              <a:gdLst/>
              <a:ahLst/>
              <a:cxnLst/>
              <a:rect l="l" t="t" r="r" b="b"/>
              <a:pathLst>
                <a:path w="1146" h="8579" fill="none" extrusionOk="0">
                  <a:moveTo>
                    <a:pt x="1146" y="0"/>
                  </a:moveTo>
                  <a:lnTo>
                    <a:pt x="1146" y="0"/>
                  </a:lnTo>
                  <a:lnTo>
                    <a:pt x="876" y="1011"/>
                  </a:lnTo>
                  <a:lnTo>
                    <a:pt x="652" y="2066"/>
                  </a:lnTo>
                  <a:lnTo>
                    <a:pt x="472" y="3121"/>
                  </a:lnTo>
                  <a:lnTo>
                    <a:pt x="315" y="4177"/>
                  </a:lnTo>
                  <a:lnTo>
                    <a:pt x="180" y="5255"/>
                  </a:lnTo>
                  <a:lnTo>
                    <a:pt x="90" y="6355"/>
                  </a:lnTo>
                  <a:lnTo>
                    <a:pt x="23" y="7455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23" y="7455"/>
                  </a:lnTo>
                  <a:lnTo>
                    <a:pt x="90" y="6355"/>
                  </a:lnTo>
                  <a:lnTo>
                    <a:pt x="180" y="5277"/>
                  </a:lnTo>
                  <a:lnTo>
                    <a:pt x="315" y="4177"/>
                  </a:lnTo>
                  <a:lnTo>
                    <a:pt x="472" y="3121"/>
                  </a:lnTo>
                  <a:lnTo>
                    <a:pt x="652" y="2066"/>
                  </a:lnTo>
                  <a:lnTo>
                    <a:pt x="876" y="1011"/>
                  </a:lnTo>
                  <a:lnTo>
                    <a:pt x="11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2"/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fill="none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2"/>
            <p:cNvSpPr/>
            <p:nvPr/>
          </p:nvSpPr>
          <p:spPr>
            <a:xfrm>
              <a:off x="-734828" y="-508340"/>
              <a:ext cx="100514" cy="69315"/>
            </a:xfrm>
            <a:custGeom>
              <a:avLst/>
              <a:gdLst/>
              <a:ahLst/>
              <a:cxnLst/>
              <a:rect l="l" t="t" r="r" b="b"/>
              <a:pathLst>
                <a:path w="7816" h="5390" extrusionOk="0">
                  <a:moveTo>
                    <a:pt x="0" y="0"/>
                  </a:moveTo>
                  <a:lnTo>
                    <a:pt x="562" y="270"/>
                  </a:lnTo>
                  <a:lnTo>
                    <a:pt x="1146" y="539"/>
                  </a:lnTo>
                  <a:lnTo>
                    <a:pt x="584" y="247"/>
                  </a:lnTo>
                  <a:lnTo>
                    <a:pt x="0" y="0"/>
                  </a:lnTo>
                  <a:close/>
                  <a:moveTo>
                    <a:pt x="1146" y="539"/>
                  </a:moveTo>
                  <a:lnTo>
                    <a:pt x="1707" y="831"/>
                  </a:lnTo>
                  <a:lnTo>
                    <a:pt x="2246" y="1123"/>
                  </a:lnTo>
                  <a:lnTo>
                    <a:pt x="1707" y="809"/>
                  </a:lnTo>
                  <a:lnTo>
                    <a:pt x="1146" y="539"/>
                  </a:lnTo>
                  <a:close/>
                  <a:moveTo>
                    <a:pt x="2246" y="1123"/>
                  </a:moveTo>
                  <a:lnTo>
                    <a:pt x="2807" y="1460"/>
                  </a:lnTo>
                  <a:lnTo>
                    <a:pt x="3346" y="1774"/>
                  </a:lnTo>
                  <a:lnTo>
                    <a:pt x="3346" y="1774"/>
                  </a:lnTo>
                  <a:lnTo>
                    <a:pt x="2807" y="1438"/>
                  </a:lnTo>
                  <a:lnTo>
                    <a:pt x="2246" y="1123"/>
                  </a:lnTo>
                  <a:close/>
                  <a:moveTo>
                    <a:pt x="3346" y="1774"/>
                  </a:moveTo>
                  <a:lnTo>
                    <a:pt x="3863" y="2134"/>
                  </a:lnTo>
                  <a:lnTo>
                    <a:pt x="4402" y="2493"/>
                  </a:lnTo>
                  <a:lnTo>
                    <a:pt x="3863" y="2111"/>
                  </a:lnTo>
                  <a:lnTo>
                    <a:pt x="3346" y="1774"/>
                  </a:lnTo>
                  <a:close/>
                  <a:moveTo>
                    <a:pt x="4402" y="2493"/>
                  </a:moveTo>
                  <a:lnTo>
                    <a:pt x="4896" y="2875"/>
                  </a:lnTo>
                  <a:lnTo>
                    <a:pt x="5412" y="3256"/>
                  </a:lnTo>
                  <a:lnTo>
                    <a:pt x="5906" y="3661"/>
                  </a:lnTo>
                  <a:lnTo>
                    <a:pt x="6400" y="4065"/>
                  </a:lnTo>
                  <a:lnTo>
                    <a:pt x="5906" y="3638"/>
                  </a:lnTo>
                  <a:lnTo>
                    <a:pt x="5412" y="3234"/>
                  </a:lnTo>
                  <a:lnTo>
                    <a:pt x="4918" y="2852"/>
                  </a:lnTo>
                  <a:lnTo>
                    <a:pt x="4402" y="2493"/>
                  </a:lnTo>
                  <a:close/>
                  <a:moveTo>
                    <a:pt x="6400" y="4065"/>
                  </a:moveTo>
                  <a:lnTo>
                    <a:pt x="6872" y="4492"/>
                  </a:lnTo>
                  <a:lnTo>
                    <a:pt x="7366" y="4941"/>
                  </a:lnTo>
                  <a:lnTo>
                    <a:pt x="7815" y="5390"/>
                  </a:lnTo>
                  <a:lnTo>
                    <a:pt x="7815" y="5367"/>
                  </a:lnTo>
                  <a:lnTo>
                    <a:pt x="7366" y="4918"/>
                  </a:lnTo>
                  <a:lnTo>
                    <a:pt x="6894" y="4492"/>
                  </a:lnTo>
                  <a:lnTo>
                    <a:pt x="6400" y="4065"/>
                  </a:lnTo>
                  <a:close/>
                </a:path>
              </a:pathLst>
            </a:custGeom>
            <a:solidFill>
              <a:srgbClr val="CEA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2"/>
            <p:cNvSpPr/>
            <p:nvPr/>
          </p:nvSpPr>
          <p:spPr>
            <a:xfrm>
              <a:off x="-742338" y="-511517"/>
              <a:ext cx="108024" cy="72492"/>
            </a:xfrm>
            <a:custGeom>
              <a:avLst/>
              <a:gdLst/>
              <a:ahLst/>
              <a:cxnLst/>
              <a:rect l="l" t="t" r="r" b="b"/>
              <a:pathLst>
                <a:path w="8400" h="56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84" y="247"/>
                  </a:lnTo>
                  <a:lnTo>
                    <a:pt x="1146" y="517"/>
                  </a:lnTo>
                  <a:lnTo>
                    <a:pt x="1730" y="786"/>
                  </a:lnTo>
                  <a:lnTo>
                    <a:pt x="2291" y="1078"/>
                  </a:lnTo>
                  <a:lnTo>
                    <a:pt x="2830" y="1370"/>
                  </a:lnTo>
                  <a:lnTo>
                    <a:pt x="3391" y="1707"/>
                  </a:lnTo>
                  <a:lnTo>
                    <a:pt x="3930" y="2021"/>
                  </a:lnTo>
                  <a:lnTo>
                    <a:pt x="4447" y="2381"/>
                  </a:lnTo>
                  <a:lnTo>
                    <a:pt x="4986" y="2740"/>
                  </a:lnTo>
                  <a:lnTo>
                    <a:pt x="5480" y="3122"/>
                  </a:lnTo>
                  <a:lnTo>
                    <a:pt x="5996" y="3503"/>
                  </a:lnTo>
                  <a:lnTo>
                    <a:pt x="6490" y="3908"/>
                  </a:lnTo>
                  <a:lnTo>
                    <a:pt x="6984" y="4312"/>
                  </a:lnTo>
                  <a:lnTo>
                    <a:pt x="7456" y="4739"/>
                  </a:lnTo>
                  <a:lnTo>
                    <a:pt x="7950" y="5188"/>
                  </a:lnTo>
                  <a:lnTo>
                    <a:pt x="8399" y="5637"/>
                  </a:lnTo>
                  <a:lnTo>
                    <a:pt x="8399" y="5637"/>
                  </a:lnTo>
                  <a:lnTo>
                    <a:pt x="8399" y="5614"/>
                  </a:lnTo>
                  <a:lnTo>
                    <a:pt x="8399" y="5614"/>
                  </a:lnTo>
                  <a:lnTo>
                    <a:pt x="7950" y="5165"/>
                  </a:lnTo>
                  <a:lnTo>
                    <a:pt x="7478" y="4739"/>
                  </a:lnTo>
                  <a:lnTo>
                    <a:pt x="6984" y="4312"/>
                  </a:lnTo>
                  <a:lnTo>
                    <a:pt x="6490" y="3885"/>
                  </a:lnTo>
                  <a:lnTo>
                    <a:pt x="5996" y="3481"/>
                  </a:lnTo>
                  <a:lnTo>
                    <a:pt x="5502" y="3099"/>
                  </a:lnTo>
                  <a:lnTo>
                    <a:pt x="4986" y="2740"/>
                  </a:lnTo>
                  <a:lnTo>
                    <a:pt x="4447" y="2358"/>
                  </a:lnTo>
                  <a:lnTo>
                    <a:pt x="3930" y="2021"/>
                  </a:lnTo>
                  <a:lnTo>
                    <a:pt x="3391" y="1685"/>
                  </a:lnTo>
                  <a:lnTo>
                    <a:pt x="2830" y="1370"/>
                  </a:lnTo>
                  <a:lnTo>
                    <a:pt x="2291" y="1056"/>
                  </a:lnTo>
                  <a:lnTo>
                    <a:pt x="1730" y="786"/>
                  </a:lnTo>
                  <a:lnTo>
                    <a:pt x="1168" y="494"/>
                  </a:lnTo>
                  <a:lnTo>
                    <a:pt x="584" y="24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2"/>
            <p:cNvSpPr/>
            <p:nvPr/>
          </p:nvSpPr>
          <p:spPr>
            <a:xfrm>
              <a:off x="-798356" y="-527978"/>
              <a:ext cx="180207" cy="105992"/>
            </a:xfrm>
            <a:custGeom>
              <a:avLst/>
              <a:gdLst/>
              <a:ahLst/>
              <a:cxnLst/>
              <a:rect l="l" t="t" r="r" b="b"/>
              <a:pathLst>
                <a:path w="14013" h="8242" extrusionOk="0">
                  <a:moveTo>
                    <a:pt x="0" y="0"/>
                  </a:move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  <a:close/>
                  <a:moveTo>
                    <a:pt x="12755" y="6894"/>
                  </a:moveTo>
                  <a:lnTo>
                    <a:pt x="12755" y="6917"/>
                  </a:lnTo>
                  <a:lnTo>
                    <a:pt x="13384" y="7568"/>
                  </a:lnTo>
                  <a:lnTo>
                    <a:pt x="14013" y="8242"/>
                  </a:lnTo>
                  <a:lnTo>
                    <a:pt x="13406" y="7546"/>
                  </a:lnTo>
                  <a:lnTo>
                    <a:pt x="12755" y="6894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2"/>
            <p:cNvSpPr/>
            <p:nvPr/>
          </p:nvSpPr>
          <p:spPr>
            <a:xfrm>
              <a:off x="-634327" y="-439321"/>
              <a:ext cx="16178" cy="17335"/>
            </a:xfrm>
            <a:custGeom>
              <a:avLst/>
              <a:gdLst/>
              <a:ahLst/>
              <a:cxnLst/>
              <a:rect l="l" t="t" r="r" b="b"/>
              <a:pathLst>
                <a:path w="1258" h="13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29" y="674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651" y="6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2"/>
            <p:cNvSpPr/>
            <p:nvPr/>
          </p:nvSpPr>
          <p:spPr>
            <a:xfrm>
              <a:off x="-798356" y="-527978"/>
              <a:ext cx="56031" cy="16474"/>
            </a:xfrm>
            <a:custGeom>
              <a:avLst/>
              <a:gdLst/>
              <a:ahLst/>
              <a:cxnLst/>
              <a:rect l="l" t="t" r="r" b="b"/>
              <a:pathLst>
                <a:path w="4357" h="128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2223" y="539"/>
                  </a:lnTo>
                  <a:lnTo>
                    <a:pt x="2762" y="697"/>
                  </a:lnTo>
                  <a:lnTo>
                    <a:pt x="3301" y="876"/>
                  </a:lnTo>
                  <a:lnTo>
                    <a:pt x="3840" y="1078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3840" y="1078"/>
                  </a:lnTo>
                  <a:lnTo>
                    <a:pt x="3301" y="876"/>
                  </a:lnTo>
                  <a:lnTo>
                    <a:pt x="2762" y="697"/>
                  </a:lnTo>
                  <a:lnTo>
                    <a:pt x="2223" y="539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2"/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extrusionOk="0">
                  <a:moveTo>
                    <a:pt x="20105" y="829"/>
                  </a:moveTo>
                  <a:lnTo>
                    <a:pt x="20009" y="854"/>
                  </a:lnTo>
                  <a:lnTo>
                    <a:pt x="19932" y="878"/>
                  </a:lnTo>
                  <a:lnTo>
                    <a:pt x="20105" y="829"/>
                  </a:lnTo>
                  <a:close/>
                  <a:moveTo>
                    <a:pt x="19932" y="878"/>
                  </a:moveTo>
                  <a:lnTo>
                    <a:pt x="19223" y="1079"/>
                  </a:lnTo>
                  <a:lnTo>
                    <a:pt x="19223" y="1101"/>
                  </a:lnTo>
                  <a:lnTo>
                    <a:pt x="19932" y="878"/>
                  </a:lnTo>
                  <a:close/>
                  <a:moveTo>
                    <a:pt x="23" y="30967"/>
                  </a:moveTo>
                  <a:lnTo>
                    <a:pt x="46" y="31753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close/>
                  <a:moveTo>
                    <a:pt x="135" y="33280"/>
                  </a:moveTo>
                  <a:lnTo>
                    <a:pt x="225" y="34044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close/>
                  <a:moveTo>
                    <a:pt x="1393" y="39860"/>
                  </a:moveTo>
                  <a:lnTo>
                    <a:pt x="1595" y="40578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close/>
                  <a:moveTo>
                    <a:pt x="1820" y="41252"/>
                  </a:move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close/>
                  <a:moveTo>
                    <a:pt x="3796" y="45833"/>
                  </a:move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close/>
                  <a:moveTo>
                    <a:pt x="4829" y="47652"/>
                  </a:moveTo>
                  <a:lnTo>
                    <a:pt x="5210" y="48258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close/>
                  <a:moveTo>
                    <a:pt x="48662" y="45563"/>
                  </a:move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close/>
                  <a:moveTo>
                    <a:pt x="6805" y="50481"/>
                  </a:move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close/>
                  <a:moveTo>
                    <a:pt x="46260" y="49493"/>
                  </a:move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close/>
                  <a:moveTo>
                    <a:pt x="43969" y="52278"/>
                  </a:moveTo>
                  <a:lnTo>
                    <a:pt x="43351" y="52917"/>
                  </a:lnTo>
                  <a:lnTo>
                    <a:pt x="43351" y="52917"/>
                  </a:lnTo>
                  <a:lnTo>
                    <a:pt x="43363" y="52906"/>
                  </a:lnTo>
                  <a:lnTo>
                    <a:pt x="43969" y="52278"/>
                  </a:lnTo>
                  <a:close/>
                  <a:moveTo>
                    <a:pt x="43351" y="52917"/>
                  </a:moveTo>
                  <a:lnTo>
                    <a:pt x="42712" y="53535"/>
                  </a:lnTo>
                  <a:lnTo>
                    <a:pt x="43340" y="52929"/>
                  </a:lnTo>
                  <a:lnTo>
                    <a:pt x="43351" y="52917"/>
                  </a:lnTo>
                  <a:close/>
                  <a:moveTo>
                    <a:pt x="8579" y="52525"/>
                  </a:move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close/>
                  <a:moveTo>
                    <a:pt x="10510" y="54366"/>
                  </a:move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close/>
                  <a:moveTo>
                    <a:pt x="26162" y="1"/>
                  </a:move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105" y="829"/>
                  </a:lnTo>
                  <a:lnTo>
                    <a:pt x="20105" y="829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162" y="1"/>
                  </a:lnTo>
                  <a:close/>
                  <a:moveTo>
                    <a:pt x="14260" y="57061"/>
                  </a:move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close/>
                  <a:moveTo>
                    <a:pt x="42060" y="54141"/>
                  </a:move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964" y="58610"/>
                  </a:lnTo>
                  <a:lnTo>
                    <a:pt x="34964" y="5861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close/>
                  <a:moveTo>
                    <a:pt x="34964" y="58610"/>
                  </a:moveTo>
                  <a:lnTo>
                    <a:pt x="34740" y="58700"/>
                  </a:lnTo>
                  <a:lnTo>
                    <a:pt x="34515" y="58787"/>
                  </a:lnTo>
                  <a:lnTo>
                    <a:pt x="34515" y="58787"/>
                  </a:lnTo>
                  <a:lnTo>
                    <a:pt x="34695" y="58722"/>
                  </a:lnTo>
                  <a:lnTo>
                    <a:pt x="34964" y="58610"/>
                  </a:lnTo>
                  <a:close/>
                  <a:moveTo>
                    <a:pt x="16573" y="58273"/>
                  </a:move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close/>
                  <a:moveTo>
                    <a:pt x="18392" y="59014"/>
                  </a:moveTo>
                  <a:lnTo>
                    <a:pt x="18998" y="59239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close/>
                  <a:moveTo>
                    <a:pt x="20885" y="59755"/>
                  </a:moveTo>
                  <a:lnTo>
                    <a:pt x="21536" y="59913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close/>
                  <a:moveTo>
                    <a:pt x="22187" y="60025"/>
                  </a:move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close/>
                  <a:moveTo>
                    <a:pt x="34515" y="58787"/>
                  </a:move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515" y="58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fill="none" extrusionOk="0">
                  <a:moveTo>
                    <a:pt x="26162" y="1"/>
                  </a:moveTo>
                  <a:lnTo>
                    <a:pt x="26162" y="1"/>
                  </a:ln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256" y="787"/>
                  </a:lnTo>
                  <a:lnTo>
                    <a:pt x="19223" y="1079"/>
                  </a:lnTo>
                  <a:lnTo>
                    <a:pt x="19223" y="1079"/>
                  </a:lnTo>
                  <a:lnTo>
                    <a:pt x="19223" y="1101"/>
                  </a:lnTo>
                  <a:lnTo>
                    <a:pt x="19223" y="1101"/>
                  </a:lnTo>
                  <a:lnTo>
                    <a:pt x="20009" y="854"/>
                  </a:lnTo>
                  <a:lnTo>
                    <a:pt x="20795" y="652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340" y="52929"/>
                  </a:lnTo>
                  <a:lnTo>
                    <a:pt x="42712" y="53535"/>
                  </a:lnTo>
                  <a:lnTo>
                    <a:pt x="42060" y="54141"/>
                  </a:ln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695" y="58722"/>
                  </a:ln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lnTo>
                    <a:pt x="20256" y="59598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lnTo>
                    <a:pt x="13699" y="56724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lnTo>
                    <a:pt x="6378" y="49942"/>
                  </a:lnTo>
                  <a:lnTo>
                    <a:pt x="5974" y="49381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lnTo>
                    <a:pt x="3481" y="45204"/>
                  </a:lnTo>
                  <a:lnTo>
                    <a:pt x="3167" y="44575"/>
                  </a:lnTo>
                  <a:lnTo>
                    <a:pt x="2875" y="43924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lnTo>
                    <a:pt x="1191" y="39164"/>
                  </a:lnTo>
                  <a:lnTo>
                    <a:pt x="1011" y="38445"/>
                  </a:lnTo>
                  <a:lnTo>
                    <a:pt x="832" y="37726"/>
                  </a:lnTo>
                  <a:lnTo>
                    <a:pt x="674" y="37008"/>
                  </a:lnTo>
                  <a:lnTo>
                    <a:pt x="540" y="36267"/>
                  </a:lnTo>
                  <a:lnTo>
                    <a:pt x="427" y="35526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27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1011" y="38445"/>
                  </a:lnTo>
                  <a:lnTo>
                    <a:pt x="1191" y="39164"/>
                  </a:lnTo>
                  <a:lnTo>
                    <a:pt x="1393" y="39860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04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740" y="5870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lnTo>
                    <a:pt x="42712" y="53535"/>
                  </a:lnTo>
                  <a:lnTo>
                    <a:pt x="43363" y="52906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2435" y="40219"/>
                  </a:lnTo>
                  <a:lnTo>
                    <a:pt x="52435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559" y="23647"/>
                  </a:lnTo>
                  <a:lnTo>
                    <a:pt x="51559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521" y="23"/>
                  </a:lnTo>
                  <a:lnTo>
                    <a:pt x="261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extrusionOk="0">
                  <a:moveTo>
                    <a:pt x="1573" y="1"/>
                  </a:moveTo>
                  <a:lnTo>
                    <a:pt x="787" y="203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fill="none" extrusionOk="0">
                  <a:moveTo>
                    <a:pt x="1573" y="1"/>
                  </a:moveTo>
                  <a:lnTo>
                    <a:pt x="1573" y="1"/>
                  </a:lnTo>
                  <a:lnTo>
                    <a:pt x="787" y="203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extrusionOk="0">
                  <a:moveTo>
                    <a:pt x="1" y="0"/>
                  </a:move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5" y="921"/>
                  </a:ln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extrusionOk="0">
                  <a:moveTo>
                    <a:pt x="0" y="0"/>
                  </a:moveTo>
                  <a:lnTo>
                    <a:pt x="202" y="1011"/>
                  </a:lnTo>
                  <a:lnTo>
                    <a:pt x="202" y="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988"/>
                  </a:lnTo>
                  <a:lnTo>
                    <a:pt x="202" y="9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extrusionOk="0">
                  <a:moveTo>
                    <a:pt x="1" y="0"/>
                  </a:moveTo>
                  <a:lnTo>
                    <a:pt x="314" y="1107"/>
                  </a:lnTo>
                  <a:lnTo>
                    <a:pt x="225" y="741"/>
                  </a:lnTo>
                  <a:lnTo>
                    <a:pt x="1" y="0"/>
                  </a:lnTo>
                  <a:close/>
                  <a:moveTo>
                    <a:pt x="314" y="1107"/>
                  </a:moveTo>
                  <a:lnTo>
                    <a:pt x="405" y="1482"/>
                  </a:lnTo>
                  <a:lnTo>
                    <a:pt x="629" y="2403"/>
                  </a:lnTo>
                  <a:lnTo>
                    <a:pt x="337" y="1190"/>
                  </a:lnTo>
                  <a:lnTo>
                    <a:pt x="314" y="11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1190"/>
                  </a:lnTo>
                  <a:lnTo>
                    <a:pt x="629" y="2403"/>
                  </a:lnTo>
                  <a:lnTo>
                    <a:pt x="629" y="2403"/>
                  </a:lnTo>
                  <a:lnTo>
                    <a:pt x="405" y="1482"/>
                  </a:lnTo>
                  <a:lnTo>
                    <a:pt x="405" y="1482"/>
                  </a:lnTo>
                  <a:lnTo>
                    <a:pt x="225" y="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-630867" y="-273273"/>
              <a:ext cx="105130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extrusionOk="0">
                  <a:moveTo>
                    <a:pt x="7344" y="0"/>
                  </a:move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-630867" y="-273273"/>
              <a:ext cx="105131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fill="none" extrusionOk="0">
                  <a:moveTo>
                    <a:pt x="7344" y="0"/>
                  </a:moveTo>
                  <a:lnTo>
                    <a:pt x="7344" y="0"/>
                  </a:ln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062" y="3414"/>
                  </a:lnTo>
                  <a:lnTo>
                    <a:pt x="8062" y="3414"/>
                  </a:lnTo>
                  <a:lnTo>
                    <a:pt x="8174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extrusionOk="0">
                  <a:moveTo>
                    <a:pt x="1" y="0"/>
                  </a:move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0577" y="0"/>
                  </a:moveTo>
                  <a:lnTo>
                    <a:pt x="10397" y="23"/>
                  </a:lnTo>
                  <a:lnTo>
                    <a:pt x="10060" y="113"/>
                  </a:lnTo>
                  <a:lnTo>
                    <a:pt x="9679" y="270"/>
                  </a:lnTo>
                  <a:lnTo>
                    <a:pt x="9274" y="472"/>
                  </a:lnTo>
                  <a:lnTo>
                    <a:pt x="8870" y="741"/>
                  </a:lnTo>
                  <a:lnTo>
                    <a:pt x="8443" y="1056"/>
                  </a:lnTo>
                  <a:lnTo>
                    <a:pt x="7994" y="1393"/>
                  </a:lnTo>
                  <a:lnTo>
                    <a:pt x="7523" y="1797"/>
                  </a:lnTo>
                  <a:lnTo>
                    <a:pt x="7051" y="2224"/>
                  </a:lnTo>
                  <a:lnTo>
                    <a:pt x="6580" y="2695"/>
                  </a:lnTo>
                  <a:lnTo>
                    <a:pt x="6108" y="3189"/>
                  </a:lnTo>
                  <a:lnTo>
                    <a:pt x="5637" y="3706"/>
                  </a:lnTo>
                  <a:lnTo>
                    <a:pt x="5142" y="4245"/>
                  </a:lnTo>
                  <a:lnTo>
                    <a:pt x="4671" y="4806"/>
                  </a:lnTo>
                  <a:lnTo>
                    <a:pt x="4222" y="5390"/>
                  </a:lnTo>
                  <a:lnTo>
                    <a:pt x="3773" y="5996"/>
                  </a:lnTo>
                  <a:lnTo>
                    <a:pt x="3324" y="6580"/>
                  </a:lnTo>
                  <a:lnTo>
                    <a:pt x="2897" y="7186"/>
                  </a:lnTo>
                  <a:lnTo>
                    <a:pt x="2493" y="7815"/>
                  </a:lnTo>
                  <a:lnTo>
                    <a:pt x="2111" y="8421"/>
                  </a:lnTo>
                  <a:lnTo>
                    <a:pt x="1752" y="9005"/>
                  </a:lnTo>
                  <a:lnTo>
                    <a:pt x="1415" y="9611"/>
                  </a:lnTo>
                  <a:lnTo>
                    <a:pt x="1100" y="10195"/>
                  </a:lnTo>
                  <a:lnTo>
                    <a:pt x="831" y="10757"/>
                  </a:lnTo>
                  <a:lnTo>
                    <a:pt x="584" y="11296"/>
                  </a:lnTo>
                  <a:lnTo>
                    <a:pt x="382" y="11812"/>
                  </a:lnTo>
                  <a:lnTo>
                    <a:pt x="225" y="12306"/>
                  </a:lnTo>
                  <a:lnTo>
                    <a:pt x="90" y="12778"/>
                  </a:lnTo>
                  <a:lnTo>
                    <a:pt x="23" y="13204"/>
                  </a:lnTo>
                  <a:lnTo>
                    <a:pt x="0" y="13586"/>
                  </a:lnTo>
                  <a:lnTo>
                    <a:pt x="0" y="13766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80" y="14439"/>
                  </a:lnTo>
                  <a:lnTo>
                    <a:pt x="292" y="14619"/>
                  </a:lnTo>
                  <a:lnTo>
                    <a:pt x="404" y="14821"/>
                  </a:lnTo>
                  <a:lnTo>
                    <a:pt x="562" y="14978"/>
                  </a:lnTo>
                  <a:lnTo>
                    <a:pt x="719" y="15158"/>
                  </a:lnTo>
                  <a:lnTo>
                    <a:pt x="898" y="15315"/>
                  </a:lnTo>
                  <a:lnTo>
                    <a:pt x="1100" y="15472"/>
                  </a:lnTo>
                  <a:lnTo>
                    <a:pt x="1303" y="15607"/>
                  </a:lnTo>
                  <a:lnTo>
                    <a:pt x="1527" y="15742"/>
                  </a:lnTo>
                  <a:lnTo>
                    <a:pt x="1774" y="15877"/>
                  </a:lnTo>
                  <a:lnTo>
                    <a:pt x="2313" y="16101"/>
                  </a:lnTo>
                  <a:lnTo>
                    <a:pt x="2897" y="16303"/>
                  </a:lnTo>
                  <a:lnTo>
                    <a:pt x="3503" y="16483"/>
                  </a:lnTo>
                  <a:lnTo>
                    <a:pt x="4177" y="16640"/>
                  </a:lnTo>
                  <a:lnTo>
                    <a:pt x="4873" y="16775"/>
                  </a:lnTo>
                  <a:lnTo>
                    <a:pt x="5614" y="16865"/>
                  </a:lnTo>
                  <a:lnTo>
                    <a:pt x="6378" y="16932"/>
                  </a:lnTo>
                  <a:lnTo>
                    <a:pt x="7141" y="16977"/>
                  </a:lnTo>
                  <a:lnTo>
                    <a:pt x="8735" y="16977"/>
                  </a:lnTo>
                  <a:lnTo>
                    <a:pt x="9544" y="16932"/>
                  </a:lnTo>
                  <a:lnTo>
                    <a:pt x="10330" y="16865"/>
                  </a:lnTo>
                  <a:lnTo>
                    <a:pt x="11116" y="16775"/>
                  </a:lnTo>
                  <a:lnTo>
                    <a:pt x="11902" y="16663"/>
                  </a:lnTo>
                  <a:lnTo>
                    <a:pt x="12665" y="16528"/>
                  </a:lnTo>
                  <a:lnTo>
                    <a:pt x="13384" y="16371"/>
                  </a:lnTo>
                  <a:lnTo>
                    <a:pt x="14102" y="16191"/>
                  </a:lnTo>
                  <a:lnTo>
                    <a:pt x="14776" y="15966"/>
                  </a:lnTo>
                  <a:lnTo>
                    <a:pt x="15382" y="15742"/>
                  </a:lnTo>
                  <a:lnTo>
                    <a:pt x="15966" y="15495"/>
                  </a:lnTo>
                  <a:lnTo>
                    <a:pt x="16505" y="15203"/>
                  </a:lnTo>
                  <a:lnTo>
                    <a:pt x="16977" y="14911"/>
                  </a:lnTo>
                  <a:lnTo>
                    <a:pt x="17201" y="14754"/>
                  </a:lnTo>
                  <a:lnTo>
                    <a:pt x="17381" y="14597"/>
                  </a:lnTo>
                  <a:lnTo>
                    <a:pt x="17561" y="14417"/>
                  </a:lnTo>
                  <a:lnTo>
                    <a:pt x="17740" y="14260"/>
                  </a:lnTo>
                  <a:lnTo>
                    <a:pt x="17875" y="14080"/>
                  </a:lnTo>
                  <a:lnTo>
                    <a:pt x="18010" y="13878"/>
                  </a:lnTo>
                  <a:lnTo>
                    <a:pt x="18099" y="13698"/>
                  </a:lnTo>
                  <a:lnTo>
                    <a:pt x="18189" y="13496"/>
                  </a:lnTo>
                  <a:lnTo>
                    <a:pt x="18257" y="13294"/>
                  </a:lnTo>
                  <a:lnTo>
                    <a:pt x="18302" y="13092"/>
                  </a:lnTo>
                  <a:lnTo>
                    <a:pt x="18347" y="12665"/>
                  </a:lnTo>
                  <a:lnTo>
                    <a:pt x="18369" y="12216"/>
                  </a:lnTo>
                  <a:lnTo>
                    <a:pt x="18347" y="11767"/>
                  </a:lnTo>
                  <a:lnTo>
                    <a:pt x="18279" y="11273"/>
                  </a:lnTo>
                  <a:lnTo>
                    <a:pt x="18212" y="10757"/>
                  </a:lnTo>
                  <a:lnTo>
                    <a:pt x="18099" y="10263"/>
                  </a:lnTo>
                  <a:lnTo>
                    <a:pt x="17965" y="9724"/>
                  </a:lnTo>
                  <a:lnTo>
                    <a:pt x="17808" y="9185"/>
                  </a:lnTo>
                  <a:lnTo>
                    <a:pt x="17628" y="8646"/>
                  </a:lnTo>
                  <a:lnTo>
                    <a:pt x="17426" y="8107"/>
                  </a:lnTo>
                  <a:lnTo>
                    <a:pt x="17201" y="7568"/>
                  </a:lnTo>
                  <a:lnTo>
                    <a:pt x="16954" y="7007"/>
                  </a:lnTo>
                  <a:lnTo>
                    <a:pt x="16685" y="6468"/>
                  </a:lnTo>
                  <a:lnTo>
                    <a:pt x="16415" y="5929"/>
                  </a:lnTo>
                  <a:lnTo>
                    <a:pt x="16123" y="5412"/>
                  </a:lnTo>
                  <a:lnTo>
                    <a:pt x="15831" y="4896"/>
                  </a:lnTo>
                  <a:lnTo>
                    <a:pt x="15517" y="4379"/>
                  </a:lnTo>
                  <a:lnTo>
                    <a:pt x="15203" y="3908"/>
                  </a:lnTo>
                  <a:lnTo>
                    <a:pt x="14866" y="3436"/>
                  </a:lnTo>
                  <a:lnTo>
                    <a:pt x="14551" y="2965"/>
                  </a:lnTo>
                  <a:lnTo>
                    <a:pt x="14215" y="2538"/>
                  </a:lnTo>
                  <a:lnTo>
                    <a:pt x="13878" y="2134"/>
                  </a:lnTo>
                  <a:lnTo>
                    <a:pt x="13541" y="1774"/>
                  </a:lnTo>
                  <a:lnTo>
                    <a:pt x="13204" y="1415"/>
                  </a:lnTo>
                  <a:lnTo>
                    <a:pt x="12867" y="1101"/>
                  </a:lnTo>
                  <a:lnTo>
                    <a:pt x="12530" y="831"/>
                  </a:lnTo>
                  <a:lnTo>
                    <a:pt x="12216" y="584"/>
                  </a:lnTo>
                  <a:lnTo>
                    <a:pt x="11902" y="382"/>
                  </a:lnTo>
                  <a:lnTo>
                    <a:pt x="11587" y="203"/>
                  </a:lnTo>
                  <a:lnTo>
                    <a:pt x="11295" y="90"/>
                  </a:lnTo>
                  <a:lnTo>
                    <a:pt x="11003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1003" y="23"/>
                  </a:lnTo>
                  <a:lnTo>
                    <a:pt x="11295" y="90"/>
                  </a:lnTo>
                  <a:lnTo>
                    <a:pt x="11587" y="203"/>
                  </a:lnTo>
                  <a:lnTo>
                    <a:pt x="11902" y="382"/>
                  </a:lnTo>
                  <a:lnTo>
                    <a:pt x="12216" y="584"/>
                  </a:lnTo>
                  <a:lnTo>
                    <a:pt x="12530" y="831"/>
                  </a:lnTo>
                  <a:lnTo>
                    <a:pt x="12867" y="1101"/>
                  </a:lnTo>
                  <a:lnTo>
                    <a:pt x="13204" y="1415"/>
                  </a:lnTo>
                  <a:lnTo>
                    <a:pt x="13541" y="1774"/>
                  </a:lnTo>
                  <a:lnTo>
                    <a:pt x="13878" y="2134"/>
                  </a:lnTo>
                  <a:lnTo>
                    <a:pt x="14215" y="2538"/>
                  </a:lnTo>
                  <a:lnTo>
                    <a:pt x="14551" y="2965"/>
                  </a:lnTo>
                  <a:lnTo>
                    <a:pt x="14866" y="3436"/>
                  </a:lnTo>
                  <a:lnTo>
                    <a:pt x="15203" y="3908"/>
                  </a:lnTo>
                  <a:lnTo>
                    <a:pt x="15517" y="4379"/>
                  </a:lnTo>
                  <a:lnTo>
                    <a:pt x="15831" y="4896"/>
                  </a:lnTo>
                  <a:lnTo>
                    <a:pt x="16123" y="5412"/>
                  </a:lnTo>
                  <a:lnTo>
                    <a:pt x="16415" y="5929"/>
                  </a:lnTo>
                  <a:lnTo>
                    <a:pt x="16685" y="6468"/>
                  </a:lnTo>
                  <a:lnTo>
                    <a:pt x="16954" y="7007"/>
                  </a:lnTo>
                  <a:lnTo>
                    <a:pt x="17201" y="7568"/>
                  </a:lnTo>
                  <a:lnTo>
                    <a:pt x="17426" y="8107"/>
                  </a:lnTo>
                  <a:lnTo>
                    <a:pt x="17628" y="8646"/>
                  </a:lnTo>
                  <a:lnTo>
                    <a:pt x="17808" y="9185"/>
                  </a:lnTo>
                  <a:lnTo>
                    <a:pt x="17965" y="9724"/>
                  </a:lnTo>
                  <a:lnTo>
                    <a:pt x="18099" y="10263"/>
                  </a:lnTo>
                  <a:lnTo>
                    <a:pt x="18212" y="10757"/>
                  </a:lnTo>
                  <a:lnTo>
                    <a:pt x="18279" y="11273"/>
                  </a:lnTo>
                  <a:lnTo>
                    <a:pt x="18347" y="11767"/>
                  </a:lnTo>
                  <a:lnTo>
                    <a:pt x="18369" y="12216"/>
                  </a:lnTo>
                  <a:lnTo>
                    <a:pt x="18347" y="12665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257" y="13294"/>
                  </a:lnTo>
                  <a:lnTo>
                    <a:pt x="18189" y="13496"/>
                  </a:lnTo>
                  <a:lnTo>
                    <a:pt x="18099" y="13698"/>
                  </a:lnTo>
                  <a:lnTo>
                    <a:pt x="18010" y="13878"/>
                  </a:lnTo>
                  <a:lnTo>
                    <a:pt x="17875" y="14080"/>
                  </a:lnTo>
                  <a:lnTo>
                    <a:pt x="17740" y="14260"/>
                  </a:lnTo>
                  <a:lnTo>
                    <a:pt x="17561" y="14417"/>
                  </a:lnTo>
                  <a:lnTo>
                    <a:pt x="17381" y="14597"/>
                  </a:lnTo>
                  <a:lnTo>
                    <a:pt x="17201" y="14754"/>
                  </a:lnTo>
                  <a:lnTo>
                    <a:pt x="16977" y="14911"/>
                  </a:lnTo>
                  <a:lnTo>
                    <a:pt x="16505" y="15203"/>
                  </a:lnTo>
                  <a:lnTo>
                    <a:pt x="15966" y="15495"/>
                  </a:lnTo>
                  <a:lnTo>
                    <a:pt x="15382" y="15742"/>
                  </a:lnTo>
                  <a:lnTo>
                    <a:pt x="14776" y="15966"/>
                  </a:lnTo>
                  <a:lnTo>
                    <a:pt x="14102" y="16191"/>
                  </a:lnTo>
                  <a:lnTo>
                    <a:pt x="13384" y="16371"/>
                  </a:lnTo>
                  <a:lnTo>
                    <a:pt x="12665" y="16528"/>
                  </a:lnTo>
                  <a:lnTo>
                    <a:pt x="11902" y="16663"/>
                  </a:lnTo>
                  <a:lnTo>
                    <a:pt x="11116" y="16775"/>
                  </a:lnTo>
                  <a:lnTo>
                    <a:pt x="10330" y="16865"/>
                  </a:lnTo>
                  <a:lnTo>
                    <a:pt x="9544" y="16932"/>
                  </a:lnTo>
                  <a:lnTo>
                    <a:pt x="8735" y="16977"/>
                  </a:lnTo>
                  <a:lnTo>
                    <a:pt x="7949" y="16977"/>
                  </a:lnTo>
                  <a:lnTo>
                    <a:pt x="7141" y="16977"/>
                  </a:lnTo>
                  <a:lnTo>
                    <a:pt x="6378" y="16932"/>
                  </a:lnTo>
                  <a:lnTo>
                    <a:pt x="5614" y="16865"/>
                  </a:lnTo>
                  <a:lnTo>
                    <a:pt x="4873" y="16775"/>
                  </a:lnTo>
                  <a:lnTo>
                    <a:pt x="4177" y="16640"/>
                  </a:lnTo>
                  <a:lnTo>
                    <a:pt x="3503" y="16483"/>
                  </a:lnTo>
                  <a:lnTo>
                    <a:pt x="2897" y="16303"/>
                  </a:lnTo>
                  <a:lnTo>
                    <a:pt x="2313" y="16101"/>
                  </a:lnTo>
                  <a:lnTo>
                    <a:pt x="1774" y="15877"/>
                  </a:lnTo>
                  <a:lnTo>
                    <a:pt x="1527" y="15742"/>
                  </a:lnTo>
                  <a:lnTo>
                    <a:pt x="1303" y="15607"/>
                  </a:lnTo>
                  <a:lnTo>
                    <a:pt x="1100" y="15472"/>
                  </a:lnTo>
                  <a:lnTo>
                    <a:pt x="898" y="15315"/>
                  </a:lnTo>
                  <a:lnTo>
                    <a:pt x="719" y="15158"/>
                  </a:lnTo>
                  <a:lnTo>
                    <a:pt x="562" y="14978"/>
                  </a:lnTo>
                  <a:lnTo>
                    <a:pt x="404" y="14821"/>
                  </a:lnTo>
                  <a:lnTo>
                    <a:pt x="292" y="14619"/>
                  </a:lnTo>
                  <a:lnTo>
                    <a:pt x="180" y="14439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45" y="14103"/>
                  </a:lnTo>
                  <a:lnTo>
                    <a:pt x="23" y="13945"/>
                  </a:lnTo>
                  <a:lnTo>
                    <a:pt x="0" y="13766"/>
                  </a:lnTo>
                  <a:lnTo>
                    <a:pt x="0" y="13586"/>
                  </a:lnTo>
                  <a:lnTo>
                    <a:pt x="23" y="13204"/>
                  </a:lnTo>
                  <a:lnTo>
                    <a:pt x="90" y="12778"/>
                  </a:lnTo>
                  <a:lnTo>
                    <a:pt x="225" y="12306"/>
                  </a:lnTo>
                  <a:lnTo>
                    <a:pt x="382" y="11812"/>
                  </a:lnTo>
                  <a:lnTo>
                    <a:pt x="584" y="11296"/>
                  </a:lnTo>
                  <a:lnTo>
                    <a:pt x="831" y="10757"/>
                  </a:lnTo>
                  <a:lnTo>
                    <a:pt x="1100" y="10195"/>
                  </a:lnTo>
                  <a:lnTo>
                    <a:pt x="1415" y="9611"/>
                  </a:lnTo>
                  <a:lnTo>
                    <a:pt x="1752" y="9005"/>
                  </a:lnTo>
                  <a:lnTo>
                    <a:pt x="2111" y="8421"/>
                  </a:lnTo>
                  <a:lnTo>
                    <a:pt x="2493" y="7815"/>
                  </a:lnTo>
                  <a:lnTo>
                    <a:pt x="2897" y="7186"/>
                  </a:lnTo>
                  <a:lnTo>
                    <a:pt x="3324" y="6580"/>
                  </a:lnTo>
                  <a:lnTo>
                    <a:pt x="3773" y="5996"/>
                  </a:lnTo>
                  <a:lnTo>
                    <a:pt x="4222" y="5390"/>
                  </a:lnTo>
                  <a:lnTo>
                    <a:pt x="4671" y="4806"/>
                  </a:lnTo>
                  <a:lnTo>
                    <a:pt x="5142" y="4245"/>
                  </a:lnTo>
                  <a:lnTo>
                    <a:pt x="5637" y="3706"/>
                  </a:lnTo>
                  <a:lnTo>
                    <a:pt x="6108" y="3189"/>
                  </a:lnTo>
                  <a:lnTo>
                    <a:pt x="6580" y="2695"/>
                  </a:lnTo>
                  <a:lnTo>
                    <a:pt x="7051" y="2224"/>
                  </a:lnTo>
                  <a:lnTo>
                    <a:pt x="7523" y="1797"/>
                  </a:lnTo>
                  <a:lnTo>
                    <a:pt x="7994" y="1393"/>
                  </a:lnTo>
                  <a:lnTo>
                    <a:pt x="8443" y="1056"/>
                  </a:lnTo>
                  <a:lnTo>
                    <a:pt x="8870" y="741"/>
                  </a:lnTo>
                  <a:lnTo>
                    <a:pt x="9274" y="472"/>
                  </a:lnTo>
                  <a:lnTo>
                    <a:pt x="9679" y="270"/>
                  </a:lnTo>
                  <a:lnTo>
                    <a:pt x="10060" y="113"/>
                  </a:lnTo>
                  <a:lnTo>
                    <a:pt x="10397" y="23"/>
                  </a:lnTo>
                  <a:lnTo>
                    <a:pt x="10577" y="0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4147" y="8309"/>
                  </a:moveTo>
                  <a:lnTo>
                    <a:pt x="14282" y="8354"/>
                  </a:lnTo>
                  <a:lnTo>
                    <a:pt x="14417" y="8421"/>
                  </a:lnTo>
                  <a:lnTo>
                    <a:pt x="14529" y="8511"/>
                  </a:lnTo>
                  <a:lnTo>
                    <a:pt x="14664" y="8601"/>
                  </a:lnTo>
                  <a:lnTo>
                    <a:pt x="14776" y="8736"/>
                  </a:lnTo>
                  <a:lnTo>
                    <a:pt x="14888" y="8893"/>
                  </a:lnTo>
                  <a:lnTo>
                    <a:pt x="15001" y="9050"/>
                  </a:lnTo>
                  <a:lnTo>
                    <a:pt x="15113" y="9230"/>
                  </a:lnTo>
                  <a:lnTo>
                    <a:pt x="15203" y="9432"/>
                  </a:lnTo>
                  <a:lnTo>
                    <a:pt x="15270" y="9634"/>
                  </a:lnTo>
                  <a:lnTo>
                    <a:pt x="15360" y="9858"/>
                  </a:lnTo>
                  <a:lnTo>
                    <a:pt x="15405" y="10105"/>
                  </a:lnTo>
                  <a:lnTo>
                    <a:pt x="15472" y="10352"/>
                  </a:lnTo>
                  <a:lnTo>
                    <a:pt x="15517" y="10600"/>
                  </a:lnTo>
                  <a:lnTo>
                    <a:pt x="15540" y="10869"/>
                  </a:lnTo>
                  <a:lnTo>
                    <a:pt x="15540" y="11138"/>
                  </a:lnTo>
                  <a:lnTo>
                    <a:pt x="15540" y="11408"/>
                  </a:lnTo>
                  <a:lnTo>
                    <a:pt x="15540" y="11677"/>
                  </a:lnTo>
                  <a:lnTo>
                    <a:pt x="15495" y="11924"/>
                  </a:lnTo>
                  <a:lnTo>
                    <a:pt x="15472" y="12149"/>
                  </a:lnTo>
                  <a:lnTo>
                    <a:pt x="15405" y="12374"/>
                  </a:lnTo>
                  <a:lnTo>
                    <a:pt x="15337" y="12598"/>
                  </a:lnTo>
                  <a:lnTo>
                    <a:pt x="15270" y="12778"/>
                  </a:lnTo>
                  <a:lnTo>
                    <a:pt x="15180" y="12957"/>
                  </a:lnTo>
                  <a:lnTo>
                    <a:pt x="15090" y="13137"/>
                  </a:lnTo>
                  <a:lnTo>
                    <a:pt x="14978" y="13272"/>
                  </a:lnTo>
                  <a:lnTo>
                    <a:pt x="14866" y="13384"/>
                  </a:lnTo>
                  <a:lnTo>
                    <a:pt x="14754" y="13496"/>
                  </a:lnTo>
                  <a:lnTo>
                    <a:pt x="14619" y="13564"/>
                  </a:lnTo>
                  <a:lnTo>
                    <a:pt x="14484" y="13609"/>
                  </a:lnTo>
                  <a:lnTo>
                    <a:pt x="14349" y="13631"/>
                  </a:lnTo>
                  <a:lnTo>
                    <a:pt x="14282" y="13653"/>
                  </a:lnTo>
                  <a:lnTo>
                    <a:pt x="14147" y="13631"/>
                  </a:lnTo>
                  <a:lnTo>
                    <a:pt x="14013" y="13586"/>
                  </a:lnTo>
                  <a:lnTo>
                    <a:pt x="13878" y="13541"/>
                  </a:lnTo>
                  <a:lnTo>
                    <a:pt x="13743" y="13451"/>
                  </a:lnTo>
                  <a:lnTo>
                    <a:pt x="13631" y="13339"/>
                  </a:lnTo>
                  <a:lnTo>
                    <a:pt x="13496" y="13204"/>
                  </a:lnTo>
                  <a:lnTo>
                    <a:pt x="13384" y="13070"/>
                  </a:lnTo>
                  <a:lnTo>
                    <a:pt x="13271" y="12890"/>
                  </a:lnTo>
                  <a:lnTo>
                    <a:pt x="13182" y="12710"/>
                  </a:lnTo>
                  <a:lnTo>
                    <a:pt x="13092" y="12531"/>
                  </a:lnTo>
                  <a:lnTo>
                    <a:pt x="13002" y="12306"/>
                  </a:lnTo>
                  <a:lnTo>
                    <a:pt x="12935" y="12082"/>
                  </a:lnTo>
                  <a:lnTo>
                    <a:pt x="12867" y="11857"/>
                  </a:lnTo>
                  <a:lnTo>
                    <a:pt x="12822" y="11610"/>
                  </a:lnTo>
                  <a:lnTo>
                    <a:pt x="12777" y="11341"/>
                  </a:lnTo>
                  <a:lnTo>
                    <a:pt x="12755" y="11071"/>
                  </a:lnTo>
                  <a:lnTo>
                    <a:pt x="12733" y="10802"/>
                  </a:lnTo>
                  <a:lnTo>
                    <a:pt x="12733" y="10532"/>
                  </a:lnTo>
                  <a:lnTo>
                    <a:pt x="12755" y="10285"/>
                  </a:lnTo>
                  <a:lnTo>
                    <a:pt x="12777" y="10038"/>
                  </a:lnTo>
                  <a:lnTo>
                    <a:pt x="12822" y="9791"/>
                  </a:lnTo>
                  <a:lnTo>
                    <a:pt x="12867" y="9567"/>
                  </a:lnTo>
                  <a:lnTo>
                    <a:pt x="12935" y="9364"/>
                  </a:lnTo>
                  <a:lnTo>
                    <a:pt x="13024" y="9162"/>
                  </a:lnTo>
                  <a:lnTo>
                    <a:pt x="13114" y="8983"/>
                  </a:lnTo>
                  <a:lnTo>
                    <a:pt x="13204" y="8826"/>
                  </a:lnTo>
                  <a:lnTo>
                    <a:pt x="13294" y="8691"/>
                  </a:lnTo>
                  <a:lnTo>
                    <a:pt x="13406" y="8556"/>
                  </a:lnTo>
                  <a:lnTo>
                    <a:pt x="13541" y="8466"/>
                  </a:lnTo>
                  <a:lnTo>
                    <a:pt x="13676" y="8376"/>
                  </a:lnTo>
                  <a:lnTo>
                    <a:pt x="13810" y="8331"/>
                  </a:lnTo>
                  <a:lnTo>
                    <a:pt x="13945" y="8309"/>
                  </a:lnTo>
                  <a:close/>
                  <a:moveTo>
                    <a:pt x="8152" y="8511"/>
                  </a:moveTo>
                  <a:lnTo>
                    <a:pt x="8309" y="8534"/>
                  </a:lnTo>
                  <a:lnTo>
                    <a:pt x="8443" y="8578"/>
                  </a:lnTo>
                  <a:lnTo>
                    <a:pt x="8578" y="8646"/>
                  </a:lnTo>
                  <a:lnTo>
                    <a:pt x="8691" y="8736"/>
                  </a:lnTo>
                  <a:lnTo>
                    <a:pt x="8780" y="8848"/>
                  </a:lnTo>
                  <a:lnTo>
                    <a:pt x="8893" y="8983"/>
                  </a:lnTo>
                  <a:lnTo>
                    <a:pt x="8960" y="9140"/>
                  </a:lnTo>
                  <a:lnTo>
                    <a:pt x="9027" y="9320"/>
                  </a:lnTo>
                  <a:lnTo>
                    <a:pt x="9095" y="9522"/>
                  </a:lnTo>
                  <a:lnTo>
                    <a:pt x="9140" y="9724"/>
                  </a:lnTo>
                  <a:lnTo>
                    <a:pt x="9162" y="9926"/>
                  </a:lnTo>
                  <a:lnTo>
                    <a:pt x="9185" y="10173"/>
                  </a:lnTo>
                  <a:lnTo>
                    <a:pt x="9185" y="10420"/>
                  </a:lnTo>
                  <a:lnTo>
                    <a:pt x="9162" y="10667"/>
                  </a:lnTo>
                  <a:lnTo>
                    <a:pt x="9140" y="10914"/>
                  </a:lnTo>
                  <a:lnTo>
                    <a:pt x="9095" y="11183"/>
                  </a:lnTo>
                  <a:lnTo>
                    <a:pt x="9027" y="11453"/>
                  </a:lnTo>
                  <a:lnTo>
                    <a:pt x="8893" y="11947"/>
                  </a:lnTo>
                  <a:lnTo>
                    <a:pt x="8713" y="12374"/>
                  </a:lnTo>
                  <a:lnTo>
                    <a:pt x="8511" y="12778"/>
                  </a:lnTo>
                  <a:lnTo>
                    <a:pt x="8264" y="13115"/>
                  </a:lnTo>
                  <a:lnTo>
                    <a:pt x="8152" y="13249"/>
                  </a:lnTo>
                  <a:lnTo>
                    <a:pt x="8017" y="13384"/>
                  </a:lnTo>
                  <a:lnTo>
                    <a:pt x="7882" y="13496"/>
                  </a:lnTo>
                  <a:lnTo>
                    <a:pt x="7747" y="13586"/>
                  </a:lnTo>
                  <a:lnTo>
                    <a:pt x="7613" y="13676"/>
                  </a:lnTo>
                  <a:lnTo>
                    <a:pt x="7478" y="13721"/>
                  </a:lnTo>
                  <a:lnTo>
                    <a:pt x="7343" y="13743"/>
                  </a:lnTo>
                  <a:lnTo>
                    <a:pt x="7208" y="13766"/>
                  </a:lnTo>
                  <a:lnTo>
                    <a:pt x="7051" y="13743"/>
                  </a:lnTo>
                  <a:lnTo>
                    <a:pt x="6917" y="13698"/>
                  </a:lnTo>
                  <a:lnTo>
                    <a:pt x="6782" y="13631"/>
                  </a:lnTo>
                  <a:lnTo>
                    <a:pt x="6669" y="13541"/>
                  </a:lnTo>
                  <a:lnTo>
                    <a:pt x="6580" y="13429"/>
                  </a:lnTo>
                  <a:lnTo>
                    <a:pt x="6490" y="13272"/>
                  </a:lnTo>
                  <a:lnTo>
                    <a:pt x="6400" y="13115"/>
                  </a:lnTo>
                  <a:lnTo>
                    <a:pt x="6333" y="12957"/>
                  </a:lnTo>
                  <a:lnTo>
                    <a:pt x="6288" y="12755"/>
                  </a:lnTo>
                  <a:lnTo>
                    <a:pt x="6243" y="12553"/>
                  </a:lnTo>
                  <a:lnTo>
                    <a:pt x="6198" y="12329"/>
                  </a:lnTo>
                  <a:lnTo>
                    <a:pt x="6198" y="12104"/>
                  </a:lnTo>
                  <a:lnTo>
                    <a:pt x="6198" y="11857"/>
                  </a:lnTo>
                  <a:lnTo>
                    <a:pt x="6198" y="11610"/>
                  </a:lnTo>
                  <a:lnTo>
                    <a:pt x="6220" y="11341"/>
                  </a:lnTo>
                  <a:lnTo>
                    <a:pt x="6265" y="11094"/>
                  </a:lnTo>
                  <a:lnTo>
                    <a:pt x="6333" y="10824"/>
                  </a:lnTo>
                  <a:lnTo>
                    <a:pt x="6467" y="10330"/>
                  </a:lnTo>
                  <a:lnTo>
                    <a:pt x="6647" y="9903"/>
                  </a:lnTo>
                  <a:lnTo>
                    <a:pt x="6849" y="9499"/>
                  </a:lnTo>
                  <a:lnTo>
                    <a:pt x="7096" y="9162"/>
                  </a:lnTo>
                  <a:lnTo>
                    <a:pt x="7208" y="9028"/>
                  </a:lnTo>
                  <a:lnTo>
                    <a:pt x="7343" y="8893"/>
                  </a:lnTo>
                  <a:lnTo>
                    <a:pt x="7478" y="8781"/>
                  </a:lnTo>
                  <a:lnTo>
                    <a:pt x="7613" y="8691"/>
                  </a:lnTo>
                  <a:lnTo>
                    <a:pt x="7747" y="8623"/>
                  </a:lnTo>
                  <a:lnTo>
                    <a:pt x="7882" y="8556"/>
                  </a:lnTo>
                  <a:lnTo>
                    <a:pt x="8017" y="8534"/>
                  </a:lnTo>
                  <a:lnTo>
                    <a:pt x="8152" y="8511"/>
                  </a:lnTo>
                  <a:close/>
                  <a:moveTo>
                    <a:pt x="10577" y="0"/>
                  </a:move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011" y="5255"/>
                  </a:moveTo>
                  <a:lnTo>
                    <a:pt x="1011" y="5255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720" y="5187"/>
                  </a:lnTo>
                  <a:lnTo>
                    <a:pt x="585" y="5120"/>
                  </a:lnTo>
                  <a:lnTo>
                    <a:pt x="472" y="5030"/>
                  </a:lnTo>
                  <a:lnTo>
                    <a:pt x="383" y="4918"/>
                  </a:lnTo>
                  <a:lnTo>
                    <a:pt x="293" y="4761"/>
                  </a:lnTo>
                  <a:lnTo>
                    <a:pt x="203" y="4604"/>
                  </a:lnTo>
                  <a:lnTo>
                    <a:pt x="136" y="4446"/>
                  </a:lnTo>
                  <a:lnTo>
                    <a:pt x="91" y="4244"/>
                  </a:lnTo>
                  <a:lnTo>
                    <a:pt x="46" y="4042"/>
                  </a:lnTo>
                  <a:lnTo>
                    <a:pt x="1" y="3818"/>
                  </a:lnTo>
                  <a:lnTo>
                    <a:pt x="1" y="3593"/>
                  </a:lnTo>
                  <a:lnTo>
                    <a:pt x="1" y="3346"/>
                  </a:lnTo>
                  <a:lnTo>
                    <a:pt x="1" y="3099"/>
                  </a:lnTo>
                  <a:lnTo>
                    <a:pt x="23" y="2830"/>
                  </a:lnTo>
                  <a:lnTo>
                    <a:pt x="68" y="2583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270" y="1819"/>
                  </a:lnTo>
                  <a:lnTo>
                    <a:pt x="450" y="1392"/>
                  </a:lnTo>
                  <a:lnTo>
                    <a:pt x="652" y="988"/>
                  </a:lnTo>
                  <a:lnTo>
                    <a:pt x="899" y="651"/>
                  </a:lnTo>
                  <a:lnTo>
                    <a:pt x="1011" y="517"/>
                  </a:lnTo>
                  <a:lnTo>
                    <a:pt x="1146" y="382"/>
                  </a:lnTo>
                  <a:lnTo>
                    <a:pt x="1281" y="270"/>
                  </a:lnTo>
                  <a:lnTo>
                    <a:pt x="1416" y="180"/>
                  </a:lnTo>
                  <a:lnTo>
                    <a:pt x="1550" y="112"/>
                  </a:lnTo>
                  <a:lnTo>
                    <a:pt x="1685" y="45"/>
                  </a:lnTo>
                  <a:lnTo>
                    <a:pt x="1820" y="23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2246" y="67"/>
                  </a:lnTo>
                  <a:lnTo>
                    <a:pt x="2381" y="135"/>
                  </a:lnTo>
                  <a:lnTo>
                    <a:pt x="2494" y="225"/>
                  </a:lnTo>
                  <a:lnTo>
                    <a:pt x="2583" y="337"/>
                  </a:lnTo>
                  <a:lnTo>
                    <a:pt x="2696" y="472"/>
                  </a:lnTo>
                  <a:lnTo>
                    <a:pt x="2763" y="629"/>
                  </a:lnTo>
                  <a:lnTo>
                    <a:pt x="2830" y="809"/>
                  </a:lnTo>
                  <a:lnTo>
                    <a:pt x="2898" y="1011"/>
                  </a:lnTo>
                  <a:lnTo>
                    <a:pt x="2943" y="1213"/>
                  </a:lnTo>
                  <a:lnTo>
                    <a:pt x="2965" y="1415"/>
                  </a:lnTo>
                  <a:lnTo>
                    <a:pt x="2988" y="1662"/>
                  </a:lnTo>
                  <a:lnTo>
                    <a:pt x="2988" y="1909"/>
                  </a:lnTo>
                  <a:lnTo>
                    <a:pt x="2965" y="2156"/>
                  </a:lnTo>
                  <a:lnTo>
                    <a:pt x="2943" y="2403"/>
                  </a:lnTo>
                  <a:lnTo>
                    <a:pt x="2898" y="2672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696" y="3436"/>
                  </a:lnTo>
                  <a:lnTo>
                    <a:pt x="2516" y="3863"/>
                  </a:lnTo>
                  <a:lnTo>
                    <a:pt x="2314" y="4267"/>
                  </a:lnTo>
                  <a:lnTo>
                    <a:pt x="2067" y="4604"/>
                  </a:lnTo>
                  <a:lnTo>
                    <a:pt x="1955" y="4738"/>
                  </a:lnTo>
                  <a:lnTo>
                    <a:pt x="1820" y="4873"/>
                  </a:lnTo>
                  <a:lnTo>
                    <a:pt x="1685" y="4985"/>
                  </a:lnTo>
                  <a:lnTo>
                    <a:pt x="1550" y="5075"/>
                  </a:lnTo>
                  <a:lnTo>
                    <a:pt x="1416" y="5165"/>
                  </a:lnTo>
                  <a:lnTo>
                    <a:pt x="1281" y="5210"/>
                  </a:lnTo>
                  <a:lnTo>
                    <a:pt x="1146" y="5232"/>
                  </a:lnTo>
                  <a:lnTo>
                    <a:pt x="1011" y="5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550" y="5344"/>
                  </a:moveTo>
                  <a:lnTo>
                    <a:pt x="1550" y="5344"/>
                  </a:lnTo>
                  <a:lnTo>
                    <a:pt x="1415" y="5322"/>
                  </a:lnTo>
                  <a:lnTo>
                    <a:pt x="1281" y="5277"/>
                  </a:lnTo>
                  <a:lnTo>
                    <a:pt x="1146" y="5232"/>
                  </a:lnTo>
                  <a:lnTo>
                    <a:pt x="1011" y="5142"/>
                  </a:lnTo>
                  <a:lnTo>
                    <a:pt x="899" y="5030"/>
                  </a:lnTo>
                  <a:lnTo>
                    <a:pt x="764" y="4895"/>
                  </a:lnTo>
                  <a:lnTo>
                    <a:pt x="652" y="4761"/>
                  </a:lnTo>
                  <a:lnTo>
                    <a:pt x="539" y="4581"/>
                  </a:lnTo>
                  <a:lnTo>
                    <a:pt x="450" y="4401"/>
                  </a:lnTo>
                  <a:lnTo>
                    <a:pt x="360" y="4222"/>
                  </a:lnTo>
                  <a:lnTo>
                    <a:pt x="270" y="3997"/>
                  </a:lnTo>
                  <a:lnTo>
                    <a:pt x="203" y="3773"/>
                  </a:lnTo>
                  <a:lnTo>
                    <a:pt x="135" y="3548"/>
                  </a:lnTo>
                  <a:lnTo>
                    <a:pt x="90" y="3301"/>
                  </a:lnTo>
                  <a:lnTo>
                    <a:pt x="45" y="3032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1" y="2493"/>
                  </a:lnTo>
                  <a:lnTo>
                    <a:pt x="1" y="2223"/>
                  </a:lnTo>
                  <a:lnTo>
                    <a:pt x="23" y="1976"/>
                  </a:lnTo>
                  <a:lnTo>
                    <a:pt x="45" y="1729"/>
                  </a:lnTo>
                  <a:lnTo>
                    <a:pt x="90" y="1482"/>
                  </a:lnTo>
                  <a:lnTo>
                    <a:pt x="135" y="1258"/>
                  </a:lnTo>
                  <a:lnTo>
                    <a:pt x="203" y="1055"/>
                  </a:lnTo>
                  <a:lnTo>
                    <a:pt x="292" y="853"/>
                  </a:lnTo>
                  <a:lnTo>
                    <a:pt x="382" y="674"/>
                  </a:lnTo>
                  <a:lnTo>
                    <a:pt x="472" y="517"/>
                  </a:lnTo>
                  <a:lnTo>
                    <a:pt x="562" y="382"/>
                  </a:lnTo>
                  <a:lnTo>
                    <a:pt x="674" y="247"/>
                  </a:lnTo>
                  <a:lnTo>
                    <a:pt x="809" y="157"/>
                  </a:lnTo>
                  <a:lnTo>
                    <a:pt x="944" y="67"/>
                  </a:lnTo>
                  <a:lnTo>
                    <a:pt x="1078" y="22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415" y="0"/>
                  </a:lnTo>
                  <a:lnTo>
                    <a:pt x="1550" y="45"/>
                  </a:lnTo>
                  <a:lnTo>
                    <a:pt x="1685" y="112"/>
                  </a:lnTo>
                  <a:lnTo>
                    <a:pt x="1797" y="202"/>
                  </a:lnTo>
                  <a:lnTo>
                    <a:pt x="1932" y="292"/>
                  </a:lnTo>
                  <a:lnTo>
                    <a:pt x="2044" y="427"/>
                  </a:lnTo>
                  <a:lnTo>
                    <a:pt x="2156" y="584"/>
                  </a:lnTo>
                  <a:lnTo>
                    <a:pt x="2269" y="741"/>
                  </a:lnTo>
                  <a:lnTo>
                    <a:pt x="2381" y="921"/>
                  </a:lnTo>
                  <a:lnTo>
                    <a:pt x="2471" y="1123"/>
                  </a:lnTo>
                  <a:lnTo>
                    <a:pt x="2538" y="1325"/>
                  </a:lnTo>
                  <a:lnTo>
                    <a:pt x="2628" y="1549"/>
                  </a:lnTo>
                  <a:lnTo>
                    <a:pt x="2673" y="1796"/>
                  </a:lnTo>
                  <a:lnTo>
                    <a:pt x="2740" y="2043"/>
                  </a:lnTo>
                  <a:lnTo>
                    <a:pt x="2785" y="2291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808" y="2829"/>
                  </a:lnTo>
                  <a:lnTo>
                    <a:pt x="2808" y="3099"/>
                  </a:lnTo>
                  <a:lnTo>
                    <a:pt x="2808" y="3368"/>
                  </a:lnTo>
                  <a:lnTo>
                    <a:pt x="2763" y="3615"/>
                  </a:lnTo>
                  <a:lnTo>
                    <a:pt x="2740" y="3840"/>
                  </a:lnTo>
                  <a:lnTo>
                    <a:pt x="2673" y="4065"/>
                  </a:lnTo>
                  <a:lnTo>
                    <a:pt x="2605" y="4289"/>
                  </a:lnTo>
                  <a:lnTo>
                    <a:pt x="2538" y="4469"/>
                  </a:lnTo>
                  <a:lnTo>
                    <a:pt x="2448" y="4648"/>
                  </a:lnTo>
                  <a:lnTo>
                    <a:pt x="2358" y="4828"/>
                  </a:lnTo>
                  <a:lnTo>
                    <a:pt x="2246" y="4963"/>
                  </a:lnTo>
                  <a:lnTo>
                    <a:pt x="2134" y="5075"/>
                  </a:lnTo>
                  <a:lnTo>
                    <a:pt x="2022" y="5187"/>
                  </a:lnTo>
                  <a:lnTo>
                    <a:pt x="1887" y="5255"/>
                  </a:lnTo>
                  <a:lnTo>
                    <a:pt x="1752" y="5300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550" y="5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2"/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0577" y="0"/>
                  </a:ln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7972" y="16977"/>
                  </a:lnTo>
                  <a:lnTo>
                    <a:pt x="7972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extrusionOk="0">
                  <a:moveTo>
                    <a:pt x="1955" y="0"/>
                  </a:move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2"/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955" y="0"/>
                  </a:moveTo>
                  <a:lnTo>
                    <a:pt x="1955" y="0"/>
                  </a:ln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195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extrusionOk="0">
                  <a:moveTo>
                    <a:pt x="1213" y="0"/>
                  </a:move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2"/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258" y="0"/>
                  </a:moveTo>
                  <a:lnTo>
                    <a:pt x="1258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lnTo>
                    <a:pt x="1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2"/>
            <p:cNvSpPr/>
            <p:nvPr/>
          </p:nvSpPr>
          <p:spPr>
            <a:xfrm>
              <a:off x="-847160" y="-211184"/>
              <a:ext cx="47363" cy="77687"/>
            </a:xfrm>
            <a:custGeom>
              <a:avLst/>
              <a:gdLst/>
              <a:ahLst/>
              <a:cxnLst/>
              <a:rect l="l" t="t" r="r" b="b"/>
              <a:pathLst>
                <a:path w="3683" h="6041" extrusionOk="0">
                  <a:moveTo>
                    <a:pt x="1842" y="0"/>
                  </a:moveTo>
                  <a:lnTo>
                    <a:pt x="1662" y="23"/>
                  </a:lnTo>
                  <a:lnTo>
                    <a:pt x="1482" y="68"/>
                  </a:lnTo>
                  <a:lnTo>
                    <a:pt x="1303" y="158"/>
                  </a:lnTo>
                  <a:lnTo>
                    <a:pt x="1123" y="247"/>
                  </a:lnTo>
                  <a:lnTo>
                    <a:pt x="966" y="382"/>
                  </a:lnTo>
                  <a:lnTo>
                    <a:pt x="809" y="517"/>
                  </a:lnTo>
                  <a:lnTo>
                    <a:pt x="674" y="696"/>
                  </a:lnTo>
                  <a:lnTo>
                    <a:pt x="539" y="899"/>
                  </a:lnTo>
                  <a:lnTo>
                    <a:pt x="427" y="1101"/>
                  </a:lnTo>
                  <a:lnTo>
                    <a:pt x="315" y="1348"/>
                  </a:lnTo>
                  <a:lnTo>
                    <a:pt x="225" y="1595"/>
                  </a:lnTo>
                  <a:lnTo>
                    <a:pt x="157" y="1842"/>
                  </a:lnTo>
                  <a:lnTo>
                    <a:pt x="90" y="2134"/>
                  </a:lnTo>
                  <a:lnTo>
                    <a:pt x="45" y="2426"/>
                  </a:lnTo>
                  <a:lnTo>
                    <a:pt x="23" y="2717"/>
                  </a:lnTo>
                  <a:lnTo>
                    <a:pt x="0" y="3032"/>
                  </a:lnTo>
                  <a:lnTo>
                    <a:pt x="23" y="3324"/>
                  </a:lnTo>
                  <a:lnTo>
                    <a:pt x="45" y="3638"/>
                  </a:lnTo>
                  <a:lnTo>
                    <a:pt x="90" y="3908"/>
                  </a:lnTo>
                  <a:lnTo>
                    <a:pt x="157" y="4200"/>
                  </a:lnTo>
                  <a:lnTo>
                    <a:pt x="225" y="4469"/>
                  </a:lnTo>
                  <a:lnTo>
                    <a:pt x="315" y="4716"/>
                  </a:lnTo>
                  <a:lnTo>
                    <a:pt x="427" y="4941"/>
                  </a:lnTo>
                  <a:lnTo>
                    <a:pt x="539" y="5143"/>
                  </a:lnTo>
                  <a:lnTo>
                    <a:pt x="674" y="5345"/>
                  </a:lnTo>
                  <a:lnTo>
                    <a:pt x="809" y="5524"/>
                  </a:lnTo>
                  <a:lnTo>
                    <a:pt x="966" y="5682"/>
                  </a:lnTo>
                  <a:lnTo>
                    <a:pt x="1123" y="5794"/>
                  </a:lnTo>
                  <a:lnTo>
                    <a:pt x="1303" y="5906"/>
                  </a:lnTo>
                  <a:lnTo>
                    <a:pt x="1482" y="5974"/>
                  </a:lnTo>
                  <a:lnTo>
                    <a:pt x="1662" y="6018"/>
                  </a:lnTo>
                  <a:lnTo>
                    <a:pt x="1842" y="6041"/>
                  </a:lnTo>
                  <a:lnTo>
                    <a:pt x="2044" y="6018"/>
                  </a:lnTo>
                  <a:lnTo>
                    <a:pt x="2223" y="5974"/>
                  </a:lnTo>
                  <a:lnTo>
                    <a:pt x="2403" y="5906"/>
                  </a:lnTo>
                  <a:lnTo>
                    <a:pt x="2560" y="5794"/>
                  </a:lnTo>
                  <a:lnTo>
                    <a:pt x="2717" y="5682"/>
                  </a:lnTo>
                  <a:lnTo>
                    <a:pt x="2874" y="5524"/>
                  </a:lnTo>
                  <a:lnTo>
                    <a:pt x="3009" y="5345"/>
                  </a:lnTo>
                  <a:lnTo>
                    <a:pt x="3144" y="5143"/>
                  </a:lnTo>
                  <a:lnTo>
                    <a:pt x="3279" y="4941"/>
                  </a:lnTo>
                  <a:lnTo>
                    <a:pt x="3368" y="4716"/>
                  </a:lnTo>
                  <a:lnTo>
                    <a:pt x="3458" y="4469"/>
                  </a:lnTo>
                  <a:lnTo>
                    <a:pt x="3548" y="4200"/>
                  </a:lnTo>
                  <a:lnTo>
                    <a:pt x="3616" y="3908"/>
                  </a:lnTo>
                  <a:lnTo>
                    <a:pt x="3660" y="3638"/>
                  </a:lnTo>
                  <a:lnTo>
                    <a:pt x="3683" y="3324"/>
                  </a:lnTo>
                  <a:lnTo>
                    <a:pt x="3683" y="3032"/>
                  </a:lnTo>
                  <a:lnTo>
                    <a:pt x="3683" y="2717"/>
                  </a:lnTo>
                  <a:lnTo>
                    <a:pt x="3660" y="2426"/>
                  </a:lnTo>
                  <a:lnTo>
                    <a:pt x="3616" y="2134"/>
                  </a:lnTo>
                  <a:lnTo>
                    <a:pt x="3548" y="1842"/>
                  </a:lnTo>
                  <a:lnTo>
                    <a:pt x="3458" y="1595"/>
                  </a:lnTo>
                  <a:lnTo>
                    <a:pt x="3368" y="1348"/>
                  </a:lnTo>
                  <a:lnTo>
                    <a:pt x="3279" y="1101"/>
                  </a:lnTo>
                  <a:lnTo>
                    <a:pt x="3144" y="899"/>
                  </a:lnTo>
                  <a:lnTo>
                    <a:pt x="3009" y="696"/>
                  </a:lnTo>
                  <a:lnTo>
                    <a:pt x="2874" y="517"/>
                  </a:lnTo>
                  <a:lnTo>
                    <a:pt x="2717" y="382"/>
                  </a:lnTo>
                  <a:lnTo>
                    <a:pt x="2560" y="247"/>
                  </a:lnTo>
                  <a:lnTo>
                    <a:pt x="2403" y="158"/>
                  </a:lnTo>
                  <a:lnTo>
                    <a:pt x="2223" y="68"/>
                  </a:lnTo>
                  <a:lnTo>
                    <a:pt x="2044" y="23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16" y="46"/>
                  </a:lnTo>
                  <a:lnTo>
                    <a:pt x="9926" y="68"/>
                  </a:lnTo>
                  <a:lnTo>
                    <a:pt x="9455" y="517"/>
                  </a:lnTo>
                  <a:lnTo>
                    <a:pt x="8983" y="966"/>
                  </a:lnTo>
                  <a:lnTo>
                    <a:pt x="8534" y="1416"/>
                  </a:lnTo>
                  <a:lnTo>
                    <a:pt x="8107" y="1887"/>
                  </a:lnTo>
                  <a:lnTo>
                    <a:pt x="7681" y="2359"/>
                  </a:lnTo>
                  <a:lnTo>
                    <a:pt x="7276" y="2830"/>
                  </a:lnTo>
                  <a:lnTo>
                    <a:pt x="6872" y="3324"/>
                  </a:lnTo>
                  <a:lnTo>
                    <a:pt x="6513" y="3818"/>
                  </a:lnTo>
                  <a:lnTo>
                    <a:pt x="6131" y="4335"/>
                  </a:lnTo>
                  <a:lnTo>
                    <a:pt x="5794" y="4851"/>
                  </a:lnTo>
                  <a:lnTo>
                    <a:pt x="5458" y="5345"/>
                  </a:lnTo>
                  <a:lnTo>
                    <a:pt x="5143" y="5884"/>
                  </a:lnTo>
                  <a:lnTo>
                    <a:pt x="4537" y="6917"/>
                  </a:lnTo>
                  <a:lnTo>
                    <a:pt x="3975" y="7973"/>
                  </a:lnTo>
                  <a:lnTo>
                    <a:pt x="3459" y="9051"/>
                  </a:lnTo>
                  <a:lnTo>
                    <a:pt x="3010" y="10128"/>
                  </a:lnTo>
                  <a:lnTo>
                    <a:pt x="2583" y="11184"/>
                  </a:lnTo>
                  <a:lnTo>
                    <a:pt x="2201" y="12262"/>
                  </a:lnTo>
                  <a:lnTo>
                    <a:pt x="1865" y="13317"/>
                  </a:lnTo>
                  <a:lnTo>
                    <a:pt x="1550" y="14350"/>
                  </a:lnTo>
                  <a:lnTo>
                    <a:pt x="1281" y="15361"/>
                  </a:lnTo>
                  <a:lnTo>
                    <a:pt x="1056" y="16371"/>
                  </a:lnTo>
                  <a:lnTo>
                    <a:pt x="854" y="17337"/>
                  </a:lnTo>
                  <a:lnTo>
                    <a:pt x="674" y="18280"/>
                  </a:lnTo>
                  <a:lnTo>
                    <a:pt x="517" y="19178"/>
                  </a:lnTo>
                  <a:lnTo>
                    <a:pt x="405" y="20054"/>
                  </a:lnTo>
                  <a:lnTo>
                    <a:pt x="293" y="20862"/>
                  </a:lnTo>
                  <a:lnTo>
                    <a:pt x="203" y="21648"/>
                  </a:lnTo>
                  <a:lnTo>
                    <a:pt x="91" y="23018"/>
                  </a:lnTo>
                  <a:lnTo>
                    <a:pt x="23" y="24163"/>
                  </a:lnTo>
                  <a:lnTo>
                    <a:pt x="1" y="24994"/>
                  </a:lnTo>
                  <a:lnTo>
                    <a:pt x="23" y="25735"/>
                  </a:lnTo>
                  <a:lnTo>
                    <a:pt x="854" y="25600"/>
                  </a:lnTo>
                  <a:lnTo>
                    <a:pt x="1842" y="25421"/>
                  </a:lnTo>
                  <a:lnTo>
                    <a:pt x="3100" y="25196"/>
                  </a:lnTo>
                  <a:lnTo>
                    <a:pt x="4582" y="24882"/>
                  </a:lnTo>
                  <a:lnTo>
                    <a:pt x="6221" y="24523"/>
                  </a:lnTo>
                  <a:lnTo>
                    <a:pt x="7995" y="24096"/>
                  </a:lnTo>
                  <a:lnTo>
                    <a:pt x="8871" y="23849"/>
                  </a:lnTo>
                  <a:lnTo>
                    <a:pt x="9791" y="23579"/>
                  </a:lnTo>
                  <a:lnTo>
                    <a:pt x="10690" y="23310"/>
                  </a:lnTo>
                  <a:lnTo>
                    <a:pt x="11565" y="23018"/>
                  </a:lnTo>
                  <a:lnTo>
                    <a:pt x="12441" y="22704"/>
                  </a:lnTo>
                  <a:lnTo>
                    <a:pt x="13272" y="22367"/>
                  </a:lnTo>
                  <a:lnTo>
                    <a:pt x="14081" y="22030"/>
                  </a:lnTo>
                  <a:lnTo>
                    <a:pt x="14844" y="21671"/>
                  </a:lnTo>
                  <a:lnTo>
                    <a:pt x="15563" y="21289"/>
                  </a:lnTo>
                  <a:lnTo>
                    <a:pt x="16214" y="20907"/>
                  </a:lnTo>
                  <a:lnTo>
                    <a:pt x="16820" y="20481"/>
                  </a:lnTo>
                  <a:lnTo>
                    <a:pt x="17090" y="20278"/>
                  </a:lnTo>
                  <a:lnTo>
                    <a:pt x="17337" y="20054"/>
                  </a:lnTo>
                  <a:lnTo>
                    <a:pt x="17561" y="19829"/>
                  </a:lnTo>
                  <a:lnTo>
                    <a:pt x="17786" y="19605"/>
                  </a:lnTo>
                  <a:lnTo>
                    <a:pt x="17965" y="19380"/>
                  </a:lnTo>
                  <a:lnTo>
                    <a:pt x="18145" y="19156"/>
                  </a:lnTo>
                  <a:lnTo>
                    <a:pt x="18280" y="18909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51"/>
                  </a:lnTo>
                  <a:lnTo>
                    <a:pt x="18594" y="17382"/>
                  </a:lnTo>
                  <a:lnTo>
                    <a:pt x="18549" y="17112"/>
                  </a:lnTo>
                  <a:lnTo>
                    <a:pt x="18414" y="16573"/>
                  </a:lnTo>
                  <a:lnTo>
                    <a:pt x="18235" y="16012"/>
                  </a:lnTo>
                  <a:lnTo>
                    <a:pt x="18055" y="15428"/>
                  </a:lnTo>
                  <a:lnTo>
                    <a:pt x="17853" y="14822"/>
                  </a:lnTo>
                  <a:lnTo>
                    <a:pt x="17629" y="14215"/>
                  </a:lnTo>
                  <a:lnTo>
                    <a:pt x="17382" y="13609"/>
                  </a:lnTo>
                  <a:lnTo>
                    <a:pt x="16843" y="12352"/>
                  </a:lnTo>
                  <a:lnTo>
                    <a:pt x="16259" y="11094"/>
                  </a:lnTo>
                  <a:lnTo>
                    <a:pt x="15630" y="9859"/>
                  </a:lnTo>
                  <a:lnTo>
                    <a:pt x="15001" y="8646"/>
                  </a:lnTo>
                  <a:lnTo>
                    <a:pt x="14372" y="7501"/>
                  </a:lnTo>
                  <a:lnTo>
                    <a:pt x="13766" y="6401"/>
                  </a:lnTo>
                  <a:lnTo>
                    <a:pt x="13160" y="5390"/>
                  </a:lnTo>
                  <a:lnTo>
                    <a:pt x="12149" y="3706"/>
                  </a:lnTo>
                  <a:lnTo>
                    <a:pt x="11453" y="2583"/>
                  </a:lnTo>
                  <a:lnTo>
                    <a:pt x="11206" y="2179"/>
                  </a:lnTo>
                  <a:lnTo>
                    <a:pt x="11318" y="1708"/>
                  </a:lnTo>
                  <a:lnTo>
                    <a:pt x="11363" y="1281"/>
                  </a:lnTo>
                  <a:lnTo>
                    <a:pt x="11363" y="944"/>
                  </a:lnTo>
                  <a:lnTo>
                    <a:pt x="11318" y="675"/>
                  </a:lnTo>
                  <a:lnTo>
                    <a:pt x="11251" y="450"/>
                  </a:lnTo>
                  <a:lnTo>
                    <a:pt x="11139" y="270"/>
                  </a:lnTo>
                  <a:lnTo>
                    <a:pt x="11004" y="158"/>
                  </a:lnTo>
                  <a:lnTo>
                    <a:pt x="10847" y="68"/>
                  </a:lnTo>
                  <a:lnTo>
                    <a:pt x="10690" y="23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23" y="25735"/>
                  </a:moveTo>
                  <a:lnTo>
                    <a:pt x="23" y="25735"/>
                  </a:lnTo>
                  <a:lnTo>
                    <a:pt x="1" y="24994"/>
                  </a:lnTo>
                  <a:lnTo>
                    <a:pt x="23" y="24163"/>
                  </a:lnTo>
                  <a:lnTo>
                    <a:pt x="91" y="23018"/>
                  </a:lnTo>
                  <a:lnTo>
                    <a:pt x="203" y="21648"/>
                  </a:lnTo>
                  <a:lnTo>
                    <a:pt x="293" y="20862"/>
                  </a:lnTo>
                  <a:lnTo>
                    <a:pt x="405" y="20054"/>
                  </a:lnTo>
                  <a:lnTo>
                    <a:pt x="517" y="19178"/>
                  </a:lnTo>
                  <a:lnTo>
                    <a:pt x="674" y="18280"/>
                  </a:lnTo>
                  <a:lnTo>
                    <a:pt x="854" y="17337"/>
                  </a:lnTo>
                  <a:lnTo>
                    <a:pt x="1056" y="16371"/>
                  </a:lnTo>
                  <a:lnTo>
                    <a:pt x="1281" y="15361"/>
                  </a:lnTo>
                  <a:lnTo>
                    <a:pt x="1550" y="14350"/>
                  </a:lnTo>
                  <a:lnTo>
                    <a:pt x="1865" y="13317"/>
                  </a:lnTo>
                  <a:lnTo>
                    <a:pt x="2201" y="12262"/>
                  </a:lnTo>
                  <a:lnTo>
                    <a:pt x="2583" y="11184"/>
                  </a:lnTo>
                  <a:lnTo>
                    <a:pt x="3010" y="10128"/>
                  </a:lnTo>
                  <a:lnTo>
                    <a:pt x="3459" y="9051"/>
                  </a:lnTo>
                  <a:lnTo>
                    <a:pt x="3975" y="7973"/>
                  </a:lnTo>
                  <a:lnTo>
                    <a:pt x="4537" y="6917"/>
                  </a:lnTo>
                  <a:lnTo>
                    <a:pt x="5143" y="5884"/>
                  </a:lnTo>
                  <a:lnTo>
                    <a:pt x="5458" y="5345"/>
                  </a:lnTo>
                  <a:lnTo>
                    <a:pt x="5794" y="4851"/>
                  </a:lnTo>
                  <a:lnTo>
                    <a:pt x="6131" y="4335"/>
                  </a:lnTo>
                  <a:lnTo>
                    <a:pt x="6513" y="3818"/>
                  </a:lnTo>
                  <a:lnTo>
                    <a:pt x="6872" y="3324"/>
                  </a:lnTo>
                  <a:lnTo>
                    <a:pt x="7276" y="2830"/>
                  </a:lnTo>
                  <a:lnTo>
                    <a:pt x="7681" y="2359"/>
                  </a:lnTo>
                  <a:lnTo>
                    <a:pt x="8107" y="1887"/>
                  </a:lnTo>
                  <a:lnTo>
                    <a:pt x="8534" y="1416"/>
                  </a:lnTo>
                  <a:lnTo>
                    <a:pt x="8983" y="966"/>
                  </a:lnTo>
                  <a:lnTo>
                    <a:pt x="9455" y="517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10016" y="46"/>
                  </a:lnTo>
                  <a:lnTo>
                    <a:pt x="10241" y="1"/>
                  </a:lnTo>
                  <a:lnTo>
                    <a:pt x="10375" y="1"/>
                  </a:lnTo>
                  <a:lnTo>
                    <a:pt x="10533" y="1"/>
                  </a:lnTo>
                  <a:lnTo>
                    <a:pt x="10690" y="23"/>
                  </a:lnTo>
                  <a:lnTo>
                    <a:pt x="10847" y="68"/>
                  </a:lnTo>
                  <a:lnTo>
                    <a:pt x="11004" y="158"/>
                  </a:lnTo>
                  <a:lnTo>
                    <a:pt x="11139" y="270"/>
                  </a:lnTo>
                  <a:lnTo>
                    <a:pt x="11251" y="450"/>
                  </a:lnTo>
                  <a:lnTo>
                    <a:pt x="11318" y="675"/>
                  </a:lnTo>
                  <a:lnTo>
                    <a:pt x="11363" y="944"/>
                  </a:lnTo>
                  <a:lnTo>
                    <a:pt x="11363" y="1281"/>
                  </a:lnTo>
                  <a:lnTo>
                    <a:pt x="11318" y="1708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453" y="2583"/>
                  </a:lnTo>
                  <a:lnTo>
                    <a:pt x="12149" y="3706"/>
                  </a:lnTo>
                  <a:lnTo>
                    <a:pt x="13160" y="5390"/>
                  </a:lnTo>
                  <a:lnTo>
                    <a:pt x="13766" y="6401"/>
                  </a:lnTo>
                  <a:lnTo>
                    <a:pt x="14372" y="7501"/>
                  </a:lnTo>
                  <a:lnTo>
                    <a:pt x="15001" y="8646"/>
                  </a:lnTo>
                  <a:lnTo>
                    <a:pt x="15630" y="9859"/>
                  </a:lnTo>
                  <a:lnTo>
                    <a:pt x="16259" y="11094"/>
                  </a:lnTo>
                  <a:lnTo>
                    <a:pt x="16843" y="12352"/>
                  </a:lnTo>
                  <a:lnTo>
                    <a:pt x="17382" y="13609"/>
                  </a:lnTo>
                  <a:lnTo>
                    <a:pt x="17629" y="14215"/>
                  </a:lnTo>
                  <a:lnTo>
                    <a:pt x="17853" y="14822"/>
                  </a:lnTo>
                  <a:lnTo>
                    <a:pt x="18055" y="15428"/>
                  </a:lnTo>
                  <a:lnTo>
                    <a:pt x="18235" y="16012"/>
                  </a:lnTo>
                  <a:lnTo>
                    <a:pt x="18414" y="16573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594" y="17382"/>
                  </a:lnTo>
                  <a:lnTo>
                    <a:pt x="18617" y="17651"/>
                  </a:lnTo>
                  <a:lnTo>
                    <a:pt x="18594" y="17921"/>
                  </a:lnTo>
                  <a:lnTo>
                    <a:pt x="18549" y="18168"/>
                  </a:lnTo>
                  <a:lnTo>
                    <a:pt x="18482" y="18415"/>
                  </a:lnTo>
                  <a:lnTo>
                    <a:pt x="18392" y="18662"/>
                  </a:lnTo>
                  <a:lnTo>
                    <a:pt x="18280" y="18909"/>
                  </a:lnTo>
                  <a:lnTo>
                    <a:pt x="18145" y="19156"/>
                  </a:lnTo>
                  <a:lnTo>
                    <a:pt x="17965" y="19380"/>
                  </a:lnTo>
                  <a:lnTo>
                    <a:pt x="17786" y="19605"/>
                  </a:lnTo>
                  <a:lnTo>
                    <a:pt x="17561" y="19829"/>
                  </a:lnTo>
                  <a:lnTo>
                    <a:pt x="17337" y="20054"/>
                  </a:lnTo>
                  <a:lnTo>
                    <a:pt x="17090" y="20278"/>
                  </a:lnTo>
                  <a:lnTo>
                    <a:pt x="16820" y="20481"/>
                  </a:lnTo>
                  <a:lnTo>
                    <a:pt x="16214" y="20907"/>
                  </a:lnTo>
                  <a:lnTo>
                    <a:pt x="15563" y="21289"/>
                  </a:lnTo>
                  <a:lnTo>
                    <a:pt x="14844" y="21671"/>
                  </a:lnTo>
                  <a:lnTo>
                    <a:pt x="14081" y="22030"/>
                  </a:lnTo>
                  <a:lnTo>
                    <a:pt x="13272" y="22367"/>
                  </a:lnTo>
                  <a:lnTo>
                    <a:pt x="12441" y="22704"/>
                  </a:lnTo>
                  <a:lnTo>
                    <a:pt x="11565" y="23018"/>
                  </a:lnTo>
                  <a:lnTo>
                    <a:pt x="10690" y="23310"/>
                  </a:lnTo>
                  <a:lnTo>
                    <a:pt x="9791" y="23579"/>
                  </a:lnTo>
                  <a:lnTo>
                    <a:pt x="8871" y="23849"/>
                  </a:lnTo>
                  <a:lnTo>
                    <a:pt x="7995" y="24096"/>
                  </a:lnTo>
                  <a:lnTo>
                    <a:pt x="6221" y="24523"/>
                  </a:lnTo>
                  <a:lnTo>
                    <a:pt x="4582" y="24882"/>
                  </a:lnTo>
                  <a:lnTo>
                    <a:pt x="3100" y="25196"/>
                  </a:lnTo>
                  <a:lnTo>
                    <a:pt x="1842" y="25421"/>
                  </a:lnTo>
                  <a:lnTo>
                    <a:pt x="854" y="25600"/>
                  </a:lnTo>
                  <a:lnTo>
                    <a:pt x="23" y="257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83" y="23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2"/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10241" y="1"/>
                  </a:lnTo>
                  <a:lnTo>
                    <a:pt x="10083" y="23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2"/>
            <p:cNvSpPr/>
            <p:nvPr/>
          </p:nvSpPr>
          <p:spPr>
            <a:xfrm>
              <a:off x="-1066924" y="-594400"/>
              <a:ext cx="131121" cy="232483"/>
            </a:xfrm>
            <a:custGeom>
              <a:avLst/>
              <a:gdLst/>
              <a:ahLst/>
              <a:cxnLst/>
              <a:rect l="l" t="t" r="r" b="b"/>
              <a:pathLst>
                <a:path w="10196" h="18078" extrusionOk="0">
                  <a:moveTo>
                    <a:pt x="4020" y="1"/>
                  </a:moveTo>
                  <a:lnTo>
                    <a:pt x="3840" y="427"/>
                  </a:lnTo>
                  <a:lnTo>
                    <a:pt x="3346" y="1572"/>
                  </a:lnTo>
                  <a:lnTo>
                    <a:pt x="3009" y="2403"/>
                  </a:lnTo>
                  <a:lnTo>
                    <a:pt x="2650" y="3391"/>
                  </a:lnTo>
                  <a:lnTo>
                    <a:pt x="2268" y="4492"/>
                  </a:lnTo>
                  <a:lnTo>
                    <a:pt x="1887" y="5704"/>
                  </a:lnTo>
                  <a:lnTo>
                    <a:pt x="1505" y="7052"/>
                  </a:lnTo>
                  <a:lnTo>
                    <a:pt x="1123" y="8466"/>
                  </a:lnTo>
                  <a:lnTo>
                    <a:pt x="786" y="9948"/>
                  </a:lnTo>
                  <a:lnTo>
                    <a:pt x="629" y="10734"/>
                  </a:lnTo>
                  <a:lnTo>
                    <a:pt x="494" y="11520"/>
                  </a:lnTo>
                  <a:lnTo>
                    <a:pt x="360" y="12306"/>
                  </a:lnTo>
                  <a:lnTo>
                    <a:pt x="247" y="13115"/>
                  </a:lnTo>
                  <a:lnTo>
                    <a:pt x="157" y="13946"/>
                  </a:lnTo>
                  <a:lnTo>
                    <a:pt x="90" y="14754"/>
                  </a:lnTo>
                  <a:lnTo>
                    <a:pt x="45" y="15585"/>
                  </a:lnTo>
                  <a:lnTo>
                    <a:pt x="0" y="16416"/>
                  </a:lnTo>
                  <a:lnTo>
                    <a:pt x="0" y="17247"/>
                  </a:lnTo>
                  <a:lnTo>
                    <a:pt x="23" y="18077"/>
                  </a:lnTo>
                  <a:lnTo>
                    <a:pt x="337" y="18010"/>
                  </a:lnTo>
                  <a:lnTo>
                    <a:pt x="719" y="17920"/>
                  </a:lnTo>
                  <a:lnTo>
                    <a:pt x="1213" y="17763"/>
                  </a:lnTo>
                  <a:lnTo>
                    <a:pt x="1819" y="17583"/>
                  </a:lnTo>
                  <a:lnTo>
                    <a:pt x="2493" y="17314"/>
                  </a:lnTo>
                  <a:lnTo>
                    <a:pt x="3234" y="17022"/>
                  </a:lnTo>
                  <a:lnTo>
                    <a:pt x="4042" y="16663"/>
                  </a:lnTo>
                  <a:lnTo>
                    <a:pt x="4873" y="16236"/>
                  </a:lnTo>
                  <a:lnTo>
                    <a:pt x="5300" y="15989"/>
                  </a:lnTo>
                  <a:lnTo>
                    <a:pt x="5726" y="15742"/>
                  </a:lnTo>
                  <a:lnTo>
                    <a:pt x="6153" y="15450"/>
                  </a:lnTo>
                  <a:lnTo>
                    <a:pt x="6580" y="15158"/>
                  </a:lnTo>
                  <a:lnTo>
                    <a:pt x="7006" y="14866"/>
                  </a:lnTo>
                  <a:lnTo>
                    <a:pt x="7411" y="14529"/>
                  </a:lnTo>
                  <a:lnTo>
                    <a:pt x="7815" y="14170"/>
                  </a:lnTo>
                  <a:lnTo>
                    <a:pt x="8197" y="13811"/>
                  </a:lnTo>
                  <a:lnTo>
                    <a:pt x="8578" y="13429"/>
                  </a:lnTo>
                  <a:lnTo>
                    <a:pt x="8938" y="13002"/>
                  </a:lnTo>
                  <a:lnTo>
                    <a:pt x="9297" y="12576"/>
                  </a:lnTo>
                  <a:lnTo>
                    <a:pt x="9611" y="12127"/>
                  </a:lnTo>
                  <a:lnTo>
                    <a:pt x="9926" y="11655"/>
                  </a:lnTo>
                  <a:lnTo>
                    <a:pt x="10195" y="11161"/>
                  </a:lnTo>
                  <a:lnTo>
                    <a:pt x="10105" y="10869"/>
                  </a:lnTo>
                  <a:lnTo>
                    <a:pt x="9813" y="10061"/>
                  </a:lnTo>
                  <a:lnTo>
                    <a:pt x="9611" y="9499"/>
                  </a:lnTo>
                  <a:lnTo>
                    <a:pt x="9342" y="8826"/>
                  </a:lnTo>
                  <a:lnTo>
                    <a:pt x="9050" y="8107"/>
                  </a:lnTo>
                  <a:lnTo>
                    <a:pt x="8691" y="7299"/>
                  </a:lnTo>
                  <a:lnTo>
                    <a:pt x="8286" y="6445"/>
                  </a:lnTo>
                  <a:lnTo>
                    <a:pt x="7837" y="5547"/>
                  </a:lnTo>
                  <a:lnTo>
                    <a:pt x="7321" y="4626"/>
                  </a:lnTo>
                  <a:lnTo>
                    <a:pt x="6782" y="3683"/>
                  </a:lnTo>
                  <a:lnTo>
                    <a:pt x="6176" y="2740"/>
                  </a:lnTo>
                  <a:lnTo>
                    <a:pt x="5839" y="2269"/>
                  </a:lnTo>
                  <a:lnTo>
                    <a:pt x="5502" y="1797"/>
                  </a:lnTo>
                  <a:lnTo>
                    <a:pt x="5165" y="1348"/>
                  </a:lnTo>
                  <a:lnTo>
                    <a:pt x="4783" y="876"/>
                  </a:lnTo>
                  <a:lnTo>
                    <a:pt x="4402" y="450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2"/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5142" y="0"/>
                  </a:move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2"/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942" y="247"/>
                  </a:move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lnTo>
                    <a:pt x="6265" y="0"/>
                  </a:lnTo>
                  <a:lnTo>
                    <a:pt x="5704" y="0"/>
                  </a:lnTo>
                  <a:lnTo>
                    <a:pt x="5142" y="0"/>
                  </a:ln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2"/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2"/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fill="none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2"/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extrusionOk="0">
                  <a:moveTo>
                    <a:pt x="3840" y="0"/>
                  </a:move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2"/>
            <p:cNvSpPr/>
            <p:nvPr/>
          </p:nvSpPr>
          <p:spPr>
            <a:xfrm>
              <a:off x="-1620805" y="356559"/>
              <a:ext cx="357521" cy="278972"/>
            </a:xfrm>
            <a:custGeom>
              <a:avLst/>
              <a:gdLst/>
              <a:ahLst/>
              <a:cxnLst/>
              <a:rect l="l" t="t" r="r" b="b"/>
              <a:pathLst>
                <a:path w="27801" h="21693" fill="none" extrusionOk="0">
                  <a:moveTo>
                    <a:pt x="27800" y="0"/>
                  </a:moveTo>
                  <a:lnTo>
                    <a:pt x="18526" y="21693"/>
                  </a:lnTo>
                  <a:lnTo>
                    <a:pt x="0" y="21693"/>
                  </a:lnTo>
                  <a:lnTo>
                    <a:pt x="18526" y="21693"/>
                  </a:lnTo>
                  <a:lnTo>
                    <a:pt x="27800" y="0"/>
                  </a:lnTo>
                  <a:lnTo>
                    <a:pt x="27800" y="0"/>
                  </a:lnTo>
                  <a:lnTo>
                    <a:pt x="27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2"/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fill="none" extrusionOk="0">
                  <a:moveTo>
                    <a:pt x="4581" y="0"/>
                  </a:moveTo>
                  <a:lnTo>
                    <a:pt x="4581" y="0"/>
                  </a:lnTo>
                  <a:lnTo>
                    <a:pt x="3840" y="0"/>
                  </a:ln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lnTo>
                    <a:pt x="45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2"/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extrusionOk="0">
                  <a:moveTo>
                    <a:pt x="17718" y="4537"/>
                  </a:moveTo>
                  <a:lnTo>
                    <a:pt x="17737" y="4564"/>
                  </a:lnTo>
                  <a:lnTo>
                    <a:pt x="17876" y="4672"/>
                  </a:lnTo>
                  <a:lnTo>
                    <a:pt x="17718" y="4537"/>
                  </a:lnTo>
                  <a:close/>
                  <a:moveTo>
                    <a:pt x="7524" y="1"/>
                  </a:move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37" y="4564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-1748453" y="35655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fill="none" extrusionOk="0">
                  <a:moveTo>
                    <a:pt x="7524" y="1"/>
                  </a:moveTo>
                  <a:lnTo>
                    <a:pt x="6311" y="2314"/>
                  </a:ln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18" y="4537"/>
                  </a:lnTo>
                  <a:lnTo>
                    <a:pt x="17718" y="4537"/>
                  </a:lnTo>
                  <a:lnTo>
                    <a:pt x="17876" y="4672"/>
                  </a:lnTo>
                  <a:lnTo>
                    <a:pt x="17876" y="4672"/>
                  </a:lnTo>
                  <a:lnTo>
                    <a:pt x="17674" y="4515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-1839129" y="203216"/>
              <a:ext cx="89248" cy="147864"/>
            </a:xfrm>
            <a:custGeom>
              <a:avLst/>
              <a:gdLst/>
              <a:ahLst/>
              <a:cxnLst/>
              <a:rect l="l" t="t" r="r" b="b"/>
              <a:pathLst>
                <a:path w="6940" h="11498" extrusionOk="0">
                  <a:moveTo>
                    <a:pt x="0" y="0"/>
                  </a:moveTo>
                  <a:lnTo>
                    <a:pt x="517" y="517"/>
                  </a:lnTo>
                  <a:lnTo>
                    <a:pt x="1033" y="1033"/>
                  </a:lnTo>
                  <a:lnTo>
                    <a:pt x="1033" y="1033"/>
                  </a:lnTo>
                  <a:lnTo>
                    <a:pt x="539" y="517"/>
                  </a:lnTo>
                  <a:lnTo>
                    <a:pt x="0" y="0"/>
                  </a:lnTo>
                  <a:close/>
                  <a:moveTo>
                    <a:pt x="1505" y="1572"/>
                  </a:moveTo>
                  <a:lnTo>
                    <a:pt x="1954" y="2111"/>
                  </a:lnTo>
                  <a:lnTo>
                    <a:pt x="2381" y="2650"/>
                  </a:lnTo>
                  <a:lnTo>
                    <a:pt x="2785" y="3189"/>
                  </a:lnTo>
                  <a:lnTo>
                    <a:pt x="3167" y="3728"/>
                  </a:lnTo>
                  <a:lnTo>
                    <a:pt x="3526" y="4267"/>
                  </a:lnTo>
                  <a:lnTo>
                    <a:pt x="3885" y="4783"/>
                  </a:lnTo>
                  <a:lnTo>
                    <a:pt x="3526" y="4244"/>
                  </a:lnTo>
                  <a:lnTo>
                    <a:pt x="3167" y="3705"/>
                  </a:lnTo>
                  <a:lnTo>
                    <a:pt x="2785" y="3167"/>
                  </a:lnTo>
                  <a:lnTo>
                    <a:pt x="2381" y="2628"/>
                  </a:lnTo>
                  <a:lnTo>
                    <a:pt x="1954" y="2089"/>
                  </a:lnTo>
                  <a:lnTo>
                    <a:pt x="1505" y="1572"/>
                  </a:lnTo>
                  <a:close/>
                  <a:moveTo>
                    <a:pt x="3885" y="4783"/>
                  </a:moveTo>
                  <a:lnTo>
                    <a:pt x="4200" y="5322"/>
                  </a:lnTo>
                  <a:lnTo>
                    <a:pt x="4784" y="6333"/>
                  </a:lnTo>
                  <a:lnTo>
                    <a:pt x="4784" y="6333"/>
                  </a:lnTo>
                  <a:lnTo>
                    <a:pt x="4200" y="5300"/>
                  </a:lnTo>
                  <a:lnTo>
                    <a:pt x="3885" y="4783"/>
                  </a:lnTo>
                  <a:close/>
                  <a:moveTo>
                    <a:pt x="6625" y="10532"/>
                  </a:moveTo>
                  <a:lnTo>
                    <a:pt x="6827" y="11093"/>
                  </a:lnTo>
                  <a:lnTo>
                    <a:pt x="6939" y="11498"/>
                  </a:lnTo>
                  <a:lnTo>
                    <a:pt x="6827" y="11071"/>
                  </a:lnTo>
                  <a:lnTo>
                    <a:pt x="6625" y="10532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-1853571" y="190215"/>
              <a:ext cx="105131" cy="166357"/>
            </a:xfrm>
            <a:custGeom>
              <a:avLst/>
              <a:gdLst/>
              <a:ahLst/>
              <a:cxnLst/>
              <a:rect l="l" t="t" r="r" b="b"/>
              <a:pathLst>
                <a:path w="8175" h="1293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85" y="495"/>
                  </a:lnTo>
                  <a:lnTo>
                    <a:pt x="1123" y="1011"/>
                  </a:lnTo>
                  <a:lnTo>
                    <a:pt x="1662" y="1528"/>
                  </a:lnTo>
                  <a:lnTo>
                    <a:pt x="2156" y="2044"/>
                  </a:lnTo>
                  <a:lnTo>
                    <a:pt x="2628" y="2583"/>
                  </a:lnTo>
                  <a:lnTo>
                    <a:pt x="3077" y="3122"/>
                  </a:lnTo>
                  <a:lnTo>
                    <a:pt x="3504" y="3661"/>
                  </a:lnTo>
                  <a:lnTo>
                    <a:pt x="3908" y="4200"/>
                  </a:lnTo>
                  <a:lnTo>
                    <a:pt x="4290" y="4739"/>
                  </a:lnTo>
                  <a:lnTo>
                    <a:pt x="4649" y="5278"/>
                  </a:lnTo>
                  <a:lnTo>
                    <a:pt x="5008" y="5794"/>
                  </a:lnTo>
                  <a:lnTo>
                    <a:pt x="5323" y="6333"/>
                  </a:lnTo>
                  <a:lnTo>
                    <a:pt x="5907" y="7344"/>
                  </a:lnTo>
                  <a:lnTo>
                    <a:pt x="6423" y="8332"/>
                  </a:lnTo>
                  <a:lnTo>
                    <a:pt x="6850" y="9253"/>
                  </a:lnTo>
                  <a:lnTo>
                    <a:pt x="7209" y="10106"/>
                  </a:lnTo>
                  <a:lnTo>
                    <a:pt x="7523" y="10869"/>
                  </a:lnTo>
                  <a:lnTo>
                    <a:pt x="7748" y="11543"/>
                  </a:lnTo>
                  <a:lnTo>
                    <a:pt x="7950" y="12104"/>
                  </a:lnTo>
                  <a:lnTo>
                    <a:pt x="8062" y="12509"/>
                  </a:lnTo>
                  <a:lnTo>
                    <a:pt x="8175" y="12935"/>
                  </a:lnTo>
                  <a:lnTo>
                    <a:pt x="8175" y="12935"/>
                  </a:lnTo>
                  <a:lnTo>
                    <a:pt x="8062" y="12509"/>
                  </a:lnTo>
                  <a:lnTo>
                    <a:pt x="7950" y="12082"/>
                  </a:lnTo>
                  <a:lnTo>
                    <a:pt x="7748" y="11543"/>
                  </a:lnTo>
                  <a:lnTo>
                    <a:pt x="7523" y="10869"/>
                  </a:lnTo>
                  <a:lnTo>
                    <a:pt x="7209" y="10106"/>
                  </a:lnTo>
                  <a:lnTo>
                    <a:pt x="6850" y="9253"/>
                  </a:lnTo>
                  <a:lnTo>
                    <a:pt x="6423" y="8332"/>
                  </a:lnTo>
                  <a:lnTo>
                    <a:pt x="5907" y="7344"/>
                  </a:lnTo>
                  <a:lnTo>
                    <a:pt x="5323" y="6311"/>
                  </a:lnTo>
                  <a:lnTo>
                    <a:pt x="5008" y="5794"/>
                  </a:lnTo>
                  <a:lnTo>
                    <a:pt x="4649" y="5255"/>
                  </a:lnTo>
                  <a:lnTo>
                    <a:pt x="4290" y="4716"/>
                  </a:lnTo>
                  <a:lnTo>
                    <a:pt x="3908" y="4178"/>
                  </a:lnTo>
                  <a:lnTo>
                    <a:pt x="3504" y="3639"/>
                  </a:lnTo>
                  <a:lnTo>
                    <a:pt x="3077" y="3100"/>
                  </a:lnTo>
                  <a:lnTo>
                    <a:pt x="2628" y="2583"/>
                  </a:lnTo>
                  <a:lnTo>
                    <a:pt x="2156" y="2044"/>
                  </a:lnTo>
                  <a:lnTo>
                    <a:pt x="1640" y="1528"/>
                  </a:lnTo>
                  <a:lnTo>
                    <a:pt x="1123" y="1011"/>
                  </a:lnTo>
                  <a:lnTo>
                    <a:pt x="585" y="4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-2094413" y="374460"/>
              <a:ext cx="22544" cy="172414"/>
            </a:xfrm>
            <a:custGeom>
              <a:avLst/>
              <a:gdLst/>
              <a:ahLst/>
              <a:cxnLst/>
              <a:rect l="l" t="t" r="r" b="b"/>
              <a:pathLst>
                <a:path w="1753" h="13407" extrusionOk="0">
                  <a:moveTo>
                    <a:pt x="1730" y="1"/>
                  </a:moveTo>
                  <a:lnTo>
                    <a:pt x="1685" y="337"/>
                  </a:lnTo>
                  <a:lnTo>
                    <a:pt x="1707" y="337"/>
                  </a:lnTo>
                  <a:lnTo>
                    <a:pt x="1752" y="1"/>
                  </a:lnTo>
                  <a:close/>
                  <a:moveTo>
                    <a:pt x="1685" y="472"/>
                  </a:moveTo>
                  <a:lnTo>
                    <a:pt x="742" y="7591"/>
                  </a:lnTo>
                  <a:lnTo>
                    <a:pt x="764" y="7591"/>
                  </a:lnTo>
                  <a:lnTo>
                    <a:pt x="1707" y="472"/>
                  </a:lnTo>
                  <a:close/>
                  <a:moveTo>
                    <a:pt x="742" y="7748"/>
                  </a:moveTo>
                  <a:lnTo>
                    <a:pt x="1" y="13407"/>
                  </a:lnTo>
                  <a:lnTo>
                    <a:pt x="23" y="13407"/>
                  </a:lnTo>
                  <a:lnTo>
                    <a:pt x="764" y="77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-2094413" y="474086"/>
              <a:ext cx="9838" cy="72788"/>
            </a:xfrm>
            <a:custGeom>
              <a:avLst/>
              <a:gdLst/>
              <a:ahLst/>
              <a:cxnLst/>
              <a:rect l="l" t="t" r="r" b="b"/>
              <a:pathLst>
                <a:path w="765" h="5660" fill="none" extrusionOk="0">
                  <a:moveTo>
                    <a:pt x="764" y="1"/>
                  </a:moveTo>
                  <a:lnTo>
                    <a:pt x="742" y="1"/>
                  </a:lnTo>
                  <a:lnTo>
                    <a:pt x="1" y="5660"/>
                  </a:lnTo>
                  <a:lnTo>
                    <a:pt x="1" y="5660"/>
                  </a:lnTo>
                  <a:lnTo>
                    <a:pt x="23" y="5660"/>
                  </a:lnTo>
                  <a:lnTo>
                    <a:pt x="7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2"/>
            <p:cNvSpPr/>
            <p:nvPr/>
          </p:nvSpPr>
          <p:spPr>
            <a:xfrm>
              <a:off x="-2084883" y="380530"/>
              <a:ext cx="12436" cy="91550"/>
            </a:xfrm>
            <a:custGeom>
              <a:avLst/>
              <a:gdLst/>
              <a:ahLst/>
              <a:cxnLst/>
              <a:rect l="l" t="t" r="r" b="b"/>
              <a:pathLst>
                <a:path w="967" h="7119" fill="none" extrusionOk="0">
                  <a:moveTo>
                    <a:pt x="966" y="0"/>
                  </a:moveTo>
                  <a:lnTo>
                    <a:pt x="944" y="0"/>
                  </a:lnTo>
                  <a:lnTo>
                    <a:pt x="1" y="7119"/>
                  </a:lnTo>
                  <a:lnTo>
                    <a:pt x="23" y="7119"/>
                  </a:lnTo>
                  <a:lnTo>
                    <a:pt x="9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2"/>
            <p:cNvSpPr/>
            <p:nvPr/>
          </p:nvSpPr>
          <p:spPr>
            <a:xfrm>
              <a:off x="-2072756" y="374460"/>
              <a:ext cx="887" cy="4347"/>
            </a:xfrm>
            <a:custGeom>
              <a:avLst/>
              <a:gdLst/>
              <a:ahLst/>
              <a:cxnLst/>
              <a:rect l="l" t="t" r="r" b="b"/>
              <a:pathLst>
                <a:path w="69" h="338" fill="none" extrusionOk="0">
                  <a:moveTo>
                    <a:pt x="68" y="1"/>
                  </a:moveTo>
                  <a:lnTo>
                    <a:pt x="46" y="1"/>
                  </a:lnTo>
                  <a:lnTo>
                    <a:pt x="1" y="337"/>
                  </a:lnTo>
                  <a:lnTo>
                    <a:pt x="23" y="337"/>
                  </a:lnTo>
                  <a:lnTo>
                    <a:pt x="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extrusionOk="0">
                  <a:moveTo>
                    <a:pt x="1" y="0"/>
                  </a:move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extrusionOk="0">
                  <a:moveTo>
                    <a:pt x="1" y="1"/>
                  </a:move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fill="none" extrusionOk="0">
                  <a:moveTo>
                    <a:pt x="23" y="1"/>
                  </a:moveTo>
                  <a:lnTo>
                    <a:pt x="1" y="1"/>
                  </a:ln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extrusionOk="0">
                  <a:moveTo>
                    <a:pt x="158" y="0"/>
                  </a:moveTo>
                  <a:lnTo>
                    <a:pt x="0" y="1190"/>
                  </a:lnTo>
                  <a:lnTo>
                    <a:pt x="158" y="2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fill="none" extrusionOk="0">
                  <a:moveTo>
                    <a:pt x="158" y="0"/>
                  </a:moveTo>
                  <a:lnTo>
                    <a:pt x="0" y="1190"/>
                  </a:lnTo>
                  <a:lnTo>
                    <a:pt x="0" y="1190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extrusionOk="0">
                  <a:moveTo>
                    <a:pt x="2111" y="0"/>
                  </a:move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fill="none" extrusionOk="0">
                  <a:moveTo>
                    <a:pt x="2111" y="0"/>
                  </a:moveTo>
                  <a:lnTo>
                    <a:pt x="2111" y="0"/>
                  </a:ln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extrusionOk="0">
                  <a:moveTo>
                    <a:pt x="899" y="1"/>
                  </a:move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fill="none" extrusionOk="0">
                  <a:moveTo>
                    <a:pt x="921" y="1"/>
                  </a:moveTo>
                  <a:lnTo>
                    <a:pt x="921" y="1"/>
                  </a:lnTo>
                  <a:lnTo>
                    <a:pt x="899" y="1"/>
                  </a:ln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fill="none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extrusionOk="0">
                  <a:moveTo>
                    <a:pt x="5008" y="1"/>
                  </a:move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fill="none" extrusionOk="0">
                  <a:moveTo>
                    <a:pt x="5008" y="1"/>
                  </a:moveTo>
                  <a:lnTo>
                    <a:pt x="4874" y="1034"/>
                  </a:lnTo>
                  <a:lnTo>
                    <a:pt x="4874" y="1034"/>
                  </a:ln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lnTo>
                    <a:pt x="5031" y="1"/>
                  </a:lnTo>
                  <a:lnTo>
                    <a:pt x="50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-1404808" y="271940"/>
              <a:ext cx="91563" cy="48817"/>
            </a:xfrm>
            <a:custGeom>
              <a:avLst/>
              <a:gdLst/>
              <a:ahLst/>
              <a:cxnLst/>
              <a:rect l="l" t="t" r="r" b="b"/>
              <a:pathLst>
                <a:path w="7120" h="3796" extrusionOk="0">
                  <a:moveTo>
                    <a:pt x="1" y="1"/>
                  </a:moveTo>
                  <a:lnTo>
                    <a:pt x="23" y="23"/>
                  </a:lnTo>
                  <a:lnTo>
                    <a:pt x="526" y="243"/>
                  </a:lnTo>
                  <a:lnTo>
                    <a:pt x="526" y="243"/>
                  </a:lnTo>
                  <a:lnTo>
                    <a:pt x="1" y="1"/>
                  </a:lnTo>
                  <a:close/>
                  <a:moveTo>
                    <a:pt x="526" y="243"/>
                  </a:moveTo>
                  <a:lnTo>
                    <a:pt x="1461" y="674"/>
                  </a:lnTo>
                  <a:lnTo>
                    <a:pt x="742" y="338"/>
                  </a:lnTo>
                  <a:lnTo>
                    <a:pt x="526" y="243"/>
                  </a:lnTo>
                  <a:close/>
                  <a:moveTo>
                    <a:pt x="3459" y="1662"/>
                  </a:moveTo>
                  <a:lnTo>
                    <a:pt x="4447" y="2201"/>
                  </a:lnTo>
                  <a:lnTo>
                    <a:pt x="4840" y="2426"/>
                  </a:lnTo>
                  <a:lnTo>
                    <a:pt x="4840" y="2426"/>
                  </a:lnTo>
                  <a:lnTo>
                    <a:pt x="4380" y="2157"/>
                  </a:lnTo>
                  <a:lnTo>
                    <a:pt x="3459" y="1662"/>
                  </a:lnTo>
                  <a:close/>
                  <a:moveTo>
                    <a:pt x="4840" y="2426"/>
                  </a:moveTo>
                  <a:lnTo>
                    <a:pt x="5301" y="2695"/>
                  </a:lnTo>
                  <a:lnTo>
                    <a:pt x="5914" y="3055"/>
                  </a:lnTo>
                  <a:lnTo>
                    <a:pt x="5390" y="2740"/>
                  </a:lnTo>
                  <a:lnTo>
                    <a:pt x="4840" y="2426"/>
                  </a:lnTo>
                  <a:close/>
                  <a:moveTo>
                    <a:pt x="5914" y="3055"/>
                  </a:moveTo>
                  <a:lnTo>
                    <a:pt x="6289" y="3279"/>
                  </a:lnTo>
                  <a:lnTo>
                    <a:pt x="7097" y="3796"/>
                  </a:lnTo>
                  <a:lnTo>
                    <a:pt x="7119" y="3796"/>
                  </a:lnTo>
                  <a:lnTo>
                    <a:pt x="6221" y="3234"/>
                  </a:lnTo>
                  <a:lnTo>
                    <a:pt x="5914" y="3055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-1360325" y="293313"/>
              <a:ext cx="47080" cy="27443"/>
            </a:xfrm>
            <a:custGeom>
              <a:avLst/>
              <a:gdLst/>
              <a:ahLst/>
              <a:cxnLst/>
              <a:rect l="l" t="t" r="r" b="b"/>
              <a:pathLst>
                <a:path w="3661" h="21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8" y="539"/>
                  </a:lnTo>
                  <a:lnTo>
                    <a:pt x="1931" y="1078"/>
                  </a:lnTo>
                  <a:lnTo>
                    <a:pt x="2830" y="1617"/>
                  </a:lnTo>
                  <a:lnTo>
                    <a:pt x="3638" y="2134"/>
                  </a:lnTo>
                  <a:lnTo>
                    <a:pt x="3638" y="2134"/>
                  </a:lnTo>
                  <a:lnTo>
                    <a:pt x="3660" y="2134"/>
                  </a:lnTo>
                  <a:lnTo>
                    <a:pt x="3660" y="2134"/>
                  </a:lnTo>
                  <a:lnTo>
                    <a:pt x="2762" y="1572"/>
                  </a:lnTo>
                  <a:lnTo>
                    <a:pt x="1842" y="1033"/>
                  </a:lnTo>
                  <a:lnTo>
                    <a:pt x="921" y="4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-1404808" y="271940"/>
              <a:ext cx="18788" cy="8680"/>
            </a:xfrm>
            <a:custGeom>
              <a:avLst/>
              <a:gdLst/>
              <a:ahLst/>
              <a:cxnLst/>
              <a:rect l="l" t="t" r="r" b="b"/>
              <a:pathLst>
                <a:path w="1461" h="6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742" y="338"/>
                  </a:lnTo>
                  <a:lnTo>
                    <a:pt x="1461" y="674"/>
                  </a:lnTo>
                  <a:lnTo>
                    <a:pt x="1461" y="67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extrusionOk="0">
                  <a:moveTo>
                    <a:pt x="0" y="1"/>
                  </a:moveTo>
                  <a:lnTo>
                    <a:pt x="1325" y="87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fill="none" extrusionOk="0">
                  <a:moveTo>
                    <a:pt x="22" y="1"/>
                  </a:moveTo>
                  <a:lnTo>
                    <a:pt x="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5" y="877"/>
                  </a:lnTo>
                  <a:lnTo>
                    <a:pt x="1325" y="877"/>
                  </a:lnTo>
                  <a:lnTo>
                    <a:pt x="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extrusionOk="0">
                  <a:moveTo>
                    <a:pt x="0" y="0"/>
                  </a:moveTo>
                  <a:lnTo>
                    <a:pt x="994" y="444"/>
                  </a:lnTo>
                  <a:lnTo>
                    <a:pt x="994" y="444"/>
                  </a:lnTo>
                  <a:lnTo>
                    <a:pt x="719" y="315"/>
                  </a:lnTo>
                  <a:lnTo>
                    <a:pt x="0" y="0"/>
                  </a:lnTo>
                  <a:close/>
                  <a:moveTo>
                    <a:pt x="994" y="444"/>
                  </a:moveTo>
                  <a:lnTo>
                    <a:pt x="1438" y="651"/>
                  </a:lnTo>
                  <a:lnTo>
                    <a:pt x="1774" y="809"/>
                  </a:lnTo>
                  <a:lnTo>
                    <a:pt x="1460" y="651"/>
                  </a:lnTo>
                  <a:lnTo>
                    <a:pt x="994" y="444"/>
                  </a:lnTo>
                  <a:close/>
                  <a:moveTo>
                    <a:pt x="1774" y="809"/>
                  </a:move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774" y="809"/>
                  </a:lnTo>
                  <a:close/>
                  <a:moveTo>
                    <a:pt x="8399" y="4649"/>
                  </a:moveTo>
                  <a:lnTo>
                    <a:pt x="9701" y="5592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0" y="651"/>
                  </a:ln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8399" y="4649"/>
                  </a:lnTo>
                  <a:lnTo>
                    <a:pt x="9701" y="5592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lnTo>
                    <a:pt x="8399" y="4649"/>
                  </a:lnTo>
                  <a:lnTo>
                    <a:pt x="7074" y="3773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438" y="651"/>
                  </a:lnTo>
                  <a:lnTo>
                    <a:pt x="1438" y="651"/>
                  </a:lnTo>
                  <a:lnTo>
                    <a:pt x="719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fill="none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extrusionOk="0">
                  <a:moveTo>
                    <a:pt x="13833" y="1"/>
                  </a:move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fill="none" extrusionOk="0">
                  <a:moveTo>
                    <a:pt x="13833" y="1"/>
                  </a:moveTo>
                  <a:lnTo>
                    <a:pt x="13833" y="1"/>
                  </a:ln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extrusionOk="0">
                  <a:moveTo>
                    <a:pt x="13047" y="1"/>
                  </a:move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fill="none" extrusionOk="0">
                  <a:moveTo>
                    <a:pt x="13047" y="1"/>
                  </a:moveTo>
                  <a:lnTo>
                    <a:pt x="13047" y="1"/>
                  </a:ln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extrusionOk="0">
                  <a:moveTo>
                    <a:pt x="6446" y="0"/>
                  </a:move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fill="none" extrusionOk="0">
                  <a:moveTo>
                    <a:pt x="6446" y="0"/>
                  </a:moveTo>
                  <a:lnTo>
                    <a:pt x="6446" y="0"/>
                  </a:ln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67"/>
                  </a:lnTo>
                  <a:lnTo>
                    <a:pt x="6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-2206462" y="-855458"/>
              <a:ext cx="21965" cy="156828"/>
            </a:xfrm>
            <a:custGeom>
              <a:avLst/>
              <a:gdLst/>
              <a:ahLst/>
              <a:cxnLst/>
              <a:rect l="l" t="t" r="r" b="b"/>
              <a:pathLst>
                <a:path w="1708" h="12195" extrusionOk="0">
                  <a:moveTo>
                    <a:pt x="1685" y="1"/>
                  </a:moveTo>
                  <a:lnTo>
                    <a:pt x="1618" y="225"/>
                  </a:lnTo>
                  <a:lnTo>
                    <a:pt x="1415" y="921"/>
                  </a:lnTo>
                  <a:lnTo>
                    <a:pt x="1146" y="1999"/>
                  </a:lnTo>
                  <a:lnTo>
                    <a:pt x="989" y="2650"/>
                  </a:lnTo>
                  <a:lnTo>
                    <a:pt x="809" y="3414"/>
                  </a:lnTo>
                  <a:lnTo>
                    <a:pt x="652" y="4222"/>
                  </a:lnTo>
                  <a:lnTo>
                    <a:pt x="495" y="5120"/>
                  </a:lnTo>
                  <a:lnTo>
                    <a:pt x="360" y="6064"/>
                  </a:lnTo>
                  <a:lnTo>
                    <a:pt x="225" y="7052"/>
                  </a:lnTo>
                  <a:lnTo>
                    <a:pt x="135" y="8107"/>
                  </a:lnTo>
                  <a:lnTo>
                    <a:pt x="46" y="9185"/>
                  </a:lnTo>
                  <a:lnTo>
                    <a:pt x="23" y="10285"/>
                  </a:lnTo>
                  <a:lnTo>
                    <a:pt x="1" y="11431"/>
                  </a:lnTo>
                  <a:lnTo>
                    <a:pt x="405" y="11812"/>
                  </a:lnTo>
                  <a:lnTo>
                    <a:pt x="764" y="12194"/>
                  </a:lnTo>
                  <a:lnTo>
                    <a:pt x="899" y="9612"/>
                  </a:lnTo>
                  <a:lnTo>
                    <a:pt x="1101" y="6558"/>
                  </a:lnTo>
                  <a:lnTo>
                    <a:pt x="1213" y="4918"/>
                  </a:lnTo>
                  <a:lnTo>
                    <a:pt x="1370" y="3279"/>
                  </a:lnTo>
                  <a:lnTo>
                    <a:pt x="1528" y="161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extrusionOk="0">
                  <a:moveTo>
                    <a:pt x="10959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extrusionOk="0">
                  <a:moveTo>
                    <a:pt x="10959" y="1"/>
                  </a:move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extrusionOk="0">
                  <a:moveTo>
                    <a:pt x="10958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2" y="585"/>
                  </a:lnTo>
                  <a:lnTo>
                    <a:pt x="7208" y="787"/>
                  </a:lnTo>
                  <a:lnTo>
                    <a:pt x="6692" y="1011"/>
                  </a:lnTo>
                  <a:lnTo>
                    <a:pt x="6220" y="1281"/>
                  </a:lnTo>
                  <a:lnTo>
                    <a:pt x="5749" y="1550"/>
                  </a:lnTo>
                  <a:lnTo>
                    <a:pt x="5277" y="1865"/>
                  </a:lnTo>
                  <a:lnTo>
                    <a:pt x="4851" y="2202"/>
                  </a:lnTo>
                  <a:lnTo>
                    <a:pt x="4401" y="2561"/>
                  </a:lnTo>
                  <a:lnTo>
                    <a:pt x="3997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515" y="4672"/>
                  </a:lnTo>
                  <a:lnTo>
                    <a:pt x="2178" y="5166"/>
                  </a:lnTo>
                  <a:lnTo>
                    <a:pt x="1886" y="5660"/>
                  </a:lnTo>
                  <a:lnTo>
                    <a:pt x="1594" y="6199"/>
                  </a:lnTo>
                  <a:lnTo>
                    <a:pt x="1325" y="6738"/>
                  </a:lnTo>
                  <a:lnTo>
                    <a:pt x="1100" y="7277"/>
                  </a:lnTo>
                  <a:lnTo>
                    <a:pt x="876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59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67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67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59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76" y="17853"/>
                  </a:lnTo>
                  <a:lnTo>
                    <a:pt x="1100" y="18415"/>
                  </a:lnTo>
                  <a:lnTo>
                    <a:pt x="1325" y="18976"/>
                  </a:lnTo>
                  <a:lnTo>
                    <a:pt x="1594" y="19515"/>
                  </a:lnTo>
                  <a:lnTo>
                    <a:pt x="1886" y="20031"/>
                  </a:lnTo>
                  <a:lnTo>
                    <a:pt x="2178" y="20525"/>
                  </a:lnTo>
                  <a:lnTo>
                    <a:pt x="2515" y="21020"/>
                  </a:lnTo>
                  <a:lnTo>
                    <a:pt x="2852" y="21491"/>
                  </a:lnTo>
                  <a:lnTo>
                    <a:pt x="3211" y="21940"/>
                  </a:lnTo>
                  <a:lnTo>
                    <a:pt x="3593" y="22367"/>
                  </a:lnTo>
                  <a:lnTo>
                    <a:pt x="3997" y="22771"/>
                  </a:lnTo>
                  <a:lnTo>
                    <a:pt x="4401" y="23130"/>
                  </a:lnTo>
                  <a:lnTo>
                    <a:pt x="4851" y="23490"/>
                  </a:lnTo>
                  <a:lnTo>
                    <a:pt x="5277" y="23826"/>
                  </a:lnTo>
                  <a:lnTo>
                    <a:pt x="5749" y="24141"/>
                  </a:lnTo>
                  <a:lnTo>
                    <a:pt x="6220" y="24433"/>
                  </a:lnTo>
                  <a:lnTo>
                    <a:pt x="6692" y="24680"/>
                  </a:lnTo>
                  <a:lnTo>
                    <a:pt x="7208" y="24904"/>
                  </a:lnTo>
                  <a:lnTo>
                    <a:pt x="7702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8" y="25690"/>
                  </a:lnTo>
                  <a:lnTo>
                    <a:pt x="11520" y="25668"/>
                  </a:lnTo>
                  <a:lnTo>
                    <a:pt x="12081" y="25623"/>
                  </a:lnTo>
                  <a:lnTo>
                    <a:pt x="12643" y="25533"/>
                  </a:lnTo>
                  <a:lnTo>
                    <a:pt x="13182" y="25421"/>
                  </a:lnTo>
                  <a:lnTo>
                    <a:pt x="13698" y="25286"/>
                  </a:lnTo>
                  <a:lnTo>
                    <a:pt x="14215" y="25106"/>
                  </a:lnTo>
                  <a:lnTo>
                    <a:pt x="14731" y="24904"/>
                  </a:lnTo>
                  <a:lnTo>
                    <a:pt x="15225" y="24680"/>
                  </a:lnTo>
                  <a:lnTo>
                    <a:pt x="15719" y="24433"/>
                  </a:lnTo>
                  <a:lnTo>
                    <a:pt x="16191" y="24141"/>
                  </a:lnTo>
                  <a:lnTo>
                    <a:pt x="16640" y="23826"/>
                  </a:lnTo>
                  <a:lnTo>
                    <a:pt x="17089" y="23490"/>
                  </a:lnTo>
                  <a:lnTo>
                    <a:pt x="17516" y="23130"/>
                  </a:lnTo>
                  <a:lnTo>
                    <a:pt x="17942" y="22771"/>
                  </a:lnTo>
                  <a:lnTo>
                    <a:pt x="18324" y="22367"/>
                  </a:lnTo>
                  <a:lnTo>
                    <a:pt x="18706" y="21940"/>
                  </a:lnTo>
                  <a:lnTo>
                    <a:pt x="19065" y="21491"/>
                  </a:lnTo>
                  <a:lnTo>
                    <a:pt x="19424" y="21020"/>
                  </a:lnTo>
                  <a:lnTo>
                    <a:pt x="19739" y="20525"/>
                  </a:lnTo>
                  <a:lnTo>
                    <a:pt x="20053" y="20031"/>
                  </a:lnTo>
                  <a:lnTo>
                    <a:pt x="20345" y="19515"/>
                  </a:lnTo>
                  <a:lnTo>
                    <a:pt x="20592" y="18976"/>
                  </a:lnTo>
                  <a:lnTo>
                    <a:pt x="20839" y="18415"/>
                  </a:lnTo>
                  <a:lnTo>
                    <a:pt x="21064" y="17853"/>
                  </a:lnTo>
                  <a:lnTo>
                    <a:pt x="21266" y="17269"/>
                  </a:lnTo>
                  <a:lnTo>
                    <a:pt x="21423" y="16663"/>
                  </a:lnTo>
                  <a:lnTo>
                    <a:pt x="21580" y="16057"/>
                  </a:lnTo>
                  <a:lnTo>
                    <a:pt x="21692" y="15428"/>
                  </a:lnTo>
                  <a:lnTo>
                    <a:pt x="21805" y="14799"/>
                  </a:lnTo>
                  <a:lnTo>
                    <a:pt x="21872" y="14171"/>
                  </a:lnTo>
                  <a:lnTo>
                    <a:pt x="21917" y="13519"/>
                  </a:lnTo>
                  <a:lnTo>
                    <a:pt x="21917" y="12846"/>
                  </a:lnTo>
                  <a:lnTo>
                    <a:pt x="21917" y="12194"/>
                  </a:lnTo>
                  <a:lnTo>
                    <a:pt x="21872" y="11543"/>
                  </a:lnTo>
                  <a:lnTo>
                    <a:pt x="21805" y="10892"/>
                  </a:lnTo>
                  <a:lnTo>
                    <a:pt x="21692" y="10263"/>
                  </a:lnTo>
                  <a:lnTo>
                    <a:pt x="21580" y="9634"/>
                  </a:lnTo>
                  <a:lnTo>
                    <a:pt x="21423" y="9028"/>
                  </a:lnTo>
                  <a:lnTo>
                    <a:pt x="21266" y="8444"/>
                  </a:lnTo>
                  <a:lnTo>
                    <a:pt x="21064" y="7860"/>
                  </a:lnTo>
                  <a:lnTo>
                    <a:pt x="20839" y="7277"/>
                  </a:lnTo>
                  <a:lnTo>
                    <a:pt x="20592" y="6738"/>
                  </a:lnTo>
                  <a:lnTo>
                    <a:pt x="20345" y="6199"/>
                  </a:lnTo>
                  <a:lnTo>
                    <a:pt x="20053" y="5660"/>
                  </a:lnTo>
                  <a:lnTo>
                    <a:pt x="19739" y="5166"/>
                  </a:lnTo>
                  <a:lnTo>
                    <a:pt x="19424" y="4672"/>
                  </a:lnTo>
                  <a:lnTo>
                    <a:pt x="19065" y="4223"/>
                  </a:lnTo>
                  <a:lnTo>
                    <a:pt x="18706" y="3774"/>
                  </a:lnTo>
                  <a:lnTo>
                    <a:pt x="18324" y="3347"/>
                  </a:lnTo>
                  <a:lnTo>
                    <a:pt x="17942" y="2943"/>
                  </a:lnTo>
                  <a:lnTo>
                    <a:pt x="17516" y="2561"/>
                  </a:lnTo>
                  <a:lnTo>
                    <a:pt x="17089" y="2202"/>
                  </a:lnTo>
                  <a:lnTo>
                    <a:pt x="16640" y="1865"/>
                  </a:lnTo>
                  <a:lnTo>
                    <a:pt x="16191" y="1550"/>
                  </a:lnTo>
                  <a:lnTo>
                    <a:pt x="15719" y="1281"/>
                  </a:lnTo>
                  <a:lnTo>
                    <a:pt x="15225" y="1011"/>
                  </a:lnTo>
                  <a:lnTo>
                    <a:pt x="14731" y="787"/>
                  </a:lnTo>
                  <a:lnTo>
                    <a:pt x="14215" y="585"/>
                  </a:lnTo>
                  <a:lnTo>
                    <a:pt x="13698" y="405"/>
                  </a:lnTo>
                  <a:lnTo>
                    <a:pt x="13182" y="270"/>
                  </a:lnTo>
                  <a:lnTo>
                    <a:pt x="12643" y="158"/>
                  </a:lnTo>
                  <a:lnTo>
                    <a:pt x="12081" y="68"/>
                  </a:lnTo>
                  <a:lnTo>
                    <a:pt x="11520" y="23"/>
                  </a:lnTo>
                  <a:lnTo>
                    <a:pt x="10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fill="none" extrusionOk="0">
                  <a:moveTo>
                    <a:pt x="10958" y="1"/>
                  </a:moveTo>
                  <a:lnTo>
                    <a:pt x="10958" y="1"/>
                  </a:lnTo>
                  <a:lnTo>
                    <a:pt x="11520" y="23"/>
                  </a:lnTo>
                  <a:lnTo>
                    <a:pt x="12081" y="68"/>
                  </a:lnTo>
                  <a:lnTo>
                    <a:pt x="12643" y="158"/>
                  </a:lnTo>
                  <a:lnTo>
                    <a:pt x="13182" y="270"/>
                  </a:lnTo>
                  <a:lnTo>
                    <a:pt x="13698" y="405"/>
                  </a:lnTo>
                  <a:lnTo>
                    <a:pt x="14215" y="585"/>
                  </a:lnTo>
                  <a:lnTo>
                    <a:pt x="14731" y="787"/>
                  </a:lnTo>
                  <a:lnTo>
                    <a:pt x="15225" y="1011"/>
                  </a:lnTo>
                  <a:lnTo>
                    <a:pt x="15719" y="1281"/>
                  </a:lnTo>
                  <a:lnTo>
                    <a:pt x="16191" y="1550"/>
                  </a:lnTo>
                  <a:lnTo>
                    <a:pt x="16640" y="1865"/>
                  </a:lnTo>
                  <a:lnTo>
                    <a:pt x="17089" y="2202"/>
                  </a:lnTo>
                  <a:lnTo>
                    <a:pt x="17516" y="2561"/>
                  </a:lnTo>
                  <a:lnTo>
                    <a:pt x="17942" y="2943"/>
                  </a:lnTo>
                  <a:lnTo>
                    <a:pt x="18324" y="3347"/>
                  </a:lnTo>
                  <a:lnTo>
                    <a:pt x="18706" y="3774"/>
                  </a:lnTo>
                  <a:lnTo>
                    <a:pt x="19065" y="4223"/>
                  </a:lnTo>
                  <a:lnTo>
                    <a:pt x="19424" y="4672"/>
                  </a:lnTo>
                  <a:lnTo>
                    <a:pt x="19739" y="5166"/>
                  </a:lnTo>
                  <a:lnTo>
                    <a:pt x="20053" y="5660"/>
                  </a:lnTo>
                  <a:lnTo>
                    <a:pt x="20345" y="6199"/>
                  </a:lnTo>
                  <a:lnTo>
                    <a:pt x="20592" y="6738"/>
                  </a:lnTo>
                  <a:lnTo>
                    <a:pt x="20839" y="7277"/>
                  </a:lnTo>
                  <a:lnTo>
                    <a:pt x="21064" y="7860"/>
                  </a:lnTo>
                  <a:lnTo>
                    <a:pt x="21266" y="8444"/>
                  </a:lnTo>
                  <a:lnTo>
                    <a:pt x="21423" y="9028"/>
                  </a:lnTo>
                  <a:lnTo>
                    <a:pt x="21580" y="9634"/>
                  </a:lnTo>
                  <a:lnTo>
                    <a:pt x="21692" y="10263"/>
                  </a:lnTo>
                  <a:lnTo>
                    <a:pt x="21805" y="10892"/>
                  </a:lnTo>
                  <a:lnTo>
                    <a:pt x="21872" y="11543"/>
                  </a:lnTo>
                  <a:lnTo>
                    <a:pt x="21917" y="12194"/>
                  </a:lnTo>
                  <a:lnTo>
                    <a:pt x="21917" y="12846"/>
                  </a:lnTo>
                  <a:lnTo>
                    <a:pt x="21917" y="12846"/>
                  </a:lnTo>
                  <a:lnTo>
                    <a:pt x="21917" y="13519"/>
                  </a:lnTo>
                  <a:lnTo>
                    <a:pt x="21872" y="14171"/>
                  </a:lnTo>
                  <a:lnTo>
                    <a:pt x="21805" y="14799"/>
                  </a:lnTo>
                  <a:lnTo>
                    <a:pt x="21692" y="15428"/>
                  </a:lnTo>
                  <a:lnTo>
                    <a:pt x="21580" y="16057"/>
                  </a:lnTo>
                  <a:lnTo>
                    <a:pt x="21423" y="16663"/>
                  </a:lnTo>
                  <a:lnTo>
                    <a:pt x="21266" y="17269"/>
                  </a:lnTo>
                  <a:lnTo>
                    <a:pt x="21064" y="17853"/>
                  </a:lnTo>
                  <a:lnTo>
                    <a:pt x="20839" y="18415"/>
                  </a:lnTo>
                  <a:lnTo>
                    <a:pt x="20592" y="18976"/>
                  </a:lnTo>
                  <a:lnTo>
                    <a:pt x="20345" y="19515"/>
                  </a:lnTo>
                  <a:lnTo>
                    <a:pt x="20053" y="20031"/>
                  </a:lnTo>
                  <a:lnTo>
                    <a:pt x="19739" y="20525"/>
                  </a:lnTo>
                  <a:lnTo>
                    <a:pt x="19424" y="21020"/>
                  </a:lnTo>
                  <a:lnTo>
                    <a:pt x="19065" y="21491"/>
                  </a:lnTo>
                  <a:lnTo>
                    <a:pt x="18706" y="21940"/>
                  </a:lnTo>
                  <a:lnTo>
                    <a:pt x="18324" y="22367"/>
                  </a:lnTo>
                  <a:lnTo>
                    <a:pt x="17942" y="22771"/>
                  </a:lnTo>
                  <a:lnTo>
                    <a:pt x="17516" y="23130"/>
                  </a:lnTo>
                  <a:lnTo>
                    <a:pt x="17089" y="23490"/>
                  </a:lnTo>
                  <a:lnTo>
                    <a:pt x="16640" y="23826"/>
                  </a:lnTo>
                  <a:lnTo>
                    <a:pt x="16191" y="24141"/>
                  </a:lnTo>
                  <a:lnTo>
                    <a:pt x="15719" y="24433"/>
                  </a:lnTo>
                  <a:lnTo>
                    <a:pt x="15225" y="24680"/>
                  </a:lnTo>
                  <a:lnTo>
                    <a:pt x="14731" y="24904"/>
                  </a:lnTo>
                  <a:lnTo>
                    <a:pt x="14215" y="25106"/>
                  </a:lnTo>
                  <a:lnTo>
                    <a:pt x="13698" y="25286"/>
                  </a:lnTo>
                  <a:lnTo>
                    <a:pt x="13182" y="25421"/>
                  </a:lnTo>
                  <a:lnTo>
                    <a:pt x="12643" y="25533"/>
                  </a:lnTo>
                  <a:lnTo>
                    <a:pt x="12081" y="25623"/>
                  </a:lnTo>
                  <a:lnTo>
                    <a:pt x="11520" y="25668"/>
                  </a:lnTo>
                  <a:lnTo>
                    <a:pt x="10958" y="25690"/>
                  </a:lnTo>
                  <a:lnTo>
                    <a:pt x="10958" y="25690"/>
                  </a:lnTo>
                  <a:lnTo>
                    <a:pt x="10397" y="25668"/>
                  </a:lnTo>
                  <a:lnTo>
                    <a:pt x="9836" y="25623"/>
                  </a:lnTo>
                  <a:lnTo>
                    <a:pt x="9297" y="25533"/>
                  </a:lnTo>
                  <a:lnTo>
                    <a:pt x="8758" y="25421"/>
                  </a:lnTo>
                  <a:lnTo>
                    <a:pt x="8219" y="25286"/>
                  </a:lnTo>
                  <a:lnTo>
                    <a:pt x="7702" y="25106"/>
                  </a:lnTo>
                  <a:lnTo>
                    <a:pt x="7208" y="24904"/>
                  </a:lnTo>
                  <a:lnTo>
                    <a:pt x="6692" y="24680"/>
                  </a:lnTo>
                  <a:lnTo>
                    <a:pt x="6220" y="24433"/>
                  </a:lnTo>
                  <a:lnTo>
                    <a:pt x="5749" y="24141"/>
                  </a:lnTo>
                  <a:lnTo>
                    <a:pt x="5277" y="23826"/>
                  </a:lnTo>
                  <a:lnTo>
                    <a:pt x="4851" y="23490"/>
                  </a:lnTo>
                  <a:lnTo>
                    <a:pt x="4401" y="23130"/>
                  </a:lnTo>
                  <a:lnTo>
                    <a:pt x="3997" y="22771"/>
                  </a:lnTo>
                  <a:lnTo>
                    <a:pt x="3593" y="22367"/>
                  </a:lnTo>
                  <a:lnTo>
                    <a:pt x="3211" y="21940"/>
                  </a:lnTo>
                  <a:lnTo>
                    <a:pt x="2852" y="21491"/>
                  </a:lnTo>
                  <a:lnTo>
                    <a:pt x="2515" y="21020"/>
                  </a:lnTo>
                  <a:lnTo>
                    <a:pt x="2178" y="20525"/>
                  </a:lnTo>
                  <a:lnTo>
                    <a:pt x="1886" y="20031"/>
                  </a:lnTo>
                  <a:lnTo>
                    <a:pt x="1594" y="19515"/>
                  </a:lnTo>
                  <a:lnTo>
                    <a:pt x="1325" y="18976"/>
                  </a:lnTo>
                  <a:lnTo>
                    <a:pt x="1100" y="18415"/>
                  </a:lnTo>
                  <a:lnTo>
                    <a:pt x="876" y="17853"/>
                  </a:lnTo>
                  <a:lnTo>
                    <a:pt x="674" y="17269"/>
                  </a:lnTo>
                  <a:lnTo>
                    <a:pt x="494" y="16663"/>
                  </a:lnTo>
                  <a:lnTo>
                    <a:pt x="359" y="16057"/>
                  </a:lnTo>
                  <a:lnTo>
                    <a:pt x="225" y="15428"/>
                  </a:lnTo>
                  <a:lnTo>
                    <a:pt x="135" y="14799"/>
                  </a:lnTo>
                  <a:lnTo>
                    <a:pt x="67" y="14171"/>
                  </a:lnTo>
                  <a:lnTo>
                    <a:pt x="23" y="1351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2194"/>
                  </a:lnTo>
                  <a:lnTo>
                    <a:pt x="67" y="11543"/>
                  </a:lnTo>
                  <a:lnTo>
                    <a:pt x="135" y="10892"/>
                  </a:lnTo>
                  <a:lnTo>
                    <a:pt x="225" y="10263"/>
                  </a:lnTo>
                  <a:lnTo>
                    <a:pt x="359" y="9634"/>
                  </a:lnTo>
                  <a:lnTo>
                    <a:pt x="494" y="9028"/>
                  </a:lnTo>
                  <a:lnTo>
                    <a:pt x="674" y="8444"/>
                  </a:lnTo>
                  <a:lnTo>
                    <a:pt x="876" y="7860"/>
                  </a:lnTo>
                  <a:lnTo>
                    <a:pt x="1100" y="7277"/>
                  </a:lnTo>
                  <a:lnTo>
                    <a:pt x="1325" y="6738"/>
                  </a:lnTo>
                  <a:lnTo>
                    <a:pt x="1594" y="6199"/>
                  </a:lnTo>
                  <a:lnTo>
                    <a:pt x="1886" y="5660"/>
                  </a:lnTo>
                  <a:lnTo>
                    <a:pt x="2178" y="5166"/>
                  </a:lnTo>
                  <a:lnTo>
                    <a:pt x="2515" y="4672"/>
                  </a:lnTo>
                  <a:lnTo>
                    <a:pt x="2852" y="4223"/>
                  </a:lnTo>
                  <a:lnTo>
                    <a:pt x="3211" y="3774"/>
                  </a:lnTo>
                  <a:lnTo>
                    <a:pt x="3593" y="3347"/>
                  </a:lnTo>
                  <a:lnTo>
                    <a:pt x="3997" y="2943"/>
                  </a:lnTo>
                  <a:lnTo>
                    <a:pt x="4401" y="2561"/>
                  </a:lnTo>
                  <a:lnTo>
                    <a:pt x="4851" y="2202"/>
                  </a:lnTo>
                  <a:lnTo>
                    <a:pt x="5277" y="1865"/>
                  </a:lnTo>
                  <a:lnTo>
                    <a:pt x="5749" y="1550"/>
                  </a:lnTo>
                  <a:lnTo>
                    <a:pt x="6220" y="1281"/>
                  </a:lnTo>
                  <a:lnTo>
                    <a:pt x="6692" y="1011"/>
                  </a:lnTo>
                  <a:lnTo>
                    <a:pt x="7208" y="787"/>
                  </a:lnTo>
                  <a:lnTo>
                    <a:pt x="7702" y="585"/>
                  </a:lnTo>
                  <a:lnTo>
                    <a:pt x="8219" y="405"/>
                  </a:lnTo>
                  <a:lnTo>
                    <a:pt x="8758" y="270"/>
                  </a:lnTo>
                  <a:lnTo>
                    <a:pt x="9297" y="158"/>
                  </a:lnTo>
                  <a:lnTo>
                    <a:pt x="9836" y="68"/>
                  </a:lnTo>
                  <a:lnTo>
                    <a:pt x="10397" y="23"/>
                  </a:lnTo>
                  <a:lnTo>
                    <a:pt x="109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extrusionOk="0">
                  <a:moveTo>
                    <a:pt x="9050" y="0"/>
                  </a:move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fill="none" extrusionOk="0">
                  <a:moveTo>
                    <a:pt x="9050" y="0"/>
                  </a:moveTo>
                  <a:lnTo>
                    <a:pt x="9050" y="0"/>
                  </a:ln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-2341029" y="-672370"/>
              <a:ext cx="95023" cy="187717"/>
            </a:xfrm>
            <a:custGeom>
              <a:avLst/>
              <a:gdLst/>
              <a:ahLst/>
              <a:cxnLst/>
              <a:rect l="l" t="t" r="r" b="b"/>
              <a:pathLst>
                <a:path w="7389" h="14597" extrusionOk="0">
                  <a:moveTo>
                    <a:pt x="3256" y="3436"/>
                  </a:moveTo>
                  <a:lnTo>
                    <a:pt x="3256" y="6221"/>
                  </a:lnTo>
                  <a:lnTo>
                    <a:pt x="2964" y="6108"/>
                  </a:lnTo>
                  <a:lnTo>
                    <a:pt x="2717" y="5996"/>
                  </a:lnTo>
                  <a:lnTo>
                    <a:pt x="2493" y="5861"/>
                  </a:lnTo>
                  <a:lnTo>
                    <a:pt x="2291" y="5727"/>
                  </a:lnTo>
                  <a:lnTo>
                    <a:pt x="2134" y="5547"/>
                  </a:lnTo>
                  <a:lnTo>
                    <a:pt x="2021" y="5345"/>
                  </a:lnTo>
                  <a:lnTo>
                    <a:pt x="1976" y="5233"/>
                  </a:lnTo>
                  <a:lnTo>
                    <a:pt x="1931" y="5120"/>
                  </a:lnTo>
                  <a:lnTo>
                    <a:pt x="1909" y="5008"/>
                  </a:lnTo>
                  <a:lnTo>
                    <a:pt x="1909" y="4873"/>
                  </a:lnTo>
                  <a:lnTo>
                    <a:pt x="1909" y="4716"/>
                  </a:lnTo>
                  <a:lnTo>
                    <a:pt x="1931" y="4581"/>
                  </a:lnTo>
                  <a:lnTo>
                    <a:pt x="2021" y="4334"/>
                  </a:lnTo>
                  <a:lnTo>
                    <a:pt x="2134" y="4087"/>
                  </a:lnTo>
                  <a:lnTo>
                    <a:pt x="2291" y="3885"/>
                  </a:lnTo>
                  <a:lnTo>
                    <a:pt x="2493" y="3706"/>
                  </a:lnTo>
                  <a:lnTo>
                    <a:pt x="2717" y="3571"/>
                  </a:lnTo>
                  <a:lnTo>
                    <a:pt x="2987" y="3481"/>
                  </a:lnTo>
                  <a:lnTo>
                    <a:pt x="3122" y="3459"/>
                  </a:lnTo>
                  <a:lnTo>
                    <a:pt x="3256" y="3436"/>
                  </a:lnTo>
                  <a:close/>
                  <a:moveTo>
                    <a:pt x="4334" y="8421"/>
                  </a:moveTo>
                  <a:lnTo>
                    <a:pt x="4626" y="8534"/>
                  </a:lnTo>
                  <a:lnTo>
                    <a:pt x="4896" y="8646"/>
                  </a:lnTo>
                  <a:lnTo>
                    <a:pt x="5120" y="8781"/>
                  </a:lnTo>
                  <a:lnTo>
                    <a:pt x="5322" y="8915"/>
                  </a:lnTo>
                  <a:lnTo>
                    <a:pt x="5502" y="9095"/>
                  </a:lnTo>
                  <a:lnTo>
                    <a:pt x="5614" y="9297"/>
                  </a:lnTo>
                  <a:lnTo>
                    <a:pt x="5659" y="9409"/>
                  </a:lnTo>
                  <a:lnTo>
                    <a:pt x="5682" y="9544"/>
                  </a:lnTo>
                  <a:lnTo>
                    <a:pt x="5704" y="9656"/>
                  </a:lnTo>
                  <a:lnTo>
                    <a:pt x="5727" y="9791"/>
                  </a:lnTo>
                  <a:lnTo>
                    <a:pt x="5704" y="10038"/>
                  </a:lnTo>
                  <a:lnTo>
                    <a:pt x="5637" y="10263"/>
                  </a:lnTo>
                  <a:lnTo>
                    <a:pt x="5547" y="10487"/>
                  </a:lnTo>
                  <a:lnTo>
                    <a:pt x="5390" y="10667"/>
                  </a:lnTo>
                  <a:lnTo>
                    <a:pt x="5210" y="10847"/>
                  </a:lnTo>
                  <a:lnTo>
                    <a:pt x="4963" y="10981"/>
                  </a:lnTo>
                  <a:lnTo>
                    <a:pt x="4671" y="11094"/>
                  </a:lnTo>
                  <a:lnTo>
                    <a:pt x="4334" y="11183"/>
                  </a:lnTo>
                  <a:lnTo>
                    <a:pt x="4334" y="8421"/>
                  </a:lnTo>
                  <a:close/>
                  <a:moveTo>
                    <a:pt x="3256" y="1"/>
                  </a:moveTo>
                  <a:lnTo>
                    <a:pt x="3256" y="1775"/>
                  </a:lnTo>
                  <a:lnTo>
                    <a:pt x="2875" y="1819"/>
                  </a:lnTo>
                  <a:lnTo>
                    <a:pt x="2538" y="1909"/>
                  </a:lnTo>
                  <a:lnTo>
                    <a:pt x="2201" y="2022"/>
                  </a:lnTo>
                  <a:lnTo>
                    <a:pt x="1909" y="2134"/>
                  </a:lnTo>
                  <a:lnTo>
                    <a:pt x="1640" y="2291"/>
                  </a:lnTo>
                  <a:lnTo>
                    <a:pt x="1370" y="2471"/>
                  </a:lnTo>
                  <a:lnTo>
                    <a:pt x="1146" y="2650"/>
                  </a:lnTo>
                  <a:lnTo>
                    <a:pt x="943" y="2852"/>
                  </a:lnTo>
                  <a:lnTo>
                    <a:pt x="786" y="3077"/>
                  </a:lnTo>
                  <a:lnTo>
                    <a:pt x="629" y="3324"/>
                  </a:lnTo>
                  <a:lnTo>
                    <a:pt x="494" y="3571"/>
                  </a:lnTo>
                  <a:lnTo>
                    <a:pt x="382" y="3840"/>
                  </a:lnTo>
                  <a:lnTo>
                    <a:pt x="315" y="4110"/>
                  </a:lnTo>
                  <a:lnTo>
                    <a:pt x="247" y="4379"/>
                  </a:lnTo>
                  <a:lnTo>
                    <a:pt x="225" y="4671"/>
                  </a:lnTo>
                  <a:lnTo>
                    <a:pt x="202" y="4963"/>
                  </a:lnTo>
                  <a:lnTo>
                    <a:pt x="225" y="5345"/>
                  </a:lnTo>
                  <a:lnTo>
                    <a:pt x="270" y="5704"/>
                  </a:lnTo>
                  <a:lnTo>
                    <a:pt x="360" y="6019"/>
                  </a:lnTo>
                  <a:lnTo>
                    <a:pt x="472" y="6311"/>
                  </a:lnTo>
                  <a:lnTo>
                    <a:pt x="607" y="6558"/>
                  </a:lnTo>
                  <a:lnTo>
                    <a:pt x="786" y="6805"/>
                  </a:lnTo>
                  <a:lnTo>
                    <a:pt x="966" y="7007"/>
                  </a:lnTo>
                  <a:lnTo>
                    <a:pt x="1168" y="7186"/>
                  </a:lnTo>
                  <a:lnTo>
                    <a:pt x="1393" y="7344"/>
                  </a:lnTo>
                  <a:lnTo>
                    <a:pt x="1640" y="7501"/>
                  </a:lnTo>
                  <a:lnTo>
                    <a:pt x="1887" y="7635"/>
                  </a:lnTo>
                  <a:lnTo>
                    <a:pt x="2156" y="7748"/>
                  </a:lnTo>
                  <a:lnTo>
                    <a:pt x="2695" y="7927"/>
                  </a:lnTo>
                  <a:lnTo>
                    <a:pt x="3256" y="8107"/>
                  </a:lnTo>
                  <a:lnTo>
                    <a:pt x="3256" y="11206"/>
                  </a:lnTo>
                  <a:lnTo>
                    <a:pt x="2897" y="11161"/>
                  </a:lnTo>
                  <a:lnTo>
                    <a:pt x="2538" y="11071"/>
                  </a:lnTo>
                  <a:lnTo>
                    <a:pt x="2179" y="10959"/>
                  </a:lnTo>
                  <a:lnTo>
                    <a:pt x="1842" y="10824"/>
                  </a:lnTo>
                  <a:lnTo>
                    <a:pt x="1505" y="10667"/>
                  </a:lnTo>
                  <a:lnTo>
                    <a:pt x="1190" y="10487"/>
                  </a:lnTo>
                  <a:lnTo>
                    <a:pt x="876" y="10263"/>
                  </a:lnTo>
                  <a:lnTo>
                    <a:pt x="607" y="10038"/>
                  </a:lnTo>
                  <a:lnTo>
                    <a:pt x="0" y="11610"/>
                  </a:lnTo>
                  <a:lnTo>
                    <a:pt x="360" y="11880"/>
                  </a:lnTo>
                  <a:lnTo>
                    <a:pt x="719" y="12127"/>
                  </a:lnTo>
                  <a:lnTo>
                    <a:pt x="1123" y="12351"/>
                  </a:lnTo>
                  <a:lnTo>
                    <a:pt x="1527" y="12531"/>
                  </a:lnTo>
                  <a:lnTo>
                    <a:pt x="1931" y="12666"/>
                  </a:lnTo>
                  <a:lnTo>
                    <a:pt x="2358" y="12778"/>
                  </a:lnTo>
                  <a:lnTo>
                    <a:pt x="2807" y="12845"/>
                  </a:lnTo>
                  <a:lnTo>
                    <a:pt x="3256" y="12890"/>
                  </a:lnTo>
                  <a:lnTo>
                    <a:pt x="3256" y="14597"/>
                  </a:lnTo>
                  <a:lnTo>
                    <a:pt x="4334" y="14597"/>
                  </a:lnTo>
                  <a:lnTo>
                    <a:pt x="4334" y="12868"/>
                  </a:lnTo>
                  <a:lnTo>
                    <a:pt x="4716" y="12800"/>
                  </a:lnTo>
                  <a:lnTo>
                    <a:pt x="5075" y="12710"/>
                  </a:lnTo>
                  <a:lnTo>
                    <a:pt x="5390" y="12621"/>
                  </a:lnTo>
                  <a:lnTo>
                    <a:pt x="5704" y="12486"/>
                  </a:lnTo>
                  <a:lnTo>
                    <a:pt x="5974" y="12329"/>
                  </a:lnTo>
                  <a:lnTo>
                    <a:pt x="6221" y="12149"/>
                  </a:lnTo>
                  <a:lnTo>
                    <a:pt x="6445" y="11969"/>
                  </a:lnTo>
                  <a:lnTo>
                    <a:pt x="6647" y="11767"/>
                  </a:lnTo>
                  <a:lnTo>
                    <a:pt x="6827" y="11543"/>
                  </a:lnTo>
                  <a:lnTo>
                    <a:pt x="6984" y="11318"/>
                  </a:lnTo>
                  <a:lnTo>
                    <a:pt x="7096" y="11049"/>
                  </a:lnTo>
                  <a:lnTo>
                    <a:pt x="7209" y="10802"/>
                  </a:lnTo>
                  <a:lnTo>
                    <a:pt x="7276" y="10532"/>
                  </a:lnTo>
                  <a:lnTo>
                    <a:pt x="7343" y="10240"/>
                  </a:lnTo>
                  <a:lnTo>
                    <a:pt x="7366" y="9971"/>
                  </a:lnTo>
                  <a:lnTo>
                    <a:pt x="7388" y="9679"/>
                  </a:lnTo>
                  <a:lnTo>
                    <a:pt x="7366" y="9275"/>
                  </a:lnTo>
                  <a:lnTo>
                    <a:pt x="7321" y="8938"/>
                  </a:lnTo>
                  <a:lnTo>
                    <a:pt x="7231" y="8624"/>
                  </a:lnTo>
                  <a:lnTo>
                    <a:pt x="7119" y="8332"/>
                  </a:lnTo>
                  <a:lnTo>
                    <a:pt x="6962" y="8062"/>
                  </a:lnTo>
                  <a:lnTo>
                    <a:pt x="6804" y="7838"/>
                  </a:lnTo>
                  <a:lnTo>
                    <a:pt x="6602" y="7635"/>
                  </a:lnTo>
                  <a:lnTo>
                    <a:pt x="6400" y="7456"/>
                  </a:lnTo>
                  <a:lnTo>
                    <a:pt x="6176" y="7299"/>
                  </a:lnTo>
                  <a:lnTo>
                    <a:pt x="5929" y="7141"/>
                  </a:lnTo>
                  <a:lnTo>
                    <a:pt x="5682" y="7029"/>
                  </a:lnTo>
                  <a:lnTo>
                    <a:pt x="5412" y="6917"/>
                  </a:lnTo>
                  <a:lnTo>
                    <a:pt x="4873" y="6715"/>
                  </a:lnTo>
                  <a:lnTo>
                    <a:pt x="4312" y="6535"/>
                  </a:lnTo>
                  <a:lnTo>
                    <a:pt x="4312" y="3414"/>
                  </a:lnTo>
                  <a:lnTo>
                    <a:pt x="4604" y="3459"/>
                  </a:lnTo>
                  <a:lnTo>
                    <a:pt x="4873" y="3526"/>
                  </a:lnTo>
                  <a:lnTo>
                    <a:pt x="5165" y="3593"/>
                  </a:lnTo>
                  <a:lnTo>
                    <a:pt x="5435" y="3706"/>
                  </a:lnTo>
                  <a:lnTo>
                    <a:pt x="5704" y="3818"/>
                  </a:lnTo>
                  <a:lnTo>
                    <a:pt x="5974" y="3953"/>
                  </a:lnTo>
                  <a:lnTo>
                    <a:pt x="6221" y="4087"/>
                  </a:lnTo>
                  <a:lnTo>
                    <a:pt x="6468" y="4245"/>
                  </a:lnTo>
                  <a:lnTo>
                    <a:pt x="7029" y="2673"/>
                  </a:lnTo>
                  <a:lnTo>
                    <a:pt x="6737" y="2471"/>
                  </a:lnTo>
                  <a:lnTo>
                    <a:pt x="6423" y="2291"/>
                  </a:lnTo>
                  <a:lnTo>
                    <a:pt x="6086" y="2134"/>
                  </a:lnTo>
                  <a:lnTo>
                    <a:pt x="5749" y="1999"/>
                  </a:lnTo>
                  <a:lnTo>
                    <a:pt x="5412" y="1909"/>
                  </a:lnTo>
                  <a:lnTo>
                    <a:pt x="5053" y="1819"/>
                  </a:lnTo>
                  <a:lnTo>
                    <a:pt x="4694" y="1752"/>
                  </a:lnTo>
                  <a:lnTo>
                    <a:pt x="4334" y="1730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extrusionOk="0">
                  <a:moveTo>
                    <a:pt x="14776" y="1"/>
                  </a:moveTo>
                  <a:lnTo>
                    <a:pt x="13249" y="2808"/>
                  </a:lnTo>
                  <a:lnTo>
                    <a:pt x="9567" y="9544"/>
                  </a:lnTo>
                  <a:lnTo>
                    <a:pt x="7950" y="12598"/>
                  </a:lnTo>
                  <a:lnTo>
                    <a:pt x="6288" y="15742"/>
                  </a:lnTo>
                  <a:lnTo>
                    <a:pt x="4671" y="18841"/>
                  </a:lnTo>
                  <a:lnTo>
                    <a:pt x="3189" y="21783"/>
                  </a:lnTo>
                  <a:lnTo>
                    <a:pt x="2515" y="23175"/>
                  </a:lnTo>
                  <a:lnTo>
                    <a:pt x="1909" y="24455"/>
                  </a:lnTo>
                  <a:lnTo>
                    <a:pt x="1370" y="25623"/>
                  </a:lnTo>
                  <a:lnTo>
                    <a:pt x="899" y="26678"/>
                  </a:lnTo>
                  <a:lnTo>
                    <a:pt x="517" y="27599"/>
                  </a:lnTo>
                  <a:lnTo>
                    <a:pt x="247" y="28385"/>
                  </a:lnTo>
                  <a:lnTo>
                    <a:pt x="135" y="28699"/>
                  </a:lnTo>
                  <a:lnTo>
                    <a:pt x="68" y="28969"/>
                  </a:lnTo>
                  <a:lnTo>
                    <a:pt x="23" y="29216"/>
                  </a:lnTo>
                  <a:lnTo>
                    <a:pt x="0" y="29395"/>
                  </a:lnTo>
                  <a:lnTo>
                    <a:pt x="45" y="29552"/>
                  </a:lnTo>
                  <a:lnTo>
                    <a:pt x="113" y="29732"/>
                  </a:lnTo>
                  <a:lnTo>
                    <a:pt x="247" y="29934"/>
                  </a:lnTo>
                  <a:lnTo>
                    <a:pt x="405" y="30159"/>
                  </a:lnTo>
                  <a:lnTo>
                    <a:pt x="629" y="30406"/>
                  </a:lnTo>
                  <a:lnTo>
                    <a:pt x="899" y="30675"/>
                  </a:lnTo>
                  <a:lnTo>
                    <a:pt x="1213" y="30945"/>
                  </a:lnTo>
                  <a:lnTo>
                    <a:pt x="1550" y="31237"/>
                  </a:lnTo>
                  <a:lnTo>
                    <a:pt x="2358" y="31888"/>
                  </a:lnTo>
                  <a:lnTo>
                    <a:pt x="3324" y="32584"/>
                  </a:lnTo>
                  <a:lnTo>
                    <a:pt x="4379" y="33347"/>
                  </a:lnTo>
                  <a:lnTo>
                    <a:pt x="5569" y="34133"/>
                  </a:lnTo>
                  <a:lnTo>
                    <a:pt x="6849" y="34964"/>
                  </a:lnTo>
                  <a:lnTo>
                    <a:pt x="8219" y="35840"/>
                  </a:lnTo>
                  <a:lnTo>
                    <a:pt x="9656" y="36716"/>
                  </a:lnTo>
                  <a:lnTo>
                    <a:pt x="11139" y="37614"/>
                  </a:lnTo>
                  <a:lnTo>
                    <a:pt x="14215" y="39433"/>
                  </a:lnTo>
                  <a:lnTo>
                    <a:pt x="17314" y="41252"/>
                  </a:lnTo>
                  <a:lnTo>
                    <a:pt x="18886" y="42128"/>
                  </a:lnTo>
                  <a:lnTo>
                    <a:pt x="22321" y="44059"/>
                  </a:lnTo>
                  <a:lnTo>
                    <a:pt x="25375" y="45765"/>
                  </a:lnTo>
                  <a:lnTo>
                    <a:pt x="27262" y="46798"/>
                  </a:lnTo>
                  <a:lnTo>
                    <a:pt x="29620" y="48078"/>
                  </a:lnTo>
                  <a:lnTo>
                    <a:pt x="30473" y="48550"/>
                  </a:lnTo>
                  <a:lnTo>
                    <a:pt x="31933" y="45765"/>
                  </a:lnTo>
                  <a:lnTo>
                    <a:pt x="28115" y="42711"/>
                  </a:lnTo>
                  <a:lnTo>
                    <a:pt x="26498" y="41431"/>
                  </a:lnTo>
                  <a:lnTo>
                    <a:pt x="23332" y="38894"/>
                  </a:lnTo>
                  <a:lnTo>
                    <a:pt x="19941" y="36222"/>
                  </a:lnTo>
                  <a:lnTo>
                    <a:pt x="19200" y="35660"/>
                  </a:lnTo>
                  <a:lnTo>
                    <a:pt x="16191" y="33302"/>
                  </a:lnTo>
                  <a:lnTo>
                    <a:pt x="13586" y="31259"/>
                  </a:lnTo>
                  <a:lnTo>
                    <a:pt x="11633" y="29732"/>
                  </a:lnTo>
                  <a:lnTo>
                    <a:pt x="10959" y="29238"/>
                  </a:lnTo>
                  <a:lnTo>
                    <a:pt x="10555" y="28946"/>
                  </a:lnTo>
                  <a:lnTo>
                    <a:pt x="10465" y="28879"/>
                  </a:lnTo>
                  <a:lnTo>
                    <a:pt x="10420" y="28766"/>
                  </a:lnTo>
                  <a:lnTo>
                    <a:pt x="10397" y="28609"/>
                  </a:lnTo>
                  <a:lnTo>
                    <a:pt x="10420" y="28430"/>
                  </a:lnTo>
                  <a:lnTo>
                    <a:pt x="10465" y="28227"/>
                  </a:lnTo>
                  <a:lnTo>
                    <a:pt x="10510" y="28003"/>
                  </a:lnTo>
                  <a:lnTo>
                    <a:pt x="10600" y="27733"/>
                  </a:lnTo>
                  <a:lnTo>
                    <a:pt x="10712" y="27464"/>
                  </a:lnTo>
                  <a:lnTo>
                    <a:pt x="11004" y="26813"/>
                  </a:lnTo>
                  <a:lnTo>
                    <a:pt x="11363" y="26072"/>
                  </a:lnTo>
                  <a:lnTo>
                    <a:pt x="11812" y="25263"/>
                  </a:lnTo>
                  <a:lnTo>
                    <a:pt x="12329" y="24365"/>
                  </a:lnTo>
                  <a:lnTo>
                    <a:pt x="12890" y="23422"/>
                  </a:lnTo>
                  <a:lnTo>
                    <a:pt x="13519" y="22411"/>
                  </a:lnTo>
                  <a:lnTo>
                    <a:pt x="14889" y="20301"/>
                  </a:lnTo>
                  <a:lnTo>
                    <a:pt x="16371" y="18100"/>
                  </a:lnTo>
                  <a:lnTo>
                    <a:pt x="17920" y="15854"/>
                  </a:lnTo>
                  <a:lnTo>
                    <a:pt x="19223" y="13991"/>
                  </a:lnTo>
                  <a:lnTo>
                    <a:pt x="20503" y="12217"/>
                  </a:lnTo>
                  <a:lnTo>
                    <a:pt x="22726" y="9118"/>
                  </a:lnTo>
                  <a:lnTo>
                    <a:pt x="24298" y="6984"/>
                  </a:lnTo>
                  <a:lnTo>
                    <a:pt x="24881" y="6198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fill="none" extrusionOk="0">
                  <a:moveTo>
                    <a:pt x="31933" y="45765"/>
                  </a:moveTo>
                  <a:lnTo>
                    <a:pt x="30473" y="48550"/>
                  </a:lnTo>
                  <a:lnTo>
                    <a:pt x="30473" y="48550"/>
                  </a:lnTo>
                  <a:lnTo>
                    <a:pt x="29620" y="48078"/>
                  </a:lnTo>
                  <a:lnTo>
                    <a:pt x="27262" y="46798"/>
                  </a:lnTo>
                  <a:lnTo>
                    <a:pt x="27262" y="46798"/>
                  </a:lnTo>
                  <a:lnTo>
                    <a:pt x="25375" y="45765"/>
                  </a:lnTo>
                  <a:lnTo>
                    <a:pt x="25375" y="45765"/>
                  </a:lnTo>
                  <a:lnTo>
                    <a:pt x="22321" y="44059"/>
                  </a:lnTo>
                  <a:lnTo>
                    <a:pt x="18886" y="42128"/>
                  </a:lnTo>
                  <a:lnTo>
                    <a:pt x="17314" y="41252"/>
                  </a:lnTo>
                  <a:lnTo>
                    <a:pt x="17314" y="41252"/>
                  </a:lnTo>
                  <a:lnTo>
                    <a:pt x="14215" y="39433"/>
                  </a:lnTo>
                  <a:lnTo>
                    <a:pt x="11139" y="37614"/>
                  </a:lnTo>
                  <a:lnTo>
                    <a:pt x="9656" y="36716"/>
                  </a:lnTo>
                  <a:lnTo>
                    <a:pt x="8219" y="35840"/>
                  </a:lnTo>
                  <a:lnTo>
                    <a:pt x="6849" y="34964"/>
                  </a:lnTo>
                  <a:lnTo>
                    <a:pt x="5569" y="34133"/>
                  </a:lnTo>
                  <a:lnTo>
                    <a:pt x="4379" y="33347"/>
                  </a:lnTo>
                  <a:lnTo>
                    <a:pt x="3324" y="32584"/>
                  </a:lnTo>
                  <a:lnTo>
                    <a:pt x="2358" y="31888"/>
                  </a:lnTo>
                  <a:lnTo>
                    <a:pt x="1550" y="31237"/>
                  </a:lnTo>
                  <a:lnTo>
                    <a:pt x="1213" y="30945"/>
                  </a:lnTo>
                  <a:lnTo>
                    <a:pt x="899" y="30675"/>
                  </a:lnTo>
                  <a:lnTo>
                    <a:pt x="629" y="30406"/>
                  </a:lnTo>
                  <a:lnTo>
                    <a:pt x="405" y="30159"/>
                  </a:lnTo>
                  <a:lnTo>
                    <a:pt x="247" y="29934"/>
                  </a:lnTo>
                  <a:lnTo>
                    <a:pt x="113" y="29732"/>
                  </a:lnTo>
                  <a:lnTo>
                    <a:pt x="45" y="29552"/>
                  </a:lnTo>
                  <a:lnTo>
                    <a:pt x="0" y="29395"/>
                  </a:lnTo>
                  <a:lnTo>
                    <a:pt x="0" y="29395"/>
                  </a:lnTo>
                  <a:lnTo>
                    <a:pt x="23" y="29216"/>
                  </a:lnTo>
                  <a:lnTo>
                    <a:pt x="68" y="28969"/>
                  </a:lnTo>
                  <a:lnTo>
                    <a:pt x="135" y="28699"/>
                  </a:lnTo>
                  <a:lnTo>
                    <a:pt x="247" y="28385"/>
                  </a:lnTo>
                  <a:lnTo>
                    <a:pt x="517" y="27599"/>
                  </a:lnTo>
                  <a:lnTo>
                    <a:pt x="899" y="26678"/>
                  </a:lnTo>
                  <a:lnTo>
                    <a:pt x="1370" y="25623"/>
                  </a:lnTo>
                  <a:lnTo>
                    <a:pt x="1909" y="24455"/>
                  </a:lnTo>
                  <a:lnTo>
                    <a:pt x="2515" y="23175"/>
                  </a:lnTo>
                  <a:lnTo>
                    <a:pt x="3189" y="21783"/>
                  </a:lnTo>
                  <a:lnTo>
                    <a:pt x="4671" y="18841"/>
                  </a:lnTo>
                  <a:lnTo>
                    <a:pt x="6288" y="15742"/>
                  </a:lnTo>
                  <a:lnTo>
                    <a:pt x="7950" y="12598"/>
                  </a:lnTo>
                  <a:lnTo>
                    <a:pt x="9567" y="9544"/>
                  </a:lnTo>
                  <a:lnTo>
                    <a:pt x="9567" y="9544"/>
                  </a:lnTo>
                  <a:lnTo>
                    <a:pt x="13249" y="2808"/>
                  </a:lnTo>
                  <a:lnTo>
                    <a:pt x="14776" y="1"/>
                  </a:lnTo>
                  <a:lnTo>
                    <a:pt x="24881" y="6198"/>
                  </a:lnTo>
                  <a:lnTo>
                    <a:pt x="24881" y="6198"/>
                  </a:lnTo>
                  <a:lnTo>
                    <a:pt x="24298" y="6984"/>
                  </a:lnTo>
                  <a:lnTo>
                    <a:pt x="22726" y="9118"/>
                  </a:lnTo>
                  <a:lnTo>
                    <a:pt x="20503" y="12217"/>
                  </a:lnTo>
                  <a:lnTo>
                    <a:pt x="19223" y="13991"/>
                  </a:lnTo>
                  <a:lnTo>
                    <a:pt x="17920" y="15854"/>
                  </a:lnTo>
                  <a:lnTo>
                    <a:pt x="17920" y="15854"/>
                  </a:lnTo>
                  <a:lnTo>
                    <a:pt x="16371" y="18100"/>
                  </a:lnTo>
                  <a:lnTo>
                    <a:pt x="14889" y="20301"/>
                  </a:lnTo>
                  <a:lnTo>
                    <a:pt x="13519" y="22411"/>
                  </a:lnTo>
                  <a:lnTo>
                    <a:pt x="12890" y="23422"/>
                  </a:lnTo>
                  <a:lnTo>
                    <a:pt x="12329" y="24365"/>
                  </a:lnTo>
                  <a:lnTo>
                    <a:pt x="11812" y="25263"/>
                  </a:lnTo>
                  <a:lnTo>
                    <a:pt x="11363" y="26072"/>
                  </a:lnTo>
                  <a:lnTo>
                    <a:pt x="11004" y="26813"/>
                  </a:lnTo>
                  <a:lnTo>
                    <a:pt x="10712" y="27464"/>
                  </a:lnTo>
                  <a:lnTo>
                    <a:pt x="10600" y="27733"/>
                  </a:lnTo>
                  <a:lnTo>
                    <a:pt x="10510" y="28003"/>
                  </a:lnTo>
                  <a:lnTo>
                    <a:pt x="10465" y="28227"/>
                  </a:lnTo>
                  <a:lnTo>
                    <a:pt x="10420" y="28430"/>
                  </a:lnTo>
                  <a:lnTo>
                    <a:pt x="10397" y="28609"/>
                  </a:lnTo>
                  <a:lnTo>
                    <a:pt x="10420" y="28766"/>
                  </a:lnTo>
                  <a:lnTo>
                    <a:pt x="10465" y="28879"/>
                  </a:lnTo>
                  <a:lnTo>
                    <a:pt x="10555" y="28946"/>
                  </a:lnTo>
                  <a:lnTo>
                    <a:pt x="10555" y="28946"/>
                  </a:lnTo>
                  <a:lnTo>
                    <a:pt x="10959" y="29238"/>
                  </a:lnTo>
                  <a:lnTo>
                    <a:pt x="11633" y="29732"/>
                  </a:lnTo>
                  <a:lnTo>
                    <a:pt x="13586" y="31259"/>
                  </a:lnTo>
                  <a:lnTo>
                    <a:pt x="16191" y="33302"/>
                  </a:lnTo>
                  <a:lnTo>
                    <a:pt x="19200" y="35660"/>
                  </a:lnTo>
                  <a:lnTo>
                    <a:pt x="19941" y="36222"/>
                  </a:lnTo>
                  <a:lnTo>
                    <a:pt x="19941" y="36222"/>
                  </a:lnTo>
                  <a:lnTo>
                    <a:pt x="23332" y="38894"/>
                  </a:lnTo>
                  <a:lnTo>
                    <a:pt x="26498" y="41431"/>
                  </a:lnTo>
                  <a:lnTo>
                    <a:pt x="28115" y="42711"/>
                  </a:lnTo>
                  <a:lnTo>
                    <a:pt x="31933" y="457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extrusionOk="0">
                  <a:moveTo>
                    <a:pt x="449" y="292"/>
                  </a:move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-2074197" y="-38474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extrusionOk="0">
                  <a:moveTo>
                    <a:pt x="876" y="0"/>
                  </a:moveTo>
                  <a:lnTo>
                    <a:pt x="0" y="1213"/>
                  </a:lnTo>
                  <a:lnTo>
                    <a:pt x="876" y="2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fill="none" extrusionOk="0">
                  <a:moveTo>
                    <a:pt x="876" y="0"/>
                  </a:moveTo>
                  <a:lnTo>
                    <a:pt x="876" y="0"/>
                  </a:lnTo>
                  <a:lnTo>
                    <a:pt x="0" y="1213"/>
                  </a:lnTo>
                  <a:lnTo>
                    <a:pt x="0" y="1213"/>
                  </a:lnTo>
                  <a:lnTo>
                    <a:pt x="876" y="23"/>
                  </a:lnTo>
                  <a:lnTo>
                    <a:pt x="876" y="23"/>
                  </a:lnTo>
                  <a:lnTo>
                    <a:pt x="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3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extrusionOk="0">
                  <a:moveTo>
                    <a:pt x="2268" y="0"/>
                  </a:moveTo>
                  <a:lnTo>
                    <a:pt x="1640" y="831"/>
                  </a:lnTo>
                  <a:lnTo>
                    <a:pt x="0" y="307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fill="none" extrusionOk="0">
                  <a:moveTo>
                    <a:pt x="2268" y="0"/>
                  </a:moveTo>
                  <a:lnTo>
                    <a:pt x="2268" y="0"/>
                  </a:lnTo>
                  <a:lnTo>
                    <a:pt x="1640" y="831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22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fill="none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extrusionOk="0">
                  <a:moveTo>
                    <a:pt x="1" y="1"/>
                  </a:move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-2283275" y="-464154"/>
              <a:ext cx="209091" cy="226696"/>
            </a:xfrm>
            <a:custGeom>
              <a:avLst/>
              <a:gdLst/>
              <a:ahLst/>
              <a:cxnLst/>
              <a:rect l="l" t="t" r="r" b="b"/>
              <a:pathLst>
                <a:path w="16259" h="17628" extrusionOk="0">
                  <a:moveTo>
                    <a:pt x="6176" y="0"/>
                  </a:moveTo>
                  <a:lnTo>
                    <a:pt x="2628" y="6445"/>
                  </a:lnTo>
                  <a:lnTo>
                    <a:pt x="2695" y="7006"/>
                  </a:lnTo>
                  <a:lnTo>
                    <a:pt x="2785" y="7568"/>
                  </a:lnTo>
                  <a:lnTo>
                    <a:pt x="2920" y="8129"/>
                  </a:lnTo>
                  <a:lnTo>
                    <a:pt x="3077" y="8668"/>
                  </a:lnTo>
                  <a:lnTo>
                    <a:pt x="3122" y="8780"/>
                  </a:lnTo>
                  <a:lnTo>
                    <a:pt x="3189" y="8893"/>
                  </a:lnTo>
                  <a:lnTo>
                    <a:pt x="3414" y="9140"/>
                  </a:lnTo>
                  <a:lnTo>
                    <a:pt x="3706" y="9431"/>
                  </a:lnTo>
                  <a:lnTo>
                    <a:pt x="4087" y="9723"/>
                  </a:lnTo>
                  <a:lnTo>
                    <a:pt x="4514" y="10060"/>
                  </a:lnTo>
                  <a:lnTo>
                    <a:pt x="4986" y="10420"/>
                  </a:lnTo>
                  <a:lnTo>
                    <a:pt x="6064" y="11138"/>
                  </a:lnTo>
                  <a:lnTo>
                    <a:pt x="7254" y="11902"/>
                  </a:lnTo>
                  <a:lnTo>
                    <a:pt x="8444" y="12643"/>
                  </a:lnTo>
                  <a:lnTo>
                    <a:pt x="9589" y="13316"/>
                  </a:lnTo>
                  <a:lnTo>
                    <a:pt x="10622" y="13900"/>
                  </a:lnTo>
                  <a:lnTo>
                    <a:pt x="13092" y="10487"/>
                  </a:lnTo>
                  <a:lnTo>
                    <a:pt x="13968" y="9274"/>
                  </a:lnTo>
                  <a:lnTo>
                    <a:pt x="13990" y="9252"/>
                  </a:lnTo>
                  <a:lnTo>
                    <a:pt x="15630" y="7006"/>
                  </a:lnTo>
                  <a:lnTo>
                    <a:pt x="16258" y="6175"/>
                  </a:lnTo>
                  <a:lnTo>
                    <a:pt x="15809" y="5883"/>
                  </a:lnTo>
                  <a:lnTo>
                    <a:pt x="15787" y="5883"/>
                  </a:lnTo>
                  <a:lnTo>
                    <a:pt x="6805" y="382"/>
                  </a:lnTo>
                  <a:lnTo>
                    <a:pt x="6176" y="0"/>
                  </a:lnTo>
                  <a:close/>
                  <a:moveTo>
                    <a:pt x="1460" y="8623"/>
                  </a:moveTo>
                  <a:lnTo>
                    <a:pt x="113" y="11071"/>
                  </a:lnTo>
                  <a:lnTo>
                    <a:pt x="0" y="11318"/>
                  </a:lnTo>
                  <a:lnTo>
                    <a:pt x="7995" y="17628"/>
                  </a:lnTo>
                  <a:lnTo>
                    <a:pt x="10173" y="14529"/>
                  </a:lnTo>
                  <a:lnTo>
                    <a:pt x="1460" y="8623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-2283275" y="-353262"/>
              <a:ext cx="130825" cy="115804"/>
            </a:xfrm>
            <a:custGeom>
              <a:avLst/>
              <a:gdLst/>
              <a:ahLst/>
              <a:cxnLst/>
              <a:rect l="l" t="t" r="r" b="b"/>
              <a:pathLst>
                <a:path w="10173" h="9005" fill="none" extrusionOk="0">
                  <a:moveTo>
                    <a:pt x="1460" y="0"/>
                  </a:moveTo>
                  <a:lnTo>
                    <a:pt x="1460" y="0"/>
                  </a:lnTo>
                  <a:lnTo>
                    <a:pt x="113" y="2448"/>
                  </a:lnTo>
                  <a:lnTo>
                    <a:pt x="113" y="2448"/>
                  </a:lnTo>
                  <a:lnTo>
                    <a:pt x="0" y="2695"/>
                  </a:lnTo>
                  <a:lnTo>
                    <a:pt x="7995" y="9005"/>
                  </a:lnTo>
                  <a:lnTo>
                    <a:pt x="7995" y="9005"/>
                  </a:lnTo>
                  <a:lnTo>
                    <a:pt x="10173" y="5906"/>
                  </a:lnTo>
                  <a:lnTo>
                    <a:pt x="14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-2249491" y="-464154"/>
              <a:ext cx="175308" cy="178767"/>
            </a:xfrm>
            <a:custGeom>
              <a:avLst/>
              <a:gdLst/>
              <a:ahLst/>
              <a:cxnLst/>
              <a:rect l="l" t="t" r="r" b="b"/>
              <a:pathLst>
                <a:path w="13632" h="13901" fill="none" extrusionOk="0">
                  <a:moveTo>
                    <a:pt x="3549" y="0"/>
                  </a:moveTo>
                  <a:lnTo>
                    <a:pt x="3549" y="0"/>
                  </a:lnTo>
                  <a:lnTo>
                    <a:pt x="1" y="6445"/>
                  </a:lnTo>
                  <a:lnTo>
                    <a:pt x="1" y="6445"/>
                  </a:lnTo>
                  <a:lnTo>
                    <a:pt x="68" y="7006"/>
                  </a:lnTo>
                  <a:lnTo>
                    <a:pt x="158" y="7568"/>
                  </a:lnTo>
                  <a:lnTo>
                    <a:pt x="293" y="8129"/>
                  </a:lnTo>
                  <a:lnTo>
                    <a:pt x="450" y="8668"/>
                  </a:lnTo>
                  <a:lnTo>
                    <a:pt x="450" y="8668"/>
                  </a:lnTo>
                  <a:lnTo>
                    <a:pt x="495" y="8780"/>
                  </a:lnTo>
                  <a:lnTo>
                    <a:pt x="562" y="8893"/>
                  </a:lnTo>
                  <a:lnTo>
                    <a:pt x="787" y="9140"/>
                  </a:lnTo>
                  <a:lnTo>
                    <a:pt x="1079" y="9431"/>
                  </a:lnTo>
                  <a:lnTo>
                    <a:pt x="1460" y="9723"/>
                  </a:lnTo>
                  <a:lnTo>
                    <a:pt x="1887" y="10060"/>
                  </a:lnTo>
                  <a:lnTo>
                    <a:pt x="2359" y="10420"/>
                  </a:lnTo>
                  <a:lnTo>
                    <a:pt x="3437" y="11138"/>
                  </a:lnTo>
                  <a:lnTo>
                    <a:pt x="4627" y="11902"/>
                  </a:lnTo>
                  <a:lnTo>
                    <a:pt x="5817" y="12643"/>
                  </a:lnTo>
                  <a:lnTo>
                    <a:pt x="6962" y="13316"/>
                  </a:lnTo>
                  <a:lnTo>
                    <a:pt x="7995" y="13900"/>
                  </a:lnTo>
                  <a:lnTo>
                    <a:pt x="7995" y="13900"/>
                  </a:lnTo>
                  <a:lnTo>
                    <a:pt x="10465" y="10487"/>
                  </a:lnTo>
                  <a:lnTo>
                    <a:pt x="10465" y="10487"/>
                  </a:lnTo>
                  <a:lnTo>
                    <a:pt x="11341" y="9274"/>
                  </a:lnTo>
                  <a:lnTo>
                    <a:pt x="11341" y="9274"/>
                  </a:lnTo>
                  <a:lnTo>
                    <a:pt x="11363" y="9252"/>
                  </a:lnTo>
                  <a:lnTo>
                    <a:pt x="11363" y="9252"/>
                  </a:lnTo>
                  <a:lnTo>
                    <a:pt x="13003" y="7006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182" y="5883"/>
                  </a:lnTo>
                  <a:lnTo>
                    <a:pt x="13160" y="5883"/>
                  </a:lnTo>
                  <a:lnTo>
                    <a:pt x="4178" y="382"/>
                  </a:lnTo>
                  <a:lnTo>
                    <a:pt x="3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2"/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2"/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extrusionOk="0">
                  <a:moveTo>
                    <a:pt x="1865" y="0"/>
                  </a:moveTo>
                  <a:lnTo>
                    <a:pt x="989" y="2583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fill="none" extrusionOk="0">
                  <a:moveTo>
                    <a:pt x="1865" y="0"/>
                  </a:moveTo>
                  <a:lnTo>
                    <a:pt x="1865" y="0"/>
                  </a:lnTo>
                  <a:lnTo>
                    <a:pt x="989" y="2583"/>
                  </a:lnTo>
                  <a:lnTo>
                    <a:pt x="1" y="5569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2628" y="584"/>
                  </a:lnTo>
                  <a:lnTo>
                    <a:pt x="18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extrusionOk="0">
                  <a:moveTo>
                    <a:pt x="0" y="0"/>
                  </a:moveTo>
                  <a:lnTo>
                    <a:pt x="562" y="315"/>
                  </a:lnTo>
                  <a:lnTo>
                    <a:pt x="562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2"/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315"/>
                  </a:lnTo>
                  <a:lnTo>
                    <a:pt x="562" y="315"/>
                  </a:lnTo>
                  <a:lnTo>
                    <a:pt x="562" y="292"/>
                  </a:lnTo>
                  <a:lnTo>
                    <a:pt x="562" y="2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2"/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2"/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2"/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2"/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2"/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extrusionOk="0">
                  <a:moveTo>
                    <a:pt x="1123" y="1"/>
                  </a:move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2"/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fill="none" extrusionOk="0">
                  <a:moveTo>
                    <a:pt x="1123" y="1"/>
                  </a:moveTo>
                  <a:lnTo>
                    <a:pt x="1123" y="1"/>
                  </a:lnTo>
                  <a:lnTo>
                    <a:pt x="68" y="3212"/>
                  </a:ln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2718" y="1281"/>
                  </a:lnTo>
                  <a:lnTo>
                    <a:pt x="11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2"/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extrusionOk="0">
                  <a:moveTo>
                    <a:pt x="22838" y="1"/>
                  </a:moveTo>
                  <a:lnTo>
                    <a:pt x="11116" y="1415"/>
                  </a:lnTo>
                  <a:lnTo>
                    <a:pt x="10622" y="3706"/>
                  </a:lnTo>
                  <a:lnTo>
                    <a:pt x="10263" y="5435"/>
                  </a:lnTo>
                  <a:lnTo>
                    <a:pt x="9813" y="7591"/>
                  </a:lnTo>
                  <a:lnTo>
                    <a:pt x="9275" y="10151"/>
                  </a:lnTo>
                  <a:lnTo>
                    <a:pt x="8668" y="13092"/>
                  </a:lnTo>
                  <a:lnTo>
                    <a:pt x="8152" y="15697"/>
                  </a:lnTo>
                  <a:lnTo>
                    <a:pt x="7568" y="18639"/>
                  </a:lnTo>
                  <a:lnTo>
                    <a:pt x="6962" y="21783"/>
                  </a:lnTo>
                  <a:lnTo>
                    <a:pt x="6400" y="24927"/>
                  </a:lnTo>
                  <a:lnTo>
                    <a:pt x="5861" y="27801"/>
                  </a:lnTo>
                  <a:lnTo>
                    <a:pt x="5322" y="30788"/>
                  </a:lnTo>
                  <a:lnTo>
                    <a:pt x="4514" y="35436"/>
                  </a:lnTo>
                  <a:lnTo>
                    <a:pt x="3728" y="40197"/>
                  </a:lnTo>
                  <a:lnTo>
                    <a:pt x="2964" y="45047"/>
                  </a:lnTo>
                  <a:lnTo>
                    <a:pt x="2223" y="49942"/>
                  </a:lnTo>
                  <a:lnTo>
                    <a:pt x="1887" y="52390"/>
                  </a:lnTo>
                  <a:lnTo>
                    <a:pt x="1550" y="54838"/>
                  </a:lnTo>
                  <a:lnTo>
                    <a:pt x="1235" y="57263"/>
                  </a:lnTo>
                  <a:lnTo>
                    <a:pt x="943" y="59688"/>
                  </a:lnTo>
                  <a:lnTo>
                    <a:pt x="674" y="62068"/>
                  </a:lnTo>
                  <a:lnTo>
                    <a:pt x="427" y="64426"/>
                  </a:lnTo>
                  <a:lnTo>
                    <a:pt x="202" y="66739"/>
                  </a:lnTo>
                  <a:lnTo>
                    <a:pt x="0" y="69030"/>
                  </a:lnTo>
                  <a:lnTo>
                    <a:pt x="2852" y="69816"/>
                  </a:lnTo>
                  <a:lnTo>
                    <a:pt x="3189" y="68917"/>
                  </a:lnTo>
                  <a:lnTo>
                    <a:pt x="3593" y="67862"/>
                  </a:lnTo>
                  <a:lnTo>
                    <a:pt x="4110" y="66425"/>
                  </a:lnTo>
                  <a:lnTo>
                    <a:pt x="4738" y="64696"/>
                  </a:lnTo>
                  <a:lnTo>
                    <a:pt x="5435" y="62652"/>
                  </a:lnTo>
                  <a:lnTo>
                    <a:pt x="6176" y="60362"/>
                  </a:lnTo>
                  <a:lnTo>
                    <a:pt x="6962" y="57869"/>
                  </a:lnTo>
                  <a:lnTo>
                    <a:pt x="7770" y="55175"/>
                  </a:lnTo>
                  <a:lnTo>
                    <a:pt x="8174" y="53782"/>
                  </a:lnTo>
                  <a:lnTo>
                    <a:pt x="8556" y="52368"/>
                  </a:lnTo>
                  <a:lnTo>
                    <a:pt x="8938" y="50908"/>
                  </a:lnTo>
                  <a:lnTo>
                    <a:pt x="9319" y="49426"/>
                  </a:lnTo>
                  <a:lnTo>
                    <a:pt x="9679" y="47921"/>
                  </a:lnTo>
                  <a:lnTo>
                    <a:pt x="10016" y="46417"/>
                  </a:lnTo>
                  <a:lnTo>
                    <a:pt x="10330" y="44912"/>
                  </a:lnTo>
                  <a:lnTo>
                    <a:pt x="10644" y="43385"/>
                  </a:lnTo>
                  <a:lnTo>
                    <a:pt x="10914" y="41858"/>
                  </a:lnTo>
                  <a:lnTo>
                    <a:pt x="11161" y="40354"/>
                  </a:lnTo>
                  <a:lnTo>
                    <a:pt x="11385" y="38849"/>
                  </a:lnTo>
                  <a:lnTo>
                    <a:pt x="11565" y="37345"/>
                  </a:lnTo>
                  <a:lnTo>
                    <a:pt x="11722" y="35885"/>
                  </a:lnTo>
                  <a:lnTo>
                    <a:pt x="11834" y="34425"/>
                  </a:lnTo>
                  <a:lnTo>
                    <a:pt x="11879" y="33864"/>
                  </a:lnTo>
                  <a:lnTo>
                    <a:pt x="11902" y="33325"/>
                  </a:lnTo>
                  <a:lnTo>
                    <a:pt x="12957" y="30114"/>
                  </a:lnTo>
                  <a:lnTo>
                    <a:pt x="15248" y="23175"/>
                  </a:lnTo>
                  <a:lnTo>
                    <a:pt x="17201" y="17202"/>
                  </a:lnTo>
                  <a:lnTo>
                    <a:pt x="17538" y="16169"/>
                  </a:lnTo>
                  <a:lnTo>
                    <a:pt x="20502" y="7142"/>
                  </a:lnTo>
                  <a:lnTo>
                    <a:pt x="20907" y="5929"/>
                  </a:lnTo>
                  <a:lnTo>
                    <a:pt x="2283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2"/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fill="none" extrusionOk="0">
                  <a:moveTo>
                    <a:pt x="22838" y="1"/>
                  </a:moveTo>
                  <a:lnTo>
                    <a:pt x="20907" y="5929"/>
                  </a:lnTo>
                  <a:lnTo>
                    <a:pt x="20502" y="7142"/>
                  </a:lnTo>
                  <a:lnTo>
                    <a:pt x="17538" y="16169"/>
                  </a:lnTo>
                  <a:lnTo>
                    <a:pt x="17201" y="17202"/>
                  </a:lnTo>
                  <a:lnTo>
                    <a:pt x="15248" y="23175"/>
                  </a:lnTo>
                  <a:lnTo>
                    <a:pt x="12957" y="30114"/>
                  </a:lnTo>
                  <a:lnTo>
                    <a:pt x="11902" y="33325"/>
                  </a:lnTo>
                  <a:lnTo>
                    <a:pt x="11902" y="33325"/>
                  </a:lnTo>
                  <a:lnTo>
                    <a:pt x="11879" y="33864"/>
                  </a:lnTo>
                  <a:lnTo>
                    <a:pt x="11834" y="34425"/>
                  </a:lnTo>
                  <a:lnTo>
                    <a:pt x="11834" y="34425"/>
                  </a:lnTo>
                  <a:lnTo>
                    <a:pt x="11722" y="35885"/>
                  </a:lnTo>
                  <a:lnTo>
                    <a:pt x="11565" y="37345"/>
                  </a:lnTo>
                  <a:lnTo>
                    <a:pt x="11385" y="38849"/>
                  </a:lnTo>
                  <a:lnTo>
                    <a:pt x="11161" y="40354"/>
                  </a:lnTo>
                  <a:lnTo>
                    <a:pt x="10914" y="41858"/>
                  </a:lnTo>
                  <a:lnTo>
                    <a:pt x="10644" y="43385"/>
                  </a:lnTo>
                  <a:lnTo>
                    <a:pt x="10330" y="44912"/>
                  </a:lnTo>
                  <a:lnTo>
                    <a:pt x="10016" y="46417"/>
                  </a:lnTo>
                  <a:lnTo>
                    <a:pt x="9679" y="47921"/>
                  </a:lnTo>
                  <a:lnTo>
                    <a:pt x="9319" y="49426"/>
                  </a:lnTo>
                  <a:lnTo>
                    <a:pt x="8938" y="50908"/>
                  </a:lnTo>
                  <a:lnTo>
                    <a:pt x="8556" y="52368"/>
                  </a:lnTo>
                  <a:lnTo>
                    <a:pt x="8174" y="53782"/>
                  </a:lnTo>
                  <a:lnTo>
                    <a:pt x="7770" y="55175"/>
                  </a:lnTo>
                  <a:lnTo>
                    <a:pt x="6962" y="57869"/>
                  </a:lnTo>
                  <a:lnTo>
                    <a:pt x="6176" y="60362"/>
                  </a:lnTo>
                  <a:lnTo>
                    <a:pt x="5435" y="62652"/>
                  </a:lnTo>
                  <a:lnTo>
                    <a:pt x="4738" y="64696"/>
                  </a:lnTo>
                  <a:lnTo>
                    <a:pt x="4110" y="66425"/>
                  </a:lnTo>
                  <a:lnTo>
                    <a:pt x="3593" y="67862"/>
                  </a:lnTo>
                  <a:lnTo>
                    <a:pt x="3189" y="68917"/>
                  </a:lnTo>
                  <a:lnTo>
                    <a:pt x="2852" y="69816"/>
                  </a:lnTo>
                  <a:lnTo>
                    <a:pt x="0" y="69030"/>
                  </a:lnTo>
                  <a:lnTo>
                    <a:pt x="0" y="69030"/>
                  </a:lnTo>
                  <a:lnTo>
                    <a:pt x="202" y="66739"/>
                  </a:lnTo>
                  <a:lnTo>
                    <a:pt x="427" y="64426"/>
                  </a:lnTo>
                  <a:lnTo>
                    <a:pt x="674" y="62068"/>
                  </a:lnTo>
                  <a:lnTo>
                    <a:pt x="943" y="59688"/>
                  </a:lnTo>
                  <a:lnTo>
                    <a:pt x="1235" y="57263"/>
                  </a:lnTo>
                  <a:lnTo>
                    <a:pt x="1550" y="54838"/>
                  </a:lnTo>
                  <a:lnTo>
                    <a:pt x="1887" y="52390"/>
                  </a:lnTo>
                  <a:lnTo>
                    <a:pt x="2223" y="49942"/>
                  </a:lnTo>
                  <a:lnTo>
                    <a:pt x="2964" y="45047"/>
                  </a:lnTo>
                  <a:lnTo>
                    <a:pt x="3728" y="40197"/>
                  </a:lnTo>
                  <a:lnTo>
                    <a:pt x="4514" y="35436"/>
                  </a:lnTo>
                  <a:lnTo>
                    <a:pt x="5322" y="30788"/>
                  </a:lnTo>
                  <a:lnTo>
                    <a:pt x="5322" y="30788"/>
                  </a:lnTo>
                  <a:lnTo>
                    <a:pt x="5861" y="27801"/>
                  </a:lnTo>
                  <a:lnTo>
                    <a:pt x="6400" y="24927"/>
                  </a:lnTo>
                  <a:lnTo>
                    <a:pt x="6400" y="24927"/>
                  </a:lnTo>
                  <a:lnTo>
                    <a:pt x="6962" y="21783"/>
                  </a:lnTo>
                  <a:lnTo>
                    <a:pt x="6962" y="21783"/>
                  </a:lnTo>
                  <a:lnTo>
                    <a:pt x="7568" y="18639"/>
                  </a:lnTo>
                  <a:lnTo>
                    <a:pt x="8152" y="15697"/>
                  </a:lnTo>
                  <a:lnTo>
                    <a:pt x="8152" y="15697"/>
                  </a:lnTo>
                  <a:lnTo>
                    <a:pt x="8668" y="13092"/>
                  </a:lnTo>
                  <a:lnTo>
                    <a:pt x="8668" y="13092"/>
                  </a:lnTo>
                  <a:lnTo>
                    <a:pt x="9275" y="10151"/>
                  </a:lnTo>
                  <a:lnTo>
                    <a:pt x="9813" y="7591"/>
                  </a:lnTo>
                  <a:lnTo>
                    <a:pt x="9813" y="7591"/>
                  </a:lnTo>
                  <a:lnTo>
                    <a:pt x="10263" y="5435"/>
                  </a:lnTo>
                  <a:lnTo>
                    <a:pt x="10622" y="3706"/>
                  </a:lnTo>
                  <a:lnTo>
                    <a:pt x="10622" y="3706"/>
                  </a:lnTo>
                  <a:lnTo>
                    <a:pt x="11116" y="1415"/>
                  </a:lnTo>
                  <a:lnTo>
                    <a:pt x="228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2"/>
            <p:cNvSpPr/>
            <p:nvPr/>
          </p:nvSpPr>
          <p:spPr>
            <a:xfrm>
              <a:off x="-2030305" y="80480"/>
              <a:ext cx="75385" cy="153934"/>
            </a:xfrm>
            <a:custGeom>
              <a:avLst/>
              <a:gdLst/>
              <a:ahLst/>
              <a:cxnLst/>
              <a:rect l="l" t="t" r="r" b="b"/>
              <a:pathLst>
                <a:path w="5862" h="11970" extrusionOk="0">
                  <a:moveTo>
                    <a:pt x="4469" y="1"/>
                  </a:moveTo>
                  <a:lnTo>
                    <a:pt x="4110" y="46"/>
                  </a:lnTo>
                  <a:lnTo>
                    <a:pt x="3683" y="90"/>
                  </a:lnTo>
                  <a:lnTo>
                    <a:pt x="2718" y="225"/>
                  </a:lnTo>
                  <a:lnTo>
                    <a:pt x="2156" y="293"/>
                  </a:lnTo>
                  <a:lnTo>
                    <a:pt x="1550" y="360"/>
                  </a:lnTo>
                  <a:lnTo>
                    <a:pt x="899" y="405"/>
                  </a:lnTo>
                  <a:lnTo>
                    <a:pt x="203" y="427"/>
                  </a:lnTo>
                  <a:lnTo>
                    <a:pt x="180" y="427"/>
                  </a:lnTo>
                  <a:lnTo>
                    <a:pt x="135" y="472"/>
                  </a:lnTo>
                  <a:lnTo>
                    <a:pt x="91" y="607"/>
                  </a:lnTo>
                  <a:lnTo>
                    <a:pt x="46" y="831"/>
                  </a:lnTo>
                  <a:lnTo>
                    <a:pt x="23" y="1123"/>
                  </a:lnTo>
                  <a:lnTo>
                    <a:pt x="1" y="1864"/>
                  </a:lnTo>
                  <a:lnTo>
                    <a:pt x="1" y="2695"/>
                  </a:lnTo>
                  <a:lnTo>
                    <a:pt x="23" y="4267"/>
                  </a:lnTo>
                  <a:lnTo>
                    <a:pt x="46" y="4986"/>
                  </a:lnTo>
                  <a:lnTo>
                    <a:pt x="495" y="5480"/>
                  </a:lnTo>
                  <a:lnTo>
                    <a:pt x="966" y="6041"/>
                  </a:lnTo>
                  <a:lnTo>
                    <a:pt x="1528" y="6760"/>
                  </a:lnTo>
                  <a:lnTo>
                    <a:pt x="1820" y="7164"/>
                  </a:lnTo>
                  <a:lnTo>
                    <a:pt x="2112" y="7613"/>
                  </a:lnTo>
                  <a:lnTo>
                    <a:pt x="2404" y="8062"/>
                  </a:lnTo>
                  <a:lnTo>
                    <a:pt x="2673" y="8556"/>
                  </a:lnTo>
                  <a:lnTo>
                    <a:pt x="2920" y="9028"/>
                  </a:lnTo>
                  <a:lnTo>
                    <a:pt x="3145" y="9544"/>
                  </a:lnTo>
                  <a:lnTo>
                    <a:pt x="3324" y="10038"/>
                  </a:lnTo>
                  <a:lnTo>
                    <a:pt x="3459" y="10555"/>
                  </a:lnTo>
                  <a:lnTo>
                    <a:pt x="3571" y="11026"/>
                  </a:lnTo>
                  <a:lnTo>
                    <a:pt x="3728" y="11386"/>
                  </a:lnTo>
                  <a:lnTo>
                    <a:pt x="3796" y="11520"/>
                  </a:lnTo>
                  <a:lnTo>
                    <a:pt x="3886" y="11655"/>
                  </a:lnTo>
                  <a:lnTo>
                    <a:pt x="3975" y="11767"/>
                  </a:lnTo>
                  <a:lnTo>
                    <a:pt x="4065" y="11835"/>
                  </a:lnTo>
                  <a:lnTo>
                    <a:pt x="4155" y="11902"/>
                  </a:lnTo>
                  <a:lnTo>
                    <a:pt x="4245" y="11947"/>
                  </a:lnTo>
                  <a:lnTo>
                    <a:pt x="4335" y="11970"/>
                  </a:lnTo>
                  <a:lnTo>
                    <a:pt x="4537" y="11970"/>
                  </a:lnTo>
                  <a:lnTo>
                    <a:pt x="4627" y="11925"/>
                  </a:lnTo>
                  <a:lnTo>
                    <a:pt x="4716" y="11880"/>
                  </a:lnTo>
                  <a:lnTo>
                    <a:pt x="4806" y="11812"/>
                  </a:lnTo>
                  <a:lnTo>
                    <a:pt x="4986" y="11633"/>
                  </a:lnTo>
                  <a:lnTo>
                    <a:pt x="5166" y="11363"/>
                  </a:lnTo>
                  <a:lnTo>
                    <a:pt x="5323" y="11071"/>
                  </a:lnTo>
                  <a:lnTo>
                    <a:pt x="5457" y="10690"/>
                  </a:lnTo>
                  <a:lnTo>
                    <a:pt x="5570" y="10285"/>
                  </a:lnTo>
                  <a:lnTo>
                    <a:pt x="5660" y="9814"/>
                  </a:lnTo>
                  <a:lnTo>
                    <a:pt x="5727" y="9297"/>
                  </a:lnTo>
                  <a:lnTo>
                    <a:pt x="5749" y="8758"/>
                  </a:lnTo>
                  <a:lnTo>
                    <a:pt x="5794" y="4671"/>
                  </a:lnTo>
                  <a:lnTo>
                    <a:pt x="5862" y="1236"/>
                  </a:lnTo>
                  <a:lnTo>
                    <a:pt x="5839" y="876"/>
                  </a:lnTo>
                  <a:lnTo>
                    <a:pt x="5817" y="719"/>
                  </a:lnTo>
                  <a:lnTo>
                    <a:pt x="5772" y="584"/>
                  </a:lnTo>
                  <a:lnTo>
                    <a:pt x="5727" y="472"/>
                  </a:lnTo>
                  <a:lnTo>
                    <a:pt x="5682" y="360"/>
                  </a:lnTo>
                  <a:lnTo>
                    <a:pt x="5615" y="270"/>
                  </a:lnTo>
                  <a:lnTo>
                    <a:pt x="5525" y="203"/>
                  </a:lnTo>
                  <a:lnTo>
                    <a:pt x="5435" y="135"/>
                  </a:lnTo>
                  <a:lnTo>
                    <a:pt x="5323" y="90"/>
                  </a:lnTo>
                  <a:lnTo>
                    <a:pt x="5210" y="46"/>
                  </a:lnTo>
                  <a:lnTo>
                    <a:pt x="5098" y="23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2"/>
            <p:cNvSpPr/>
            <p:nvPr/>
          </p:nvSpPr>
          <p:spPr>
            <a:xfrm>
              <a:off x="-2042432" y="150362"/>
              <a:ext cx="27443" cy="31790"/>
            </a:xfrm>
            <a:custGeom>
              <a:avLst/>
              <a:gdLst/>
              <a:ahLst/>
              <a:cxnLst/>
              <a:rect l="l" t="t" r="r" b="b"/>
              <a:pathLst>
                <a:path w="2134" h="2472" extrusionOk="0">
                  <a:moveTo>
                    <a:pt x="1281" y="315"/>
                  </a:moveTo>
                  <a:lnTo>
                    <a:pt x="1056" y="809"/>
                  </a:lnTo>
                  <a:lnTo>
                    <a:pt x="831" y="1236"/>
                  </a:lnTo>
                  <a:lnTo>
                    <a:pt x="719" y="1393"/>
                  </a:lnTo>
                  <a:lnTo>
                    <a:pt x="629" y="1528"/>
                  </a:lnTo>
                  <a:lnTo>
                    <a:pt x="517" y="1618"/>
                  </a:lnTo>
                  <a:lnTo>
                    <a:pt x="450" y="1640"/>
                  </a:lnTo>
                  <a:lnTo>
                    <a:pt x="405" y="1618"/>
                  </a:lnTo>
                  <a:lnTo>
                    <a:pt x="337" y="1573"/>
                  </a:lnTo>
                  <a:lnTo>
                    <a:pt x="315" y="1528"/>
                  </a:lnTo>
                  <a:lnTo>
                    <a:pt x="293" y="1483"/>
                  </a:lnTo>
                  <a:lnTo>
                    <a:pt x="270" y="1483"/>
                  </a:lnTo>
                  <a:lnTo>
                    <a:pt x="248" y="1371"/>
                  </a:lnTo>
                  <a:lnTo>
                    <a:pt x="248" y="1258"/>
                  </a:lnTo>
                  <a:lnTo>
                    <a:pt x="248" y="1169"/>
                  </a:lnTo>
                  <a:lnTo>
                    <a:pt x="293" y="1079"/>
                  </a:lnTo>
                  <a:lnTo>
                    <a:pt x="495" y="832"/>
                  </a:lnTo>
                  <a:lnTo>
                    <a:pt x="719" y="630"/>
                  </a:lnTo>
                  <a:lnTo>
                    <a:pt x="989" y="450"/>
                  </a:lnTo>
                  <a:lnTo>
                    <a:pt x="1281" y="315"/>
                  </a:lnTo>
                  <a:close/>
                  <a:moveTo>
                    <a:pt x="1505" y="495"/>
                  </a:moveTo>
                  <a:lnTo>
                    <a:pt x="1707" y="1034"/>
                  </a:lnTo>
                  <a:lnTo>
                    <a:pt x="1842" y="1528"/>
                  </a:lnTo>
                  <a:lnTo>
                    <a:pt x="1887" y="1752"/>
                  </a:lnTo>
                  <a:lnTo>
                    <a:pt x="1909" y="1955"/>
                  </a:lnTo>
                  <a:lnTo>
                    <a:pt x="1887" y="2112"/>
                  </a:lnTo>
                  <a:lnTo>
                    <a:pt x="1864" y="2179"/>
                  </a:lnTo>
                  <a:lnTo>
                    <a:pt x="1842" y="2224"/>
                  </a:lnTo>
                  <a:lnTo>
                    <a:pt x="1775" y="2246"/>
                  </a:lnTo>
                  <a:lnTo>
                    <a:pt x="1707" y="2246"/>
                  </a:lnTo>
                  <a:lnTo>
                    <a:pt x="1595" y="2224"/>
                  </a:lnTo>
                  <a:lnTo>
                    <a:pt x="1505" y="2179"/>
                  </a:lnTo>
                  <a:lnTo>
                    <a:pt x="1438" y="2089"/>
                  </a:lnTo>
                  <a:lnTo>
                    <a:pt x="1438" y="2112"/>
                  </a:lnTo>
                  <a:lnTo>
                    <a:pt x="1393" y="1910"/>
                  </a:lnTo>
                  <a:lnTo>
                    <a:pt x="1370" y="1708"/>
                  </a:lnTo>
                  <a:lnTo>
                    <a:pt x="1348" y="1505"/>
                  </a:lnTo>
                  <a:lnTo>
                    <a:pt x="1348" y="1303"/>
                  </a:lnTo>
                  <a:lnTo>
                    <a:pt x="1370" y="1101"/>
                  </a:lnTo>
                  <a:lnTo>
                    <a:pt x="1415" y="899"/>
                  </a:lnTo>
                  <a:lnTo>
                    <a:pt x="1438" y="697"/>
                  </a:lnTo>
                  <a:lnTo>
                    <a:pt x="1505" y="495"/>
                  </a:lnTo>
                  <a:close/>
                  <a:moveTo>
                    <a:pt x="1438" y="1"/>
                  </a:moveTo>
                  <a:lnTo>
                    <a:pt x="1236" y="91"/>
                  </a:lnTo>
                  <a:lnTo>
                    <a:pt x="1056" y="181"/>
                  </a:lnTo>
                  <a:lnTo>
                    <a:pt x="831" y="293"/>
                  </a:lnTo>
                  <a:lnTo>
                    <a:pt x="607" y="428"/>
                  </a:lnTo>
                  <a:lnTo>
                    <a:pt x="382" y="585"/>
                  </a:lnTo>
                  <a:lnTo>
                    <a:pt x="180" y="787"/>
                  </a:lnTo>
                  <a:lnTo>
                    <a:pt x="113" y="899"/>
                  </a:lnTo>
                  <a:lnTo>
                    <a:pt x="45" y="1011"/>
                  </a:lnTo>
                  <a:lnTo>
                    <a:pt x="1" y="1146"/>
                  </a:lnTo>
                  <a:lnTo>
                    <a:pt x="1" y="1281"/>
                  </a:lnTo>
                  <a:lnTo>
                    <a:pt x="1" y="1438"/>
                  </a:lnTo>
                  <a:lnTo>
                    <a:pt x="45" y="1573"/>
                  </a:lnTo>
                  <a:lnTo>
                    <a:pt x="135" y="1708"/>
                  </a:lnTo>
                  <a:lnTo>
                    <a:pt x="225" y="1797"/>
                  </a:lnTo>
                  <a:lnTo>
                    <a:pt x="315" y="1865"/>
                  </a:lnTo>
                  <a:lnTo>
                    <a:pt x="427" y="1887"/>
                  </a:lnTo>
                  <a:lnTo>
                    <a:pt x="517" y="1865"/>
                  </a:lnTo>
                  <a:lnTo>
                    <a:pt x="607" y="1820"/>
                  </a:lnTo>
                  <a:lnTo>
                    <a:pt x="697" y="1752"/>
                  </a:lnTo>
                  <a:lnTo>
                    <a:pt x="787" y="1663"/>
                  </a:lnTo>
                  <a:lnTo>
                    <a:pt x="966" y="1438"/>
                  </a:lnTo>
                  <a:lnTo>
                    <a:pt x="1123" y="1191"/>
                  </a:lnTo>
                  <a:lnTo>
                    <a:pt x="1123" y="1191"/>
                  </a:lnTo>
                  <a:lnTo>
                    <a:pt x="1101" y="1438"/>
                  </a:lnTo>
                  <a:lnTo>
                    <a:pt x="1101" y="1708"/>
                  </a:lnTo>
                  <a:lnTo>
                    <a:pt x="1146" y="1955"/>
                  </a:lnTo>
                  <a:lnTo>
                    <a:pt x="1213" y="2202"/>
                  </a:lnTo>
                  <a:lnTo>
                    <a:pt x="1281" y="2291"/>
                  </a:lnTo>
                  <a:lnTo>
                    <a:pt x="1348" y="2359"/>
                  </a:lnTo>
                  <a:lnTo>
                    <a:pt x="1438" y="2404"/>
                  </a:lnTo>
                  <a:lnTo>
                    <a:pt x="1528" y="2449"/>
                  </a:lnTo>
                  <a:lnTo>
                    <a:pt x="1662" y="2471"/>
                  </a:lnTo>
                  <a:lnTo>
                    <a:pt x="1775" y="2471"/>
                  </a:lnTo>
                  <a:lnTo>
                    <a:pt x="1909" y="2426"/>
                  </a:lnTo>
                  <a:lnTo>
                    <a:pt x="1999" y="2336"/>
                  </a:lnTo>
                  <a:lnTo>
                    <a:pt x="2067" y="2246"/>
                  </a:lnTo>
                  <a:lnTo>
                    <a:pt x="2111" y="2157"/>
                  </a:lnTo>
                  <a:lnTo>
                    <a:pt x="2111" y="2044"/>
                  </a:lnTo>
                  <a:lnTo>
                    <a:pt x="2134" y="1932"/>
                  </a:lnTo>
                  <a:lnTo>
                    <a:pt x="2044" y="1461"/>
                  </a:lnTo>
                  <a:lnTo>
                    <a:pt x="1932" y="966"/>
                  </a:lnTo>
                  <a:lnTo>
                    <a:pt x="1752" y="495"/>
                  </a:lnTo>
                  <a:lnTo>
                    <a:pt x="155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2"/>
            <p:cNvSpPr/>
            <p:nvPr/>
          </p:nvSpPr>
          <p:spPr>
            <a:xfrm>
              <a:off x="-2320234" y="560145"/>
              <a:ext cx="153934" cy="75668"/>
            </a:xfrm>
            <a:custGeom>
              <a:avLst/>
              <a:gdLst/>
              <a:ahLst/>
              <a:cxnLst/>
              <a:rect l="l" t="t" r="r" b="b"/>
              <a:pathLst>
                <a:path w="11970" h="5884" extrusionOk="0">
                  <a:moveTo>
                    <a:pt x="9207" y="1"/>
                  </a:moveTo>
                  <a:lnTo>
                    <a:pt x="7635" y="68"/>
                  </a:lnTo>
                  <a:lnTo>
                    <a:pt x="6916" y="113"/>
                  </a:lnTo>
                  <a:lnTo>
                    <a:pt x="6445" y="562"/>
                  </a:lnTo>
                  <a:lnTo>
                    <a:pt x="5884" y="1034"/>
                  </a:lnTo>
                  <a:lnTo>
                    <a:pt x="5187" y="1617"/>
                  </a:lnTo>
                  <a:lnTo>
                    <a:pt x="4783" y="1909"/>
                  </a:lnTo>
                  <a:lnTo>
                    <a:pt x="4334" y="2201"/>
                  </a:lnTo>
                  <a:lnTo>
                    <a:pt x="3885" y="2493"/>
                  </a:lnTo>
                  <a:lnTo>
                    <a:pt x="3413" y="2785"/>
                  </a:lnTo>
                  <a:lnTo>
                    <a:pt x="2919" y="3032"/>
                  </a:lnTo>
                  <a:lnTo>
                    <a:pt x="2425" y="3257"/>
                  </a:lnTo>
                  <a:lnTo>
                    <a:pt x="1909" y="3436"/>
                  </a:lnTo>
                  <a:lnTo>
                    <a:pt x="1392" y="3593"/>
                  </a:lnTo>
                  <a:lnTo>
                    <a:pt x="943" y="3728"/>
                  </a:lnTo>
                  <a:lnTo>
                    <a:pt x="584" y="3863"/>
                  </a:lnTo>
                  <a:lnTo>
                    <a:pt x="427" y="3953"/>
                  </a:lnTo>
                  <a:lnTo>
                    <a:pt x="314" y="4043"/>
                  </a:lnTo>
                  <a:lnTo>
                    <a:pt x="202" y="4110"/>
                  </a:lnTo>
                  <a:lnTo>
                    <a:pt x="112" y="4200"/>
                  </a:lnTo>
                  <a:lnTo>
                    <a:pt x="45" y="4312"/>
                  </a:lnTo>
                  <a:lnTo>
                    <a:pt x="23" y="4402"/>
                  </a:lnTo>
                  <a:lnTo>
                    <a:pt x="0" y="4492"/>
                  </a:lnTo>
                  <a:lnTo>
                    <a:pt x="0" y="4582"/>
                  </a:lnTo>
                  <a:lnTo>
                    <a:pt x="0" y="4694"/>
                  </a:lnTo>
                  <a:lnTo>
                    <a:pt x="45" y="4784"/>
                  </a:lnTo>
                  <a:lnTo>
                    <a:pt x="90" y="4873"/>
                  </a:lnTo>
                  <a:lnTo>
                    <a:pt x="157" y="4963"/>
                  </a:lnTo>
                  <a:lnTo>
                    <a:pt x="359" y="5143"/>
                  </a:lnTo>
                  <a:lnTo>
                    <a:pt x="606" y="5323"/>
                  </a:lnTo>
                  <a:lnTo>
                    <a:pt x="921" y="5480"/>
                  </a:lnTo>
                  <a:lnTo>
                    <a:pt x="1280" y="5615"/>
                  </a:lnTo>
                  <a:lnTo>
                    <a:pt x="1707" y="5727"/>
                  </a:lnTo>
                  <a:lnTo>
                    <a:pt x="2178" y="5794"/>
                  </a:lnTo>
                  <a:lnTo>
                    <a:pt x="2695" y="5862"/>
                  </a:lnTo>
                  <a:lnTo>
                    <a:pt x="3234" y="5884"/>
                  </a:lnTo>
                  <a:lnTo>
                    <a:pt x="10756" y="5884"/>
                  </a:lnTo>
                  <a:lnTo>
                    <a:pt x="11116" y="5839"/>
                  </a:lnTo>
                  <a:lnTo>
                    <a:pt x="11273" y="5817"/>
                  </a:lnTo>
                  <a:lnTo>
                    <a:pt x="11408" y="5772"/>
                  </a:lnTo>
                  <a:lnTo>
                    <a:pt x="11520" y="5727"/>
                  </a:lnTo>
                  <a:lnTo>
                    <a:pt x="11632" y="5682"/>
                  </a:lnTo>
                  <a:lnTo>
                    <a:pt x="11722" y="5592"/>
                  </a:lnTo>
                  <a:lnTo>
                    <a:pt x="11789" y="5525"/>
                  </a:lnTo>
                  <a:lnTo>
                    <a:pt x="11834" y="5412"/>
                  </a:lnTo>
                  <a:lnTo>
                    <a:pt x="11879" y="5323"/>
                  </a:lnTo>
                  <a:lnTo>
                    <a:pt x="11947" y="5076"/>
                  </a:lnTo>
                  <a:lnTo>
                    <a:pt x="11969" y="4784"/>
                  </a:lnTo>
                  <a:lnTo>
                    <a:pt x="11947" y="4469"/>
                  </a:lnTo>
                  <a:lnTo>
                    <a:pt x="11902" y="4088"/>
                  </a:lnTo>
                  <a:lnTo>
                    <a:pt x="11857" y="3661"/>
                  </a:lnTo>
                  <a:lnTo>
                    <a:pt x="11700" y="2695"/>
                  </a:lnTo>
                  <a:lnTo>
                    <a:pt x="11632" y="2134"/>
                  </a:lnTo>
                  <a:lnTo>
                    <a:pt x="11565" y="1528"/>
                  </a:lnTo>
                  <a:lnTo>
                    <a:pt x="11520" y="876"/>
                  </a:lnTo>
                  <a:lnTo>
                    <a:pt x="11497" y="180"/>
                  </a:lnTo>
                  <a:lnTo>
                    <a:pt x="11475" y="158"/>
                  </a:lnTo>
                  <a:lnTo>
                    <a:pt x="11430" y="113"/>
                  </a:lnTo>
                  <a:lnTo>
                    <a:pt x="11295" y="68"/>
                  </a:lnTo>
                  <a:lnTo>
                    <a:pt x="11071" y="45"/>
                  </a:lnTo>
                  <a:lnTo>
                    <a:pt x="10779" y="23"/>
                  </a:lnTo>
                  <a:lnTo>
                    <a:pt x="10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2"/>
            <p:cNvSpPr/>
            <p:nvPr/>
          </p:nvSpPr>
          <p:spPr>
            <a:xfrm>
              <a:off x="-2269129" y="548880"/>
              <a:ext cx="31777" cy="27456"/>
            </a:xfrm>
            <a:custGeom>
              <a:avLst/>
              <a:gdLst/>
              <a:ahLst/>
              <a:cxnLst/>
              <a:rect l="l" t="t" r="r" b="b"/>
              <a:pathLst>
                <a:path w="2471" h="2135" extrusionOk="0">
                  <a:moveTo>
                    <a:pt x="1168" y="270"/>
                  </a:moveTo>
                  <a:lnTo>
                    <a:pt x="1258" y="293"/>
                  </a:lnTo>
                  <a:lnTo>
                    <a:pt x="1348" y="315"/>
                  </a:lnTo>
                  <a:lnTo>
                    <a:pt x="1618" y="495"/>
                  </a:lnTo>
                  <a:lnTo>
                    <a:pt x="1820" y="742"/>
                  </a:lnTo>
                  <a:lnTo>
                    <a:pt x="1999" y="989"/>
                  </a:lnTo>
                  <a:lnTo>
                    <a:pt x="2134" y="1281"/>
                  </a:lnTo>
                  <a:lnTo>
                    <a:pt x="1640" y="1079"/>
                  </a:lnTo>
                  <a:lnTo>
                    <a:pt x="1213" y="877"/>
                  </a:lnTo>
                  <a:lnTo>
                    <a:pt x="1056" y="764"/>
                  </a:lnTo>
                  <a:lnTo>
                    <a:pt x="921" y="652"/>
                  </a:lnTo>
                  <a:lnTo>
                    <a:pt x="832" y="562"/>
                  </a:lnTo>
                  <a:lnTo>
                    <a:pt x="809" y="472"/>
                  </a:lnTo>
                  <a:lnTo>
                    <a:pt x="809" y="427"/>
                  </a:lnTo>
                  <a:lnTo>
                    <a:pt x="854" y="383"/>
                  </a:lnTo>
                  <a:lnTo>
                    <a:pt x="966" y="315"/>
                  </a:lnTo>
                  <a:lnTo>
                    <a:pt x="989" y="293"/>
                  </a:lnTo>
                  <a:lnTo>
                    <a:pt x="1079" y="270"/>
                  </a:lnTo>
                  <a:close/>
                  <a:moveTo>
                    <a:pt x="1191" y="1371"/>
                  </a:moveTo>
                  <a:lnTo>
                    <a:pt x="1573" y="1416"/>
                  </a:lnTo>
                  <a:lnTo>
                    <a:pt x="1977" y="1505"/>
                  </a:lnTo>
                  <a:lnTo>
                    <a:pt x="1460" y="1707"/>
                  </a:lnTo>
                  <a:lnTo>
                    <a:pt x="1191" y="1797"/>
                  </a:lnTo>
                  <a:lnTo>
                    <a:pt x="944" y="1865"/>
                  </a:lnTo>
                  <a:lnTo>
                    <a:pt x="719" y="1910"/>
                  </a:lnTo>
                  <a:lnTo>
                    <a:pt x="517" y="1932"/>
                  </a:lnTo>
                  <a:lnTo>
                    <a:pt x="360" y="1910"/>
                  </a:lnTo>
                  <a:lnTo>
                    <a:pt x="315" y="1887"/>
                  </a:lnTo>
                  <a:lnTo>
                    <a:pt x="248" y="1865"/>
                  </a:lnTo>
                  <a:lnTo>
                    <a:pt x="248" y="1797"/>
                  </a:lnTo>
                  <a:lnTo>
                    <a:pt x="248" y="1730"/>
                  </a:lnTo>
                  <a:lnTo>
                    <a:pt x="248" y="1618"/>
                  </a:lnTo>
                  <a:lnTo>
                    <a:pt x="315" y="1528"/>
                  </a:lnTo>
                  <a:lnTo>
                    <a:pt x="383" y="1460"/>
                  </a:lnTo>
                  <a:lnTo>
                    <a:pt x="383" y="1438"/>
                  </a:lnTo>
                  <a:lnTo>
                    <a:pt x="787" y="1371"/>
                  </a:lnTo>
                  <a:close/>
                  <a:moveTo>
                    <a:pt x="1168" y="1"/>
                  </a:moveTo>
                  <a:lnTo>
                    <a:pt x="1011" y="23"/>
                  </a:lnTo>
                  <a:lnTo>
                    <a:pt x="877" y="68"/>
                  </a:lnTo>
                  <a:lnTo>
                    <a:pt x="742" y="158"/>
                  </a:lnTo>
                  <a:lnTo>
                    <a:pt x="652" y="248"/>
                  </a:lnTo>
                  <a:lnTo>
                    <a:pt x="607" y="338"/>
                  </a:lnTo>
                  <a:lnTo>
                    <a:pt x="585" y="450"/>
                  </a:lnTo>
                  <a:lnTo>
                    <a:pt x="607" y="540"/>
                  </a:lnTo>
                  <a:lnTo>
                    <a:pt x="652" y="630"/>
                  </a:lnTo>
                  <a:lnTo>
                    <a:pt x="719" y="719"/>
                  </a:lnTo>
                  <a:lnTo>
                    <a:pt x="809" y="809"/>
                  </a:lnTo>
                  <a:lnTo>
                    <a:pt x="1034" y="966"/>
                  </a:lnTo>
                  <a:lnTo>
                    <a:pt x="1303" y="1124"/>
                  </a:lnTo>
                  <a:lnTo>
                    <a:pt x="1034" y="1101"/>
                  </a:lnTo>
                  <a:lnTo>
                    <a:pt x="764" y="1124"/>
                  </a:lnTo>
                  <a:lnTo>
                    <a:pt x="517" y="1168"/>
                  </a:lnTo>
                  <a:lnTo>
                    <a:pt x="270" y="1236"/>
                  </a:lnTo>
                  <a:lnTo>
                    <a:pt x="180" y="1303"/>
                  </a:lnTo>
                  <a:lnTo>
                    <a:pt x="113" y="1371"/>
                  </a:lnTo>
                  <a:lnTo>
                    <a:pt x="68" y="1460"/>
                  </a:lnTo>
                  <a:lnTo>
                    <a:pt x="23" y="1550"/>
                  </a:lnTo>
                  <a:lnTo>
                    <a:pt x="1" y="1685"/>
                  </a:lnTo>
                  <a:lnTo>
                    <a:pt x="1" y="1820"/>
                  </a:lnTo>
                  <a:lnTo>
                    <a:pt x="46" y="1932"/>
                  </a:lnTo>
                  <a:lnTo>
                    <a:pt x="136" y="2044"/>
                  </a:lnTo>
                  <a:lnTo>
                    <a:pt x="225" y="2089"/>
                  </a:lnTo>
                  <a:lnTo>
                    <a:pt x="338" y="2112"/>
                  </a:lnTo>
                  <a:lnTo>
                    <a:pt x="427" y="2134"/>
                  </a:lnTo>
                  <a:lnTo>
                    <a:pt x="540" y="2134"/>
                  </a:lnTo>
                  <a:lnTo>
                    <a:pt x="1034" y="2044"/>
                  </a:lnTo>
                  <a:lnTo>
                    <a:pt x="1505" y="1932"/>
                  </a:lnTo>
                  <a:lnTo>
                    <a:pt x="1977" y="1775"/>
                  </a:lnTo>
                  <a:lnTo>
                    <a:pt x="2426" y="1550"/>
                  </a:lnTo>
                  <a:lnTo>
                    <a:pt x="2471" y="1528"/>
                  </a:lnTo>
                  <a:lnTo>
                    <a:pt x="2471" y="1483"/>
                  </a:lnTo>
                  <a:lnTo>
                    <a:pt x="2471" y="1438"/>
                  </a:lnTo>
                  <a:lnTo>
                    <a:pt x="2381" y="1236"/>
                  </a:lnTo>
                  <a:lnTo>
                    <a:pt x="2314" y="1056"/>
                  </a:lnTo>
                  <a:lnTo>
                    <a:pt x="2179" y="832"/>
                  </a:lnTo>
                  <a:lnTo>
                    <a:pt x="2044" y="607"/>
                  </a:lnTo>
                  <a:lnTo>
                    <a:pt x="1865" y="383"/>
                  </a:lnTo>
                  <a:lnTo>
                    <a:pt x="1663" y="203"/>
                  </a:lnTo>
                  <a:lnTo>
                    <a:pt x="1573" y="136"/>
                  </a:lnTo>
                  <a:lnTo>
                    <a:pt x="1460" y="68"/>
                  </a:lnTo>
                  <a:lnTo>
                    <a:pt x="1303" y="2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2"/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2"/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fill="none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2"/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fill="none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extrusionOk="0">
                  <a:moveTo>
                    <a:pt x="449" y="1"/>
                  </a:move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fill="none" extrusionOk="0">
                  <a:moveTo>
                    <a:pt x="449" y="1"/>
                  </a:moveTo>
                  <a:lnTo>
                    <a:pt x="449" y="1"/>
                  </a:ln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1325" y="495"/>
                  </a:lnTo>
                  <a:lnTo>
                    <a:pt x="4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-2264795" y="-381567"/>
              <a:ext cx="118415" cy="104552"/>
            </a:xfrm>
            <a:custGeom>
              <a:avLst/>
              <a:gdLst/>
              <a:ahLst/>
              <a:cxnLst/>
              <a:rect l="l" t="t" r="r" b="b"/>
              <a:pathLst>
                <a:path w="9208" h="8130" extrusionOk="0">
                  <a:moveTo>
                    <a:pt x="1191" y="0"/>
                  </a:moveTo>
                  <a:lnTo>
                    <a:pt x="1" y="2179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0"/>
                  </a:lnTo>
                  <a:close/>
                  <a:moveTo>
                    <a:pt x="9185" y="7478"/>
                  </a:moveTo>
                  <a:lnTo>
                    <a:pt x="8736" y="8107"/>
                  </a:lnTo>
                  <a:lnTo>
                    <a:pt x="8758" y="8129"/>
                  </a:lnTo>
                  <a:lnTo>
                    <a:pt x="9207" y="7501"/>
                  </a:lnTo>
                  <a:lnTo>
                    <a:pt x="9185" y="7478"/>
                  </a:lnTo>
                  <a:close/>
                </a:path>
              </a:pathLst>
            </a:custGeom>
            <a:solidFill>
              <a:srgbClr val="F7D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>
              <a:off x="-2152463" y="-285400"/>
              <a:ext cx="6083" cy="8385"/>
            </a:xfrm>
            <a:custGeom>
              <a:avLst/>
              <a:gdLst/>
              <a:ahLst/>
              <a:cxnLst/>
              <a:rect l="l" t="t" r="r" b="b"/>
              <a:pathLst>
                <a:path w="473" h="652" fill="none" extrusionOk="0">
                  <a:moveTo>
                    <a:pt x="450" y="0"/>
                  </a:moveTo>
                  <a:lnTo>
                    <a:pt x="450" y="0"/>
                  </a:lnTo>
                  <a:lnTo>
                    <a:pt x="1" y="629"/>
                  </a:lnTo>
                  <a:lnTo>
                    <a:pt x="23" y="651"/>
                  </a:lnTo>
                  <a:lnTo>
                    <a:pt x="23" y="651"/>
                  </a:lnTo>
                  <a:lnTo>
                    <a:pt x="472" y="23"/>
                  </a:lnTo>
                  <a:lnTo>
                    <a:pt x="472" y="23"/>
                  </a:lnTo>
                  <a:lnTo>
                    <a:pt x="4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>
              <a:off x="-2264795" y="-381567"/>
              <a:ext cx="15316" cy="28318"/>
            </a:xfrm>
            <a:custGeom>
              <a:avLst/>
              <a:gdLst/>
              <a:ahLst/>
              <a:cxnLst/>
              <a:rect l="l" t="t" r="r" b="b"/>
              <a:pathLst>
                <a:path w="1191" h="2202" fill="none" extrusionOk="0">
                  <a:moveTo>
                    <a:pt x="1191" y="0"/>
                  </a:moveTo>
                  <a:lnTo>
                    <a:pt x="1191" y="0"/>
                  </a:lnTo>
                  <a:lnTo>
                    <a:pt x="1" y="2179"/>
                  </a:lnTo>
                  <a:lnTo>
                    <a:pt x="23" y="2201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23"/>
                  </a:lnTo>
                  <a:lnTo>
                    <a:pt x="11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2"/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extrusionOk="0">
                  <a:moveTo>
                    <a:pt x="1168" y="1"/>
                  </a:moveTo>
                  <a:lnTo>
                    <a:pt x="0" y="2179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9D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2"/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fill="none" extrusionOk="0">
                  <a:moveTo>
                    <a:pt x="1168" y="1"/>
                  </a:moveTo>
                  <a:lnTo>
                    <a:pt x="1168" y="1"/>
                  </a:lnTo>
                  <a:lnTo>
                    <a:pt x="0" y="2179"/>
                  </a:lnTo>
                  <a:lnTo>
                    <a:pt x="8713" y="8085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2"/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fill="none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2"/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extrusionOk="0">
                  <a:moveTo>
                    <a:pt x="13003" y="1"/>
                  </a:moveTo>
                  <a:lnTo>
                    <a:pt x="1303" y="1415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2"/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fill="none" extrusionOk="0">
                  <a:moveTo>
                    <a:pt x="13003" y="1"/>
                  </a:moveTo>
                  <a:lnTo>
                    <a:pt x="1303" y="1415"/>
                  </a:lnTo>
                  <a:lnTo>
                    <a:pt x="1303" y="1415"/>
                  </a:lnTo>
                  <a:lnTo>
                    <a:pt x="809" y="3706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2"/>
            <p:cNvSpPr/>
            <p:nvPr/>
          </p:nvSpPr>
          <p:spPr>
            <a:xfrm>
              <a:off x="-2283570" y="-635989"/>
              <a:ext cx="363012" cy="406042"/>
            </a:xfrm>
            <a:custGeom>
              <a:avLst/>
              <a:gdLst/>
              <a:ahLst/>
              <a:cxnLst/>
              <a:rect l="l" t="t" r="r" b="b"/>
              <a:pathLst>
                <a:path w="28228" h="31574" extrusionOk="0">
                  <a:moveTo>
                    <a:pt x="7636" y="1"/>
                  </a:moveTo>
                  <a:lnTo>
                    <a:pt x="6760" y="8804"/>
                  </a:lnTo>
                  <a:lnTo>
                    <a:pt x="1" y="22793"/>
                  </a:lnTo>
                  <a:lnTo>
                    <a:pt x="9724" y="30675"/>
                  </a:lnTo>
                  <a:lnTo>
                    <a:pt x="14081" y="25847"/>
                  </a:lnTo>
                  <a:lnTo>
                    <a:pt x="14081" y="31125"/>
                  </a:lnTo>
                  <a:lnTo>
                    <a:pt x="27195" y="31574"/>
                  </a:lnTo>
                  <a:lnTo>
                    <a:pt x="27442" y="30114"/>
                  </a:lnTo>
                  <a:lnTo>
                    <a:pt x="27644" y="28699"/>
                  </a:lnTo>
                  <a:lnTo>
                    <a:pt x="27824" y="27172"/>
                  </a:lnTo>
                  <a:lnTo>
                    <a:pt x="27958" y="25713"/>
                  </a:lnTo>
                  <a:lnTo>
                    <a:pt x="28071" y="24276"/>
                  </a:lnTo>
                  <a:lnTo>
                    <a:pt x="28161" y="22861"/>
                  </a:lnTo>
                  <a:lnTo>
                    <a:pt x="28205" y="21514"/>
                  </a:lnTo>
                  <a:lnTo>
                    <a:pt x="28228" y="20189"/>
                  </a:lnTo>
                  <a:lnTo>
                    <a:pt x="28205" y="18886"/>
                  </a:lnTo>
                  <a:lnTo>
                    <a:pt x="28183" y="17651"/>
                  </a:lnTo>
                  <a:lnTo>
                    <a:pt x="28116" y="16439"/>
                  </a:lnTo>
                  <a:lnTo>
                    <a:pt x="28048" y="15271"/>
                  </a:lnTo>
                  <a:lnTo>
                    <a:pt x="27936" y="14148"/>
                  </a:lnTo>
                  <a:lnTo>
                    <a:pt x="27824" y="13070"/>
                  </a:lnTo>
                  <a:lnTo>
                    <a:pt x="27711" y="12037"/>
                  </a:lnTo>
                  <a:lnTo>
                    <a:pt x="27577" y="11027"/>
                  </a:lnTo>
                  <a:lnTo>
                    <a:pt x="27420" y="10084"/>
                  </a:lnTo>
                  <a:lnTo>
                    <a:pt x="27262" y="9185"/>
                  </a:lnTo>
                  <a:lnTo>
                    <a:pt x="27105" y="8332"/>
                  </a:lnTo>
                  <a:lnTo>
                    <a:pt x="26925" y="7524"/>
                  </a:lnTo>
                  <a:lnTo>
                    <a:pt x="26589" y="6064"/>
                  </a:lnTo>
                  <a:lnTo>
                    <a:pt x="26252" y="4829"/>
                  </a:lnTo>
                  <a:lnTo>
                    <a:pt x="25937" y="3773"/>
                  </a:lnTo>
                  <a:lnTo>
                    <a:pt x="25668" y="2965"/>
                  </a:lnTo>
                  <a:lnTo>
                    <a:pt x="25466" y="2359"/>
                  </a:lnTo>
                  <a:lnTo>
                    <a:pt x="25264" y="1865"/>
                  </a:lnTo>
                  <a:lnTo>
                    <a:pt x="76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2"/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extrusionOk="0">
                  <a:moveTo>
                    <a:pt x="1" y="1"/>
                  </a:move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2"/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fill="none" extrusionOk="0">
                  <a:moveTo>
                    <a:pt x="17853" y="1550"/>
                  </a:moveTo>
                  <a:lnTo>
                    <a:pt x="1" y="1"/>
                  </a:ln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2"/>
            <p:cNvSpPr/>
            <p:nvPr/>
          </p:nvSpPr>
          <p:spPr>
            <a:xfrm>
              <a:off x="-2126755" y="-660822"/>
              <a:ext cx="57188" cy="49395"/>
            </a:xfrm>
            <a:custGeom>
              <a:avLst/>
              <a:gdLst/>
              <a:ahLst/>
              <a:cxnLst/>
              <a:rect l="l" t="t" r="r" b="b"/>
              <a:pathLst>
                <a:path w="4447" h="3841" extrusionOk="0">
                  <a:moveTo>
                    <a:pt x="1146" y="562"/>
                  </a:moveTo>
                  <a:lnTo>
                    <a:pt x="3369" y="742"/>
                  </a:lnTo>
                  <a:lnTo>
                    <a:pt x="3459" y="764"/>
                  </a:lnTo>
                  <a:lnTo>
                    <a:pt x="3571" y="809"/>
                  </a:lnTo>
                  <a:lnTo>
                    <a:pt x="3638" y="854"/>
                  </a:lnTo>
                  <a:lnTo>
                    <a:pt x="3706" y="921"/>
                  </a:lnTo>
                  <a:lnTo>
                    <a:pt x="3773" y="989"/>
                  </a:lnTo>
                  <a:lnTo>
                    <a:pt x="3818" y="1079"/>
                  </a:lnTo>
                  <a:lnTo>
                    <a:pt x="3840" y="1168"/>
                  </a:lnTo>
                  <a:lnTo>
                    <a:pt x="3863" y="1281"/>
                  </a:lnTo>
                  <a:lnTo>
                    <a:pt x="3863" y="2718"/>
                  </a:lnTo>
                  <a:lnTo>
                    <a:pt x="3840" y="2830"/>
                  </a:lnTo>
                  <a:lnTo>
                    <a:pt x="3818" y="2920"/>
                  </a:lnTo>
                  <a:lnTo>
                    <a:pt x="3751" y="3010"/>
                  </a:lnTo>
                  <a:lnTo>
                    <a:pt x="3683" y="3100"/>
                  </a:lnTo>
                  <a:lnTo>
                    <a:pt x="3593" y="3167"/>
                  </a:lnTo>
                  <a:lnTo>
                    <a:pt x="3504" y="3212"/>
                  </a:lnTo>
                  <a:lnTo>
                    <a:pt x="3391" y="3234"/>
                  </a:lnTo>
                  <a:lnTo>
                    <a:pt x="3279" y="3234"/>
                  </a:lnTo>
                  <a:lnTo>
                    <a:pt x="1033" y="3055"/>
                  </a:lnTo>
                  <a:lnTo>
                    <a:pt x="944" y="3032"/>
                  </a:lnTo>
                  <a:lnTo>
                    <a:pt x="854" y="2987"/>
                  </a:lnTo>
                  <a:lnTo>
                    <a:pt x="786" y="2942"/>
                  </a:lnTo>
                  <a:lnTo>
                    <a:pt x="719" y="2875"/>
                  </a:lnTo>
                  <a:lnTo>
                    <a:pt x="674" y="2808"/>
                  </a:lnTo>
                  <a:lnTo>
                    <a:pt x="629" y="2718"/>
                  </a:lnTo>
                  <a:lnTo>
                    <a:pt x="584" y="2628"/>
                  </a:lnTo>
                  <a:lnTo>
                    <a:pt x="584" y="2538"/>
                  </a:lnTo>
                  <a:lnTo>
                    <a:pt x="584" y="2067"/>
                  </a:lnTo>
                  <a:lnTo>
                    <a:pt x="1213" y="2112"/>
                  </a:lnTo>
                  <a:lnTo>
                    <a:pt x="1280" y="2112"/>
                  </a:lnTo>
                  <a:lnTo>
                    <a:pt x="1348" y="2089"/>
                  </a:lnTo>
                  <a:lnTo>
                    <a:pt x="1415" y="2067"/>
                  </a:lnTo>
                  <a:lnTo>
                    <a:pt x="1483" y="2022"/>
                  </a:lnTo>
                  <a:lnTo>
                    <a:pt x="1527" y="1954"/>
                  </a:lnTo>
                  <a:lnTo>
                    <a:pt x="1572" y="1909"/>
                  </a:lnTo>
                  <a:lnTo>
                    <a:pt x="1595" y="1842"/>
                  </a:lnTo>
                  <a:lnTo>
                    <a:pt x="1617" y="1752"/>
                  </a:lnTo>
                  <a:lnTo>
                    <a:pt x="1617" y="1685"/>
                  </a:lnTo>
                  <a:lnTo>
                    <a:pt x="1595" y="1618"/>
                  </a:lnTo>
                  <a:lnTo>
                    <a:pt x="1572" y="1550"/>
                  </a:lnTo>
                  <a:lnTo>
                    <a:pt x="1527" y="1483"/>
                  </a:lnTo>
                  <a:lnTo>
                    <a:pt x="1460" y="1438"/>
                  </a:lnTo>
                  <a:lnTo>
                    <a:pt x="1415" y="1393"/>
                  </a:lnTo>
                  <a:lnTo>
                    <a:pt x="1348" y="1371"/>
                  </a:lnTo>
                  <a:lnTo>
                    <a:pt x="1258" y="1348"/>
                  </a:lnTo>
                  <a:lnTo>
                    <a:pt x="629" y="1303"/>
                  </a:lnTo>
                  <a:lnTo>
                    <a:pt x="562" y="1303"/>
                  </a:lnTo>
                  <a:lnTo>
                    <a:pt x="562" y="1101"/>
                  </a:lnTo>
                  <a:lnTo>
                    <a:pt x="562" y="989"/>
                  </a:lnTo>
                  <a:lnTo>
                    <a:pt x="607" y="877"/>
                  </a:lnTo>
                  <a:lnTo>
                    <a:pt x="652" y="764"/>
                  </a:lnTo>
                  <a:lnTo>
                    <a:pt x="719" y="697"/>
                  </a:lnTo>
                  <a:lnTo>
                    <a:pt x="809" y="630"/>
                  </a:lnTo>
                  <a:lnTo>
                    <a:pt x="899" y="585"/>
                  </a:lnTo>
                  <a:lnTo>
                    <a:pt x="989" y="562"/>
                  </a:lnTo>
                  <a:close/>
                  <a:moveTo>
                    <a:pt x="989" y="1"/>
                  </a:moveTo>
                  <a:lnTo>
                    <a:pt x="764" y="46"/>
                  </a:lnTo>
                  <a:lnTo>
                    <a:pt x="539" y="158"/>
                  </a:lnTo>
                  <a:lnTo>
                    <a:pt x="360" y="293"/>
                  </a:lnTo>
                  <a:lnTo>
                    <a:pt x="225" y="472"/>
                  </a:lnTo>
                  <a:lnTo>
                    <a:pt x="113" y="674"/>
                  </a:lnTo>
                  <a:lnTo>
                    <a:pt x="45" y="877"/>
                  </a:lnTo>
                  <a:lnTo>
                    <a:pt x="0" y="1124"/>
                  </a:lnTo>
                  <a:lnTo>
                    <a:pt x="0" y="2538"/>
                  </a:lnTo>
                  <a:lnTo>
                    <a:pt x="23" y="2740"/>
                  </a:lnTo>
                  <a:lnTo>
                    <a:pt x="90" y="2942"/>
                  </a:lnTo>
                  <a:lnTo>
                    <a:pt x="180" y="3122"/>
                  </a:lnTo>
                  <a:lnTo>
                    <a:pt x="292" y="3279"/>
                  </a:lnTo>
                  <a:lnTo>
                    <a:pt x="450" y="3414"/>
                  </a:lnTo>
                  <a:lnTo>
                    <a:pt x="629" y="3526"/>
                  </a:lnTo>
                  <a:lnTo>
                    <a:pt x="809" y="3594"/>
                  </a:lnTo>
                  <a:lnTo>
                    <a:pt x="1033" y="3639"/>
                  </a:lnTo>
                  <a:lnTo>
                    <a:pt x="3257" y="3841"/>
                  </a:lnTo>
                  <a:lnTo>
                    <a:pt x="3346" y="3841"/>
                  </a:lnTo>
                  <a:lnTo>
                    <a:pt x="3549" y="3818"/>
                  </a:lnTo>
                  <a:lnTo>
                    <a:pt x="3751" y="3751"/>
                  </a:lnTo>
                  <a:lnTo>
                    <a:pt x="3930" y="3661"/>
                  </a:lnTo>
                  <a:lnTo>
                    <a:pt x="4087" y="3549"/>
                  </a:lnTo>
                  <a:lnTo>
                    <a:pt x="4245" y="3369"/>
                  </a:lnTo>
                  <a:lnTo>
                    <a:pt x="4357" y="3167"/>
                  </a:lnTo>
                  <a:lnTo>
                    <a:pt x="4424" y="2965"/>
                  </a:lnTo>
                  <a:lnTo>
                    <a:pt x="4447" y="2718"/>
                  </a:lnTo>
                  <a:lnTo>
                    <a:pt x="4447" y="1303"/>
                  </a:lnTo>
                  <a:lnTo>
                    <a:pt x="4447" y="1079"/>
                  </a:lnTo>
                  <a:lnTo>
                    <a:pt x="4379" y="899"/>
                  </a:lnTo>
                  <a:lnTo>
                    <a:pt x="4290" y="697"/>
                  </a:lnTo>
                  <a:lnTo>
                    <a:pt x="4177" y="540"/>
                  </a:lnTo>
                  <a:lnTo>
                    <a:pt x="4020" y="405"/>
                  </a:lnTo>
                  <a:lnTo>
                    <a:pt x="3840" y="315"/>
                  </a:lnTo>
                  <a:lnTo>
                    <a:pt x="3661" y="225"/>
                  </a:lnTo>
                  <a:lnTo>
                    <a:pt x="3436" y="203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2"/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extrusionOk="0">
                  <a:moveTo>
                    <a:pt x="4020" y="1"/>
                  </a:moveTo>
                  <a:lnTo>
                    <a:pt x="3054" y="23"/>
                  </a:lnTo>
                  <a:lnTo>
                    <a:pt x="1707" y="68"/>
                  </a:lnTo>
                  <a:lnTo>
                    <a:pt x="1235" y="91"/>
                  </a:lnTo>
                  <a:lnTo>
                    <a:pt x="1078" y="719"/>
                  </a:lnTo>
                  <a:lnTo>
                    <a:pt x="943" y="1416"/>
                  </a:lnTo>
                  <a:lnTo>
                    <a:pt x="831" y="2134"/>
                  </a:lnTo>
                  <a:lnTo>
                    <a:pt x="719" y="2898"/>
                  </a:lnTo>
                  <a:lnTo>
                    <a:pt x="606" y="3728"/>
                  </a:lnTo>
                  <a:lnTo>
                    <a:pt x="517" y="4559"/>
                  </a:lnTo>
                  <a:lnTo>
                    <a:pt x="359" y="6333"/>
                  </a:lnTo>
                  <a:lnTo>
                    <a:pt x="247" y="8175"/>
                  </a:lnTo>
                  <a:lnTo>
                    <a:pt x="135" y="10039"/>
                  </a:lnTo>
                  <a:lnTo>
                    <a:pt x="67" y="11925"/>
                  </a:lnTo>
                  <a:lnTo>
                    <a:pt x="23" y="13766"/>
                  </a:lnTo>
                  <a:lnTo>
                    <a:pt x="0" y="15540"/>
                  </a:lnTo>
                  <a:lnTo>
                    <a:pt x="0" y="17179"/>
                  </a:lnTo>
                  <a:lnTo>
                    <a:pt x="0" y="20009"/>
                  </a:lnTo>
                  <a:lnTo>
                    <a:pt x="45" y="21918"/>
                  </a:lnTo>
                  <a:lnTo>
                    <a:pt x="45" y="22614"/>
                  </a:lnTo>
                  <a:lnTo>
                    <a:pt x="16999" y="24163"/>
                  </a:lnTo>
                  <a:lnTo>
                    <a:pt x="20143" y="2561"/>
                  </a:lnTo>
                  <a:lnTo>
                    <a:pt x="19379" y="2269"/>
                  </a:lnTo>
                  <a:lnTo>
                    <a:pt x="18616" y="1977"/>
                  </a:lnTo>
                  <a:lnTo>
                    <a:pt x="17830" y="1730"/>
                  </a:lnTo>
                  <a:lnTo>
                    <a:pt x="17044" y="1505"/>
                  </a:lnTo>
                  <a:lnTo>
                    <a:pt x="16236" y="1303"/>
                  </a:lnTo>
                  <a:lnTo>
                    <a:pt x="15427" y="1101"/>
                  </a:lnTo>
                  <a:lnTo>
                    <a:pt x="14641" y="944"/>
                  </a:lnTo>
                  <a:lnTo>
                    <a:pt x="13833" y="787"/>
                  </a:lnTo>
                  <a:lnTo>
                    <a:pt x="13024" y="652"/>
                  </a:lnTo>
                  <a:lnTo>
                    <a:pt x="12216" y="540"/>
                  </a:lnTo>
                  <a:lnTo>
                    <a:pt x="10667" y="338"/>
                  </a:lnTo>
                  <a:lnTo>
                    <a:pt x="9140" y="203"/>
                  </a:lnTo>
                  <a:lnTo>
                    <a:pt x="7702" y="91"/>
                  </a:lnTo>
                  <a:lnTo>
                    <a:pt x="6355" y="46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2"/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fill="none" extrusionOk="0">
                  <a:moveTo>
                    <a:pt x="1235" y="91"/>
                  </a:moveTo>
                  <a:lnTo>
                    <a:pt x="1235" y="91"/>
                  </a:lnTo>
                  <a:lnTo>
                    <a:pt x="1707" y="68"/>
                  </a:lnTo>
                  <a:lnTo>
                    <a:pt x="3054" y="23"/>
                  </a:lnTo>
                  <a:lnTo>
                    <a:pt x="4020" y="1"/>
                  </a:lnTo>
                  <a:lnTo>
                    <a:pt x="5120" y="1"/>
                  </a:lnTo>
                  <a:lnTo>
                    <a:pt x="6355" y="46"/>
                  </a:lnTo>
                  <a:lnTo>
                    <a:pt x="7702" y="91"/>
                  </a:lnTo>
                  <a:lnTo>
                    <a:pt x="9140" y="203"/>
                  </a:lnTo>
                  <a:lnTo>
                    <a:pt x="10667" y="338"/>
                  </a:lnTo>
                  <a:lnTo>
                    <a:pt x="12216" y="540"/>
                  </a:lnTo>
                  <a:lnTo>
                    <a:pt x="13024" y="652"/>
                  </a:lnTo>
                  <a:lnTo>
                    <a:pt x="13833" y="787"/>
                  </a:lnTo>
                  <a:lnTo>
                    <a:pt x="14641" y="944"/>
                  </a:lnTo>
                  <a:lnTo>
                    <a:pt x="15427" y="1101"/>
                  </a:lnTo>
                  <a:lnTo>
                    <a:pt x="16236" y="1303"/>
                  </a:lnTo>
                  <a:lnTo>
                    <a:pt x="17044" y="1505"/>
                  </a:lnTo>
                  <a:lnTo>
                    <a:pt x="17830" y="1730"/>
                  </a:lnTo>
                  <a:lnTo>
                    <a:pt x="18616" y="1977"/>
                  </a:lnTo>
                  <a:lnTo>
                    <a:pt x="19379" y="2269"/>
                  </a:lnTo>
                  <a:lnTo>
                    <a:pt x="20143" y="2561"/>
                  </a:lnTo>
                  <a:lnTo>
                    <a:pt x="16999" y="24163"/>
                  </a:lnTo>
                  <a:lnTo>
                    <a:pt x="45" y="22614"/>
                  </a:lnTo>
                  <a:lnTo>
                    <a:pt x="45" y="22614"/>
                  </a:lnTo>
                  <a:lnTo>
                    <a:pt x="45" y="21918"/>
                  </a:lnTo>
                  <a:lnTo>
                    <a:pt x="0" y="20009"/>
                  </a:lnTo>
                  <a:lnTo>
                    <a:pt x="0" y="17179"/>
                  </a:lnTo>
                  <a:lnTo>
                    <a:pt x="0" y="15540"/>
                  </a:lnTo>
                  <a:lnTo>
                    <a:pt x="23" y="13766"/>
                  </a:lnTo>
                  <a:lnTo>
                    <a:pt x="67" y="11925"/>
                  </a:lnTo>
                  <a:lnTo>
                    <a:pt x="135" y="10039"/>
                  </a:lnTo>
                  <a:lnTo>
                    <a:pt x="247" y="8175"/>
                  </a:lnTo>
                  <a:lnTo>
                    <a:pt x="359" y="6333"/>
                  </a:lnTo>
                  <a:lnTo>
                    <a:pt x="517" y="4559"/>
                  </a:lnTo>
                  <a:lnTo>
                    <a:pt x="606" y="3728"/>
                  </a:lnTo>
                  <a:lnTo>
                    <a:pt x="719" y="2898"/>
                  </a:lnTo>
                  <a:lnTo>
                    <a:pt x="831" y="2134"/>
                  </a:lnTo>
                  <a:lnTo>
                    <a:pt x="943" y="1416"/>
                  </a:lnTo>
                  <a:lnTo>
                    <a:pt x="1078" y="719"/>
                  </a:lnTo>
                  <a:lnTo>
                    <a:pt x="1235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2"/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extrusionOk="0">
                  <a:moveTo>
                    <a:pt x="5188" y="0"/>
                  </a:moveTo>
                  <a:lnTo>
                    <a:pt x="517" y="1729"/>
                  </a:lnTo>
                  <a:lnTo>
                    <a:pt x="651" y="2268"/>
                  </a:lnTo>
                  <a:lnTo>
                    <a:pt x="786" y="2830"/>
                  </a:lnTo>
                  <a:lnTo>
                    <a:pt x="899" y="3391"/>
                  </a:lnTo>
                  <a:lnTo>
                    <a:pt x="988" y="3952"/>
                  </a:lnTo>
                  <a:lnTo>
                    <a:pt x="1011" y="4087"/>
                  </a:lnTo>
                  <a:lnTo>
                    <a:pt x="1033" y="4199"/>
                  </a:lnTo>
                  <a:lnTo>
                    <a:pt x="1078" y="4738"/>
                  </a:lnTo>
                  <a:lnTo>
                    <a:pt x="1078" y="5210"/>
                  </a:lnTo>
                  <a:lnTo>
                    <a:pt x="1078" y="5614"/>
                  </a:lnTo>
                  <a:lnTo>
                    <a:pt x="1033" y="5973"/>
                  </a:lnTo>
                  <a:lnTo>
                    <a:pt x="966" y="6288"/>
                  </a:lnTo>
                  <a:lnTo>
                    <a:pt x="899" y="6535"/>
                  </a:lnTo>
                  <a:lnTo>
                    <a:pt x="809" y="6759"/>
                  </a:lnTo>
                  <a:lnTo>
                    <a:pt x="696" y="6939"/>
                  </a:lnTo>
                  <a:lnTo>
                    <a:pt x="607" y="7074"/>
                  </a:lnTo>
                  <a:lnTo>
                    <a:pt x="494" y="7186"/>
                  </a:lnTo>
                  <a:lnTo>
                    <a:pt x="404" y="7276"/>
                  </a:lnTo>
                  <a:lnTo>
                    <a:pt x="315" y="7343"/>
                  </a:lnTo>
                  <a:lnTo>
                    <a:pt x="180" y="7411"/>
                  </a:lnTo>
                  <a:lnTo>
                    <a:pt x="113" y="7411"/>
                  </a:lnTo>
                  <a:lnTo>
                    <a:pt x="68" y="7590"/>
                  </a:lnTo>
                  <a:lnTo>
                    <a:pt x="45" y="7770"/>
                  </a:lnTo>
                  <a:lnTo>
                    <a:pt x="23" y="7927"/>
                  </a:lnTo>
                  <a:lnTo>
                    <a:pt x="0" y="8084"/>
                  </a:lnTo>
                  <a:lnTo>
                    <a:pt x="45" y="8399"/>
                  </a:lnTo>
                  <a:lnTo>
                    <a:pt x="113" y="8691"/>
                  </a:lnTo>
                  <a:lnTo>
                    <a:pt x="202" y="8960"/>
                  </a:lnTo>
                  <a:lnTo>
                    <a:pt x="337" y="9207"/>
                  </a:lnTo>
                  <a:lnTo>
                    <a:pt x="494" y="9432"/>
                  </a:lnTo>
                  <a:lnTo>
                    <a:pt x="674" y="9656"/>
                  </a:lnTo>
                  <a:lnTo>
                    <a:pt x="831" y="9836"/>
                  </a:lnTo>
                  <a:lnTo>
                    <a:pt x="1011" y="9993"/>
                  </a:lnTo>
                  <a:lnTo>
                    <a:pt x="1348" y="10240"/>
                  </a:lnTo>
                  <a:lnTo>
                    <a:pt x="1572" y="10397"/>
                  </a:lnTo>
                  <a:lnTo>
                    <a:pt x="1662" y="10465"/>
                  </a:lnTo>
                  <a:lnTo>
                    <a:pt x="2381" y="10218"/>
                  </a:lnTo>
                  <a:lnTo>
                    <a:pt x="3009" y="9971"/>
                  </a:lnTo>
                  <a:lnTo>
                    <a:pt x="3571" y="9724"/>
                  </a:lnTo>
                  <a:lnTo>
                    <a:pt x="4087" y="9454"/>
                  </a:lnTo>
                  <a:lnTo>
                    <a:pt x="4536" y="9185"/>
                  </a:lnTo>
                  <a:lnTo>
                    <a:pt x="4941" y="8915"/>
                  </a:lnTo>
                  <a:lnTo>
                    <a:pt x="5277" y="8646"/>
                  </a:lnTo>
                  <a:lnTo>
                    <a:pt x="5592" y="8399"/>
                  </a:lnTo>
                  <a:lnTo>
                    <a:pt x="5839" y="8152"/>
                  </a:lnTo>
                  <a:lnTo>
                    <a:pt x="6041" y="7927"/>
                  </a:lnTo>
                  <a:lnTo>
                    <a:pt x="6221" y="7725"/>
                  </a:lnTo>
                  <a:lnTo>
                    <a:pt x="6355" y="7545"/>
                  </a:lnTo>
                  <a:lnTo>
                    <a:pt x="6512" y="7298"/>
                  </a:lnTo>
                  <a:lnTo>
                    <a:pt x="6557" y="7209"/>
                  </a:lnTo>
                  <a:lnTo>
                    <a:pt x="6310" y="7006"/>
                  </a:lnTo>
                  <a:lnTo>
                    <a:pt x="6086" y="6782"/>
                  </a:lnTo>
                  <a:lnTo>
                    <a:pt x="5884" y="6557"/>
                  </a:lnTo>
                  <a:lnTo>
                    <a:pt x="5704" y="6288"/>
                  </a:lnTo>
                  <a:lnTo>
                    <a:pt x="5569" y="6063"/>
                  </a:lnTo>
                  <a:lnTo>
                    <a:pt x="5435" y="5816"/>
                  </a:lnTo>
                  <a:lnTo>
                    <a:pt x="5300" y="5569"/>
                  </a:lnTo>
                  <a:lnTo>
                    <a:pt x="5210" y="5322"/>
                  </a:lnTo>
                  <a:lnTo>
                    <a:pt x="5120" y="5053"/>
                  </a:lnTo>
                  <a:lnTo>
                    <a:pt x="5030" y="4806"/>
                  </a:lnTo>
                  <a:lnTo>
                    <a:pt x="4918" y="4267"/>
                  </a:lnTo>
                  <a:lnTo>
                    <a:pt x="4851" y="3750"/>
                  </a:lnTo>
                  <a:lnTo>
                    <a:pt x="4806" y="3234"/>
                  </a:lnTo>
                  <a:lnTo>
                    <a:pt x="4806" y="2717"/>
                  </a:lnTo>
                  <a:lnTo>
                    <a:pt x="4828" y="2223"/>
                  </a:lnTo>
                  <a:lnTo>
                    <a:pt x="4851" y="1774"/>
                  </a:lnTo>
                  <a:lnTo>
                    <a:pt x="4918" y="1348"/>
                  </a:lnTo>
                  <a:lnTo>
                    <a:pt x="5030" y="651"/>
                  </a:lnTo>
                  <a:lnTo>
                    <a:pt x="5143" y="180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2"/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fill="none" extrusionOk="0">
                  <a:moveTo>
                    <a:pt x="6557" y="7209"/>
                  </a:moveTo>
                  <a:lnTo>
                    <a:pt x="6557" y="7209"/>
                  </a:lnTo>
                  <a:lnTo>
                    <a:pt x="6512" y="7298"/>
                  </a:lnTo>
                  <a:lnTo>
                    <a:pt x="6355" y="7545"/>
                  </a:lnTo>
                  <a:lnTo>
                    <a:pt x="6221" y="7725"/>
                  </a:lnTo>
                  <a:lnTo>
                    <a:pt x="6041" y="7927"/>
                  </a:lnTo>
                  <a:lnTo>
                    <a:pt x="5839" y="8152"/>
                  </a:lnTo>
                  <a:lnTo>
                    <a:pt x="5592" y="8399"/>
                  </a:lnTo>
                  <a:lnTo>
                    <a:pt x="5277" y="8646"/>
                  </a:lnTo>
                  <a:lnTo>
                    <a:pt x="4941" y="8915"/>
                  </a:lnTo>
                  <a:lnTo>
                    <a:pt x="4536" y="9185"/>
                  </a:lnTo>
                  <a:lnTo>
                    <a:pt x="4087" y="9454"/>
                  </a:lnTo>
                  <a:lnTo>
                    <a:pt x="3571" y="9724"/>
                  </a:lnTo>
                  <a:lnTo>
                    <a:pt x="3009" y="9971"/>
                  </a:lnTo>
                  <a:lnTo>
                    <a:pt x="2381" y="10218"/>
                  </a:lnTo>
                  <a:lnTo>
                    <a:pt x="1662" y="10465"/>
                  </a:lnTo>
                  <a:lnTo>
                    <a:pt x="1662" y="10465"/>
                  </a:lnTo>
                  <a:lnTo>
                    <a:pt x="1572" y="10397"/>
                  </a:lnTo>
                  <a:lnTo>
                    <a:pt x="1348" y="10240"/>
                  </a:lnTo>
                  <a:lnTo>
                    <a:pt x="1011" y="9993"/>
                  </a:lnTo>
                  <a:lnTo>
                    <a:pt x="831" y="9836"/>
                  </a:lnTo>
                  <a:lnTo>
                    <a:pt x="674" y="9656"/>
                  </a:lnTo>
                  <a:lnTo>
                    <a:pt x="494" y="9432"/>
                  </a:lnTo>
                  <a:lnTo>
                    <a:pt x="337" y="9207"/>
                  </a:lnTo>
                  <a:lnTo>
                    <a:pt x="202" y="8960"/>
                  </a:lnTo>
                  <a:lnTo>
                    <a:pt x="113" y="8691"/>
                  </a:lnTo>
                  <a:lnTo>
                    <a:pt x="45" y="8399"/>
                  </a:lnTo>
                  <a:lnTo>
                    <a:pt x="0" y="8084"/>
                  </a:lnTo>
                  <a:lnTo>
                    <a:pt x="23" y="7927"/>
                  </a:lnTo>
                  <a:lnTo>
                    <a:pt x="45" y="7770"/>
                  </a:lnTo>
                  <a:lnTo>
                    <a:pt x="68" y="7590"/>
                  </a:lnTo>
                  <a:lnTo>
                    <a:pt x="113" y="7411"/>
                  </a:lnTo>
                  <a:lnTo>
                    <a:pt x="113" y="7411"/>
                  </a:lnTo>
                  <a:lnTo>
                    <a:pt x="180" y="7411"/>
                  </a:lnTo>
                  <a:lnTo>
                    <a:pt x="315" y="7343"/>
                  </a:lnTo>
                  <a:lnTo>
                    <a:pt x="404" y="7276"/>
                  </a:lnTo>
                  <a:lnTo>
                    <a:pt x="494" y="7186"/>
                  </a:lnTo>
                  <a:lnTo>
                    <a:pt x="607" y="7074"/>
                  </a:lnTo>
                  <a:lnTo>
                    <a:pt x="696" y="6939"/>
                  </a:lnTo>
                  <a:lnTo>
                    <a:pt x="809" y="6759"/>
                  </a:lnTo>
                  <a:lnTo>
                    <a:pt x="899" y="6535"/>
                  </a:lnTo>
                  <a:lnTo>
                    <a:pt x="966" y="6288"/>
                  </a:lnTo>
                  <a:lnTo>
                    <a:pt x="1033" y="5973"/>
                  </a:lnTo>
                  <a:lnTo>
                    <a:pt x="1078" y="5614"/>
                  </a:lnTo>
                  <a:lnTo>
                    <a:pt x="1078" y="5210"/>
                  </a:lnTo>
                  <a:lnTo>
                    <a:pt x="1078" y="4738"/>
                  </a:lnTo>
                  <a:lnTo>
                    <a:pt x="1033" y="4199"/>
                  </a:lnTo>
                  <a:lnTo>
                    <a:pt x="1033" y="4199"/>
                  </a:lnTo>
                  <a:lnTo>
                    <a:pt x="1011" y="4087"/>
                  </a:lnTo>
                  <a:lnTo>
                    <a:pt x="988" y="3952"/>
                  </a:lnTo>
                  <a:lnTo>
                    <a:pt x="988" y="3952"/>
                  </a:lnTo>
                  <a:lnTo>
                    <a:pt x="899" y="3391"/>
                  </a:lnTo>
                  <a:lnTo>
                    <a:pt x="786" y="2830"/>
                  </a:lnTo>
                  <a:lnTo>
                    <a:pt x="651" y="2268"/>
                  </a:lnTo>
                  <a:lnTo>
                    <a:pt x="517" y="1729"/>
                  </a:lnTo>
                  <a:lnTo>
                    <a:pt x="5188" y="0"/>
                  </a:lnTo>
                  <a:lnTo>
                    <a:pt x="5188" y="0"/>
                  </a:lnTo>
                  <a:lnTo>
                    <a:pt x="5143" y="180"/>
                  </a:lnTo>
                  <a:lnTo>
                    <a:pt x="5030" y="651"/>
                  </a:lnTo>
                  <a:lnTo>
                    <a:pt x="4918" y="1348"/>
                  </a:lnTo>
                  <a:lnTo>
                    <a:pt x="4851" y="1774"/>
                  </a:lnTo>
                  <a:lnTo>
                    <a:pt x="4828" y="2223"/>
                  </a:lnTo>
                  <a:lnTo>
                    <a:pt x="4806" y="2717"/>
                  </a:lnTo>
                  <a:lnTo>
                    <a:pt x="4806" y="3234"/>
                  </a:lnTo>
                  <a:lnTo>
                    <a:pt x="4851" y="3750"/>
                  </a:lnTo>
                  <a:lnTo>
                    <a:pt x="4918" y="4267"/>
                  </a:lnTo>
                  <a:lnTo>
                    <a:pt x="5030" y="4806"/>
                  </a:lnTo>
                  <a:lnTo>
                    <a:pt x="5120" y="5053"/>
                  </a:lnTo>
                  <a:lnTo>
                    <a:pt x="5210" y="5322"/>
                  </a:lnTo>
                  <a:lnTo>
                    <a:pt x="5300" y="5569"/>
                  </a:lnTo>
                  <a:lnTo>
                    <a:pt x="5435" y="5816"/>
                  </a:lnTo>
                  <a:lnTo>
                    <a:pt x="5569" y="6063"/>
                  </a:lnTo>
                  <a:lnTo>
                    <a:pt x="5704" y="6288"/>
                  </a:lnTo>
                  <a:lnTo>
                    <a:pt x="5704" y="6288"/>
                  </a:lnTo>
                  <a:lnTo>
                    <a:pt x="5884" y="6557"/>
                  </a:lnTo>
                  <a:lnTo>
                    <a:pt x="6086" y="6782"/>
                  </a:lnTo>
                  <a:lnTo>
                    <a:pt x="6310" y="7006"/>
                  </a:lnTo>
                  <a:lnTo>
                    <a:pt x="6557" y="72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2"/>
            <p:cNvSpPr/>
            <p:nvPr/>
          </p:nvSpPr>
          <p:spPr>
            <a:xfrm>
              <a:off x="-2086041" y="-1032476"/>
              <a:ext cx="66731" cy="80864"/>
            </a:xfrm>
            <a:custGeom>
              <a:avLst/>
              <a:gdLst/>
              <a:ahLst/>
              <a:cxnLst/>
              <a:rect l="l" t="t" r="r" b="b"/>
              <a:pathLst>
                <a:path w="5189" h="6288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0"/>
                  </a:lnTo>
                  <a:close/>
                  <a:moveTo>
                    <a:pt x="4290" y="3279"/>
                  </a:moveTo>
                  <a:lnTo>
                    <a:pt x="4290" y="3301"/>
                  </a:lnTo>
                  <a:lnTo>
                    <a:pt x="4335" y="3728"/>
                  </a:lnTo>
                  <a:lnTo>
                    <a:pt x="4290" y="3279"/>
                  </a:lnTo>
                  <a:close/>
                  <a:moveTo>
                    <a:pt x="4335" y="3728"/>
                  </a:moveTo>
                  <a:lnTo>
                    <a:pt x="4380" y="4177"/>
                  </a:lnTo>
                  <a:lnTo>
                    <a:pt x="4469" y="4604"/>
                  </a:lnTo>
                  <a:lnTo>
                    <a:pt x="4380" y="4155"/>
                  </a:lnTo>
                  <a:lnTo>
                    <a:pt x="4335" y="3728"/>
                  </a:lnTo>
                  <a:close/>
                  <a:moveTo>
                    <a:pt x="4469" y="4604"/>
                  </a:moveTo>
                  <a:lnTo>
                    <a:pt x="4582" y="5053"/>
                  </a:lnTo>
                  <a:lnTo>
                    <a:pt x="4739" y="5479"/>
                  </a:lnTo>
                  <a:lnTo>
                    <a:pt x="4941" y="5884"/>
                  </a:lnTo>
                  <a:lnTo>
                    <a:pt x="5188" y="6288"/>
                  </a:lnTo>
                  <a:lnTo>
                    <a:pt x="4963" y="5884"/>
                  </a:lnTo>
                  <a:lnTo>
                    <a:pt x="4761" y="5479"/>
                  </a:lnTo>
                  <a:lnTo>
                    <a:pt x="4604" y="5053"/>
                  </a:lnTo>
                  <a:lnTo>
                    <a:pt x="4469" y="46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2"/>
            <p:cNvSpPr/>
            <p:nvPr/>
          </p:nvSpPr>
          <p:spPr>
            <a:xfrm>
              <a:off x="-2030884" y="-995799"/>
              <a:ext cx="11574" cy="44187"/>
            </a:xfrm>
            <a:custGeom>
              <a:avLst/>
              <a:gdLst/>
              <a:ahLst/>
              <a:cxnLst/>
              <a:rect l="l" t="t" r="r" b="b"/>
              <a:pathLst>
                <a:path w="900" h="34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7"/>
                  </a:lnTo>
                  <a:lnTo>
                    <a:pt x="46" y="876"/>
                  </a:lnTo>
                  <a:lnTo>
                    <a:pt x="91" y="1303"/>
                  </a:lnTo>
                  <a:lnTo>
                    <a:pt x="180" y="1752"/>
                  </a:lnTo>
                  <a:lnTo>
                    <a:pt x="293" y="2201"/>
                  </a:lnTo>
                  <a:lnTo>
                    <a:pt x="450" y="2627"/>
                  </a:lnTo>
                  <a:lnTo>
                    <a:pt x="652" y="3032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674" y="3032"/>
                  </a:lnTo>
                  <a:lnTo>
                    <a:pt x="472" y="2627"/>
                  </a:lnTo>
                  <a:lnTo>
                    <a:pt x="315" y="2201"/>
                  </a:lnTo>
                  <a:lnTo>
                    <a:pt x="180" y="1752"/>
                  </a:lnTo>
                  <a:lnTo>
                    <a:pt x="91" y="1325"/>
                  </a:lnTo>
                  <a:lnTo>
                    <a:pt x="46" y="876"/>
                  </a:lnTo>
                  <a:lnTo>
                    <a:pt x="1" y="44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2"/>
            <p:cNvSpPr/>
            <p:nvPr/>
          </p:nvSpPr>
          <p:spPr>
            <a:xfrm>
              <a:off x="-2086041" y="-1032476"/>
              <a:ext cx="60082" cy="22248"/>
            </a:xfrm>
            <a:custGeom>
              <a:avLst/>
              <a:gdLst/>
              <a:ahLst/>
              <a:cxnLst/>
              <a:rect l="l" t="t" r="r" b="b"/>
              <a:pathLst>
                <a:path w="4672" h="1730" fill="none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23"/>
                  </a:lnTo>
                  <a:lnTo>
                    <a:pt x="46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2"/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extrusionOk="0">
                  <a:moveTo>
                    <a:pt x="4672" y="1"/>
                  </a:move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2"/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fill="none" extrusionOk="0">
                  <a:moveTo>
                    <a:pt x="4672" y="1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2"/>
            <p:cNvSpPr/>
            <p:nvPr/>
          </p:nvSpPr>
          <p:spPr>
            <a:xfrm>
              <a:off x="-2238226" y="-1240692"/>
              <a:ext cx="153651" cy="266845"/>
            </a:xfrm>
            <a:custGeom>
              <a:avLst/>
              <a:gdLst/>
              <a:ahLst/>
              <a:cxnLst/>
              <a:rect l="l" t="t" r="r" b="b"/>
              <a:pathLst>
                <a:path w="11948" h="20750" extrusionOk="0">
                  <a:moveTo>
                    <a:pt x="5794" y="1"/>
                  </a:moveTo>
                  <a:lnTo>
                    <a:pt x="5255" y="23"/>
                  </a:lnTo>
                  <a:lnTo>
                    <a:pt x="4671" y="68"/>
                  </a:lnTo>
                  <a:lnTo>
                    <a:pt x="4065" y="180"/>
                  </a:lnTo>
                  <a:lnTo>
                    <a:pt x="3773" y="225"/>
                  </a:lnTo>
                  <a:lnTo>
                    <a:pt x="3481" y="315"/>
                  </a:lnTo>
                  <a:lnTo>
                    <a:pt x="3212" y="405"/>
                  </a:lnTo>
                  <a:lnTo>
                    <a:pt x="2942" y="495"/>
                  </a:lnTo>
                  <a:lnTo>
                    <a:pt x="2695" y="607"/>
                  </a:lnTo>
                  <a:lnTo>
                    <a:pt x="2471" y="719"/>
                  </a:lnTo>
                  <a:lnTo>
                    <a:pt x="2246" y="854"/>
                  </a:lnTo>
                  <a:lnTo>
                    <a:pt x="2044" y="989"/>
                  </a:lnTo>
                  <a:lnTo>
                    <a:pt x="1842" y="1123"/>
                  </a:lnTo>
                  <a:lnTo>
                    <a:pt x="1640" y="1281"/>
                  </a:lnTo>
                  <a:lnTo>
                    <a:pt x="1483" y="1438"/>
                  </a:lnTo>
                  <a:lnTo>
                    <a:pt x="1303" y="1617"/>
                  </a:lnTo>
                  <a:lnTo>
                    <a:pt x="1011" y="1977"/>
                  </a:lnTo>
                  <a:lnTo>
                    <a:pt x="764" y="2358"/>
                  </a:lnTo>
                  <a:lnTo>
                    <a:pt x="562" y="2785"/>
                  </a:lnTo>
                  <a:lnTo>
                    <a:pt x="382" y="3212"/>
                  </a:lnTo>
                  <a:lnTo>
                    <a:pt x="248" y="3661"/>
                  </a:lnTo>
                  <a:lnTo>
                    <a:pt x="135" y="4132"/>
                  </a:lnTo>
                  <a:lnTo>
                    <a:pt x="68" y="4627"/>
                  </a:lnTo>
                  <a:lnTo>
                    <a:pt x="23" y="5121"/>
                  </a:lnTo>
                  <a:lnTo>
                    <a:pt x="1" y="5637"/>
                  </a:lnTo>
                  <a:lnTo>
                    <a:pt x="23" y="6154"/>
                  </a:lnTo>
                  <a:lnTo>
                    <a:pt x="45" y="6670"/>
                  </a:lnTo>
                  <a:lnTo>
                    <a:pt x="90" y="7186"/>
                  </a:lnTo>
                  <a:lnTo>
                    <a:pt x="180" y="7703"/>
                  </a:lnTo>
                  <a:lnTo>
                    <a:pt x="270" y="8219"/>
                  </a:lnTo>
                  <a:lnTo>
                    <a:pt x="360" y="8736"/>
                  </a:lnTo>
                  <a:lnTo>
                    <a:pt x="495" y="9230"/>
                  </a:lnTo>
                  <a:lnTo>
                    <a:pt x="742" y="10218"/>
                  </a:lnTo>
                  <a:lnTo>
                    <a:pt x="1034" y="11116"/>
                  </a:lnTo>
                  <a:lnTo>
                    <a:pt x="1348" y="11947"/>
                  </a:lnTo>
                  <a:lnTo>
                    <a:pt x="1640" y="12666"/>
                  </a:lnTo>
                  <a:lnTo>
                    <a:pt x="1909" y="13250"/>
                  </a:lnTo>
                  <a:lnTo>
                    <a:pt x="2134" y="13766"/>
                  </a:lnTo>
                  <a:lnTo>
                    <a:pt x="2358" y="14282"/>
                  </a:lnTo>
                  <a:lnTo>
                    <a:pt x="2538" y="14777"/>
                  </a:lnTo>
                  <a:lnTo>
                    <a:pt x="2673" y="15248"/>
                  </a:lnTo>
                  <a:lnTo>
                    <a:pt x="2808" y="15720"/>
                  </a:lnTo>
                  <a:lnTo>
                    <a:pt x="2897" y="16169"/>
                  </a:lnTo>
                  <a:lnTo>
                    <a:pt x="2942" y="16618"/>
                  </a:lnTo>
                  <a:lnTo>
                    <a:pt x="2965" y="17022"/>
                  </a:lnTo>
                  <a:lnTo>
                    <a:pt x="2965" y="17426"/>
                  </a:lnTo>
                  <a:lnTo>
                    <a:pt x="2920" y="17808"/>
                  </a:lnTo>
                  <a:lnTo>
                    <a:pt x="2830" y="18167"/>
                  </a:lnTo>
                  <a:lnTo>
                    <a:pt x="2718" y="18527"/>
                  </a:lnTo>
                  <a:lnTo>
                    <a:pt x="2561" y="18841"/>
                  </a:lnTo>
                  <a:lnTo>
                    <a:pt x="2358" y="19133"/>
                  </a:lnTo>
                  <a:lnTo>
                    <a:pt x="2111" y="19402"/>
                  </a:lnTo>
                  <a:lnTo>
                    <a:pt x="1842" y="19649"/>
                  </a:lnTo>
                  <a:lnTo>
                    <a:pt x="1932" y="19672"/>
                  </a:lnTo>
                  <a:lnTo>
                    <a:pt x="2201" y="19739"/>
                  </a:lnTo>
                  <a:lnTo>
                    <a:pt x="2583" y="19784"/>
                  </a:lnTo>
                  <a:lnTo>
                    <a:pt x="3077" y="19784"/>
                  </a:lnTo>
                  <a:lnTo>
                    <a:pt x="3324" y="19762"/>
                  </a:lnTo>
                  <a:lnTo>
                    <a:pt x="3593" y="19717"/>
                  </a:lnTo>
                  <a:lnTo>
                    <a:pt x="3885" y="19649"/>
                  </a:lnTo>
                  <a:lnTo>
                    <a:pt x="4155" y="19560"/>
                  </a:lnTo>
                  <a:lnTo>
                    <a:pt x="4424" y="19425"/>
                  </a:lnTo>
                  <a:lnTo>
                    <a:pt x="4694" y="19245"/>
                  </a:lnTo>
                  <a:lnTo>
                    <a:pt x="4941" y="19043"/>
                  </a:lnTo>
                  <a:lnTo>
                    <a:pt x="5165" y="18796"/>
                  </a:lnTo>
                  <a:lnTo>
                    <a:pt x="5143" y="19021"/>
                  </a:lnTo>
                  <a:lnTo>
                    <a:pt x="5098" y="19245"/>
                  </a:lnTo>
                  <a:lnTo>
                    <a:pt x="5031" y="19560"/>
                  </a:lnTo>
                  <a:lnTo>
                    <a:pt x="4918" y="19874"/>
                  </a:lnTo>
                  <a:lnTo>
                    <a:pt x="4784" y="20188"/>
                  </a:lnTo>
                  <a:lnTo>
                    <a:pt x="4694" y="20346"/>
                  </a:lnTo>
                  <a:lnTo>
                    <a:pt x="4582" y="20503"/>
                  </a:lnTo>
                  <a:lnTo>
                    <a:pt x="4469" y="20637"/>
                  </a:lnTo>
                  <a:lnTo>
                    <a:pt x="4335" y="20750"/>
                  </a:lnTo>
                  <a:lnTo>
                    <a:pt x="4604" y="20637"/>
                  </a:lnTo>
                  <a:lnTo>
                    <a:pt x="4941" y="20480"/>
                  </a:lnTo>
                  <a:lnTo>
                    <a:pt x="5345" y="20256"/>
                  </a:lnTo>
                  <a:lnTo>
                    <a:pt x="5817" y="19964"/>
                  </a:lnTo>
                  <a:lnTo>
                    <a:pt x="6333" y="19582"/>
                  </a:lnTo>
                  <a:lnTo>
                    <a:pt x="6603" y="19380"/>
                  </a:lnTo>
                  <a:lnTo>
                    <a:pt x="6872" y="19133"/>
                  </a:lnTo>
                  <a:lnTo>
                    <a:pt x="7164" y="18886"/>
                  </a:lnTo>
                  <a:lnTo>
                    <a:pt x="7433" y="18594"/>
                  </a:lnTo>
                  <a:lnTo>
                    <a:pt x="7703" y="18302"/>
                  </a:lnTo>
                  <a:lnTo>
                    <a:pt x="7950" y="17965"/>
                  </a:lnTo>
                  <a:lnTo>
                    <a:pt x="8197" y="17606"/>
                  </a:lnTo>
                  <a:lnTo>
                    <a:pt x="8444" y="17247"/>
                  </a:lnTo>
                  <a:lnTo>
                    <a:pt x="8668" y="16842"/>
                  </a:lnTo>
                  <a:lnTo>
                    <a:pt x="8871" y="16416"/>
                  </a:lnTo>
                  <a:lnTo>
                    <a:pt x="9050" y="15967"/>
                  </a:lnTo>
                  <a:lnTo>
                    <a:pt x="9207" y="15495"/>
                  </a:lnTo>
                  <a:lnTo>
                    <a:pt x="9342" y="14979"/>
                  </a:lnTo>
                  <a:lnTo>
                    <a:pt x="9432" y="14440"/>
                  </a:lnTo>
                  <a:lnTo>
                    <a:pt x="9499" y="13878"/>
                  </a:lnTo>
                  <a:lnTo>
                    <a:pt x="9544" y="13294"/>
                  </a:lnTo>
                  <a:lnTo>
                    <a:pt x="9544" y="12688"/>
                  </a:lnTo>
                  <a:lnTo>
                    <a:pt x="9499" y="12037"/>
                  </a:lnTo>
                  <a:lnTo>
                    <a:pt x="9410" y="11363"/>
                  </a:lnTo>
                  <a:lnTo>
                    <a:pt x="9275" y="10645"/>
                  </a:lnTo>
                  <a:lnTo>
                    <a:pt x="9118" y="9949"/>
                  </a:lnTo>
                  <a:lnTo>
                    <a:pt x="9028" y="9320"/>
                  </a:lnTo>
                  <a:lnTo>
                    <a:pt x="8938" y="8736"/>
                  </a:lnTo>
                  <a:lnTo>
                    <a:pt x="8893" y="8197"/>
                  </a:lnTo>
                  <a:lnTo>
                    <a:pt x="8893" y="7703"/>
                  </a:lnTo>
                  <a:lnTo>
                    <a:pt x="8893" y="7276"/>
                  </a:lnTo>
                  <a:lnTo>
                    <a:pt x="8916" y="6895"/>
                  </a:lnTo>
                  <a:lnTo>
                    <a:pt x="8983" y="6535"/>
                  </a:lnTo>
                  <a:lnTo>
                    <a:pt x="9050" y="6243"/>
                  </a:lnTo>
                  <a:lnTo>
                    <a:pt x="9140" y="5974"/>
                  </a:lnTo>
                  <a:lnTo>
                    <a:pt x="9252" y="5749"/>
                  </a:lnTo>
                  <a:lnTo>
                    <a:pt x="9365" y="5547"/>
                  </a:lnTo>
                  <a:lnTo>
                    <a:pt x="9499" y="5390"/>
                  </a:lnTo>
                  <a:lnTo>
                    <a:pt x="9657" y="5255"/>
                  </a:lnTo>
                  <a:lnTo>
                    <a:pt x="9814" y="5143"/>
                  </a:lnTo>
                  <a:lnTo>
                    <a:pt x="9971" y="5053"/>
                  </a:lnTo>
                  <a:lnTo>
                    <a:pt x="10128" y="5008"/>
                  </a:lnTo>
                  <a:lnTo>
                    <a:pt x="10308" y="4963"/>
                  </a:lnTo>
                  <a:lnTo>
                    <a:pt x="10487" y="4941"/>
                  </a:lnTo>
                  <a:lnTo>
                    <a:pt x="10645" y="4941"/>
                  </a:lnTo>
                  <a:lnTo>
                    <a:pt x="10981" y="4963"/>
                  </a:lnTo>
                  <a:lnTo>
                    <a:pt x="11273" y="5031"/>
                  </a:lnTo>
                  <a:lnTo>
                    <a:pt x="11543" y="5121"/>
                  </a:lnTo>
                  <a:lnTo>
                    <a:pt x="11745" y="5188"/>
                  </a:lnTo>
                  <a:lnTo>
                    <a:pt x="11947" y="5278"/>
                  </a:lnTo>
                  <a:lnTo>
                    <a:pt x="11947" y="5278"/>
                  </a:lnTo>
                  <a:lnTo>
                    <a:pt x="11880" y="5008"/>
                  </a:lnTo>
                  <a:lnTo>
                    <a:pt x="11767" y="4694"/>
                  </a:lnTo>
                  <a:lnTo>
                    <a:pt x="11633" y="4312"/>
                  </a:lnTo>
                  <a:lnTo>
                    <a:pt x="11431" y="3841"/>
                  </a:lnTo>
                  <a:lnTo>
                    <a:pt x="11184" y="3324"/>
                  </a:lnTo>
                  <a:lnTo>
                    <a:pt x="10869" y="2785"/>
                  </a:lnTo>
                  <a:lnTo>
                    <a:pt x="10690" y="2516"/>
                  </a:lnTo>
                  <a:lnTo>
                    <a:pt x="10465" y="2246"/>
                  </a:lnTo>
                  <a:lnTo>
                    <a:pt x="10240" y="1977"/>
                  </a:lnTo>
                  <a:lnTo>
                    <a:pt x="10016" y="1707"/>
                  </a:lnTo>
                  <a:lnTo>
                    <a:pt x="9746" y="1460"/>
                  </a:lnTo>
                  <a:lnTo>
                    <a:pt x="9454" y="1236"/>
                  </a:lnTo>
                  <a:lnTo>
                    <a:pt x="9140" y="989"/>
                  </a:lnTo>
                  <a:lnTo>
                    <a:pt x="8803" y="787"/>
                  </a:lnTo>
                  <a:lnTo>
                    <a:pt x="8466" y="607"/>
                  </a:lnTo>
                  <a:lnTo>
                    <a:pt x="8085" y="427"/>
                  </a:lnTo>
                  <a:lnTo>
                    <a:pt x="7680" y="293"/>
                  </a:lnTo>
                  <a:lnTo>
                    <a:pt x="7254" y="158"/>
                  </a:lnTo>
                  <a:lnTo>
                    <a:pt x="6782" y="68"/>
                  </a:lnTo>
                  <a:lnTo>
                    <a:pt x="6311" y="23"/>
                  </a:lnTo>
                  <a:lnTo>
                    <a:pt x="5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2"/>
            <p:cNvSpPr/>
            <p:nvPr/>
          </p:nvSpPr>
          <p:spPr>
            <a:xfrm>
              <a:off x="-2154765" y="-1194769"/>
              <a:ext cx="218903" cy="191473"/>
            </a:xfrm>
            <a:custGeom>
              <a:avLst/>
              <a:gdLst/>
              <a:ahLst/>
              <a:cxnLst/>
              <a:rect l="l" t="t" r="r" b="b"/>
              <a:pathLst>
                <a:path w="17022" h="14889" extrusionOk="0">
                  <a:moveTo>
                    <a:pt x="8129" y="0"/>
                  </a:moveTo>
                  <a:lnTo>
                    <a:pt x="7321" y="45"/>
                  </a:lnTo>
                  <a:lnTo>
                    <a:pt x="6423" y="112"/>
                  </a:lnTo>
                  <a:lnTo>
                    <a:pt x="5457" y="270"/>
                  </a:lnTo>
                  <a:lnTo>
                    <a:pt x="4941" y="359"/>
                  </a:lnTo>
                  <a:lnTo>
                    <a:pt x="4469" y="517"/>
                  </a:lnTo>
                  <a:lnTo>
                    <a:pt x="4020" y="696"/>
                  </a:lnTo>
                  <a:lnTo>
                    <a:pt x="3593" y="898"/>
                  </a:lnTo>
                  <a:lnTo>
                    <a:pt x="3189" y="1145"/>
                  </a:lnTo>
                  <a:lnTo>
                    <a:pt x="2830" y="1415"/>
                  </a:lnTo>
                  <a:lnTo>
                    <a:pt x="2470" y="1729"/>
                  </a:lnTo>
                  <a:lnTo>
                    <a:pt x="2156" y="2044"/>
                  </a:lnTo>
                  <a:lnTo>
                    <a:pt x="1842" y="2380"/>
                  </a:lnTo>
                  <a:lnTo>
                    <a:pt x="1572" y="2762"/>
                  </a:lnTo>
                  <a:lnTo>
                    <a:pt x="1325" y="3144"/>
                  </a:lnTo>
                  <a:lnTo>
                    <a:pt x="1101" y="3526"/>
                  </a:lnTo>
                  <a:lnTo>
                    <a:pt x="876" y="3952"/>
                  </a:lnTo>
                  <a:lnTo>
                    <a:pt x="696" y="4357"/>
                  </a:lnTo>
                  <a:lnTo>
                    <a:pt x="539" y="4783"/>
                  </a:lnTo>
                  <a:lnTo>
                    <a:pt x="404" y="5232"/>
                  </a:lnTo>
                  <a:lnTo>
                    <a:pt x="270" y="5659"/>
                  </a:lnTo>
                  <a:lnTo>
                    <a:pt x="180" y="6108"/>
                  </a:lnTo>
                  <a:lnTo>
                    <a:pt x="113" y="6557"/>
                  </a:lnTo>
                  <a:lnTo>
                    <a:pt x="45" y="6984"/>
                  </a:lnTo>
                  <a:lnTo>
                    <a:pt x="23" y="7433"/>
                  </a:lnTo>
                  <a:lnTo>
                    <a:pt x="0" y="7860"/>
                  </a:lnTo>
                  <a:lnTo>
                    <a:pt x="23" y="8264"/>
                  </a:lnTo>
                  <a:lnTo>
                    <a:pt x="45" y="8668"/>
                  </a:lnTo>
                  <a:lnTo>
                    <a:pt x="90" y="9072"/>
                  </a:lnTo>
                  <a:lnTo>
                    <a:pt x="135" y="9432"/>
                  </a:lnTo>
                  <a:lnTo>
                    <a:pt x="225" y="9791"/>
                  </a:lnTo>
                  <a:lnTo>
                    <a:pt x="337" y="10128"/>
                  </a:lnTo>
                  <a:lnTo>
                    <a:pt x="449" y="10442"/>
                  </a:lnTo>
                  <a:lnTo>
                    <a:pt x="584" y="10734"/>
                  </a:lnTo>
                  <a:lnTo>
                    <a:pt x="741" y="10981"/>
                  </a:lnTo>
                  <a:lnTo>
                    <a:pt x="899" y="11228"/>
                  </a:lnTo>
                  <a:lnTo>
                    <a:pt x="1303" y="11655"/>
                  </a:lnTo>
                  <a:lnTo>
                    <a:pt x="1729" y="12104"/>
                  </a:lnTo>
                  <a:lnTo>
                    <a:pt x="2223" y="12553"/>
                  </a:lnTo>
                  <a:lnTo>
                    <a:pt x="2740" y="13002"/>
                  </a:lnTo>
                  <a:lnTo>
                    <a:pt x="3324" y="13429"/>
                  </a:lnTo>
                  <a:lnTo>
                    <a:pt x="3616" y="13631"/>
                  </a:lnTo>
                  <a:lnTo>
                    <a:pt x="3930" y="13810"/>
                  </a:lnTo>
                  <a:lnTo>
                    <a:pt x="4244" y="13990"/>
                  </a:lnTo>
                  <a:lnTo>
                    <a:pt x="4581" y="14147"/>
                  </a:lnTo>
                  <a:lnTo>
                    <a:pt x="4918" y="14304"/>
                  </a:lnTo>
                  <a:lnTo>
                    <a:pt x="5277" y="14439"/>
                  </a:lnTo>
                  <a:lnTo>
                    <a:pt x="5637" y="14574"/>
                  </a:lnTo>
                  <a:lnTo>
                    <a:pt x="6018" y="14664"/>
                  </a:lnTo>
                  <a:lnTo>
                    <a:pt x="6378" y="14754"/>
                  </a:lnTo>
                  <a:lnTo>
                    <a:pt x="6782" y="14821"/>
                  </a:lnTo>
                  <a:lnTo>
                    <a:pt x="7164" y="14866"/>
                  </a:lnTo>
                  <a:lnTo>
                    <a:pt x="7568" y="14888"/>
                  </a:lnTo>
                  <a:lnTo>
                    <a:pt x="7972" y="14866"/>
                  </a:lnTo>
                  <a:lnTo>
                    <a:pt x="8376" y="14843"/>
                  </a:lnTo>
                  <a:lnTo>
                    <a:pt x="8803" y="14776"/>
                  </a:lnTo>
                  <a:lnTo>
                    <a:pt x="9230" y="14686"/>
                  </a:lnTo>
                  <a:lnTo>
                    <a:pt x="9679" y="14551"/>
                  </a:lnTo>
                  <a:lnTo>
                    <a:pt x="10105" y="14417"/>
                  </a:lnTo>
                  <a:lnTo>
                    <a:pt x="10555" y="14215"/>
                  </a:lnTo>
                  <a:lnTo>
                    <a:pt x="11004" y="13990"/>
                  </a:lnTo>
                  <a:lnTo>
                    <a:pt x="11475" y="13743"/>
                  </a:lnTo>
                  <a:lnTo>
                    <a:pt x="11924" y="13451"/>
                  </a:lnTo>
                  <a:lnTo>
                    <a:pt x="12800" y="12822"/>
                  </a:lnTo>
                  <a:lnTo>
                    <a:pt x="13204" y="12508"/>
                  </a:lnTo>
                  <a:lnTo>
                    <a:pt x="13586" y="12194"/>
                  </a:lnTo>
                  <a:lnTo>
                    <a:pt x="13945" y="11902"/>
                  </a:lnTo>
                  <a:lnTo>
                    <a:pt x="14282" y="11587"/>
                  </a:lnTo>
                  <a:lnTo>
                    <a:pt x="14597" y="11273"/>
                  </a:lnTo>
                  <a:lnTo>
                    <a:pt x="14888" y="10981"/>
                  </a:lnTo>
                  <a:lnTo>
                    <a:pt x="15158" y="10667"/>
                  </a:lnTo>
                  <a:lnTo>
                    <a:pt x="15405" y="10375"/>
                  </a:lnTo>
                  <a:lnTo>
                    <a:pt x="15630" y="10060"/>
                  </a:lnTo>
                  <a:lnTo>
                    <a:pt x="15854" y="9768"/>
                  </a:lnTo>
                  <a:lnTo>
                    <a:pt x="16034" y="9476"/>
                  </a:lnTo>
                  <a:lnTo>
                    <a:pt x="16213" y="9184"/>
                  </a:lnTo>
                  <a:lnTo>
                    <a:pt x="16371" y="8893"/>
                  </a:lnTo>
                  <a:lnTo>
                    <a:pt x="16505" y="8578"/>
                  </a:lnTo>
                  <a:lnTo>
                    <a:pt x="16618" y="8309"/>
                  </a:lnTo>
                  <a:lnTo>
                    <a:pt x="16730" y="8017"/>
                  </a:lnTo>
                  <a:lnTo>
                    <a:pt x="16797" y="7725"/>
                  </a:lnTo>
                  <a:lnTo>
                    <a:pt x="16887" y="7433"/>
                  </a:lnTo>
                  <a:lnTo>
                    <a:pt x="16932" y="7141"/>
                  </a:lnTo>
                  <a:lnTo>
                    <a:pt x="16977" y="6872"/>
                  </a:lnTo>
                  <a:lnTo>
                    <a:pt x="16999" y="6580"/>
                  </a:lnTo>
                  <a:lnTo>
                    <a:pt x="17022" y="6310"/>
                  </a:lnTo>
                  <a:lnTo>
                    <a:pt x="16999" y="5749"/>
                  </a:lnTo>
                  <a:lnTo>
                    <a:pt x="16932" y="5210"/>
                  </a:lnTo>
                  <a:lnTo>
                    <a:pt x="16842" y="4671"/>
                  </a:lnTo>
                  <a:lnTo>
                    <a:pt x="16685" y="4132"/>
                  </a:lnTo>
                  <a:lnTo>
                    <a:pt x="16595" y="3885"/>
                  </a:lnTo>
                  <a:lnTo>
                    <a:pt x="16483" y="3638"/>
                  </a:lnTo>
                  <a:lnTo>
                    <a:pt x="16371" y="3413"/>
                  </a:lnTo>
                  <a:lnTo>
                    <a:pt x="16258" y="3211"/>
                  </a:lnTo>
                  <a:lnTo>
                    <a:pt x="16124" y="3009"/>
                  </a:lnTo>
                  <a:lnTo>
                    <a:pt x="15966" y="2830"/>
                  </a:lnTo>
                  <a:lnTo>
                    <a:pt x="15809" y="2650"/>
                  </a:lnTo>
                  <a:lnTo>
                    <a:pt x="15652" y="2493"/>
                  </a:lnTo>
                  <a:lnTo>
                    <a:pt x="15315" y="2201"/>
                  </a:lnTo>
                  <a:lnTo>
                    <a:pt x="14956" y="1976"/>
                  </a:lnTo>
                  <a:lnTo>
                    <a:pt x="14597" y="1774"/>
                  </a:lnTo>
                  <a:lnTo>
                    <a:pt x="14237" y="1617"/>
                  </a:lnTo>
                  <a:lnTo>
                    <a:pt x="13900" y="1482"/>
                  </a:lnTo>
                  <a:lnTo>
                    <a:pt x="13564" y="1392"/>
                  </a:lnTo>
                  <a:lnTo>
                    <a:pt x="13272" y="1325"/>
                  </a:lnTo>
                  <a:lnTo>
                    <a:pt x="13002" y="1258"/>
                  </a:lnTo>
                  <a:lnTo>
                    <a:pt x="12620" y="1213"/>
                  </a:lnTo>
                  <a:lnTo>
                    <a:pt x="12486" y="1190"/>
                  </a:lnTo>
                  <a:lnTo>
                    <a:pt x="12396" y="1123"/>
                  </a:lnTo>
                  <a:lnTo>
                    <a:pt x="12149" y="921"/>
                  </a:lnTo>
                  <a:lnTo>
                    <a:pt x="11947" y="808"/>
                  </a:lnTo>
                  <a:lnTo>
                    <a:pt x="11700" y="651"/>
                  </a:lnTo>
                  <a:lnTo>
                    <a:pt x="11385" y="517"/>
                  </a:lnTo>
                  <a:lnTo>
                    <a:pt x="11026" y="382"/>
                  </a:lnTo>
                  <a:lnTo>
                    <a:pt x="10599" y="270"/>
                  </a:lnTo>
                  <a:lnTo>
                    <a:pt x="10083" y="157"/>
                  </a:lnTo>
                  <a:lnTo>
                    <a:pt x="9522" y="67"/>
                  </a:lnTo>
                  <a:lnTo>
                    <a:pt x="8870" y="2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2"/>
            <p:cNvSpPr/>
            <p:nvPr/>
          </p:nvSpPr>
          <p:spPr>
            <a:xfrm>
              <a:off x="-2118962" y="-1168200"/>
              <a:ext cx="147877" cy="195793"/>
            </a:xfrm>
            <a:custGeom>
              <a:avLst/>
              <a:gdLst/>
              <a:ahLst/>
              <a:cxnLst/>
              <a:rect l="l" t="t" r="r" b="b"/>
              <a:pathLst>
                <a:path w="11499" h="15225" extrusionOk="0">
                  <a:moveTo>
                    <a:pt x="5570" y="0"/>
                  </a:moveTo>
                  <a:lnTo>
                    <a:pt x="5255" y="22"/>
                  </a:lnTo>
                  <a:lnTo>
                    <a:pt x="4964" y="67"/>
                  </a:lnTo>
                  <a:lnTo>
                    <a:pt x="4672" y="112"/>
                  </a:lnTo>
                  <a:lnTo>
                    <a:pt x="4402" y="180"/>
                  </a:lnTo>
                  <a:lnTo>
                    <a:pt x="4133" y="269"/>
                  </a:lnTo>
                  <a:lnTo>
                    <a:pt x="3863" y="382"/>
                  </a:lnTo>
                  <a:lnTo>
                    <a:pt x="3616" y="517"/>
                  </a:lnTo>
                  <a:lnTo>
                    <a:pt x="3347" y="651"/>
                  </a:lnTo>
                  <a:lnTo>
                    <a:pt x="3122" y="808"/>
                  </a:lnTo>
                  <a:lnTo>
                    <a:pt x="2875" y="966"/>
                  </a:lnTo>
                  <a:lnTo>
                    <a:pt x="2651" y="1145"/>
                  </a:lnTo>
                  <a:lnTo>
                    <a:pt x="2448" y="1347"/>
                  </a:lnTo>
                  <a:lnTo>
                    <a:pt x="2224" y="1549"/>
                  </a:lnTo>
                  <a:lnTo>
                    <a:pt x="2022" y="1774"/>
                  </a:lnTo>
                  <a:lnTo>
                    <a:pt x="1842" y="1999"/>
                  </a:lnTo>
                  <a:lnTo>
                    <a:pt x="1483" y="2470"/>
                  </a:lnTo>
                  <a:lnTo>
                    <a:pt x="1169" y="3009"/>
                  </a:lnTo>
                  <a:lnTo>
                    <a:pt x="877" y="3570"/>
                  </a:lnTo>
                  <a:lnTo>
                    <a:pt x="630" y="4154"/>
                  </a:lnTo>
                  <a:lnTo>
                    <a:pt x="427" y="4761"/>
                  </a:lnTo>
                  <a:lnTo>
                    <a:pt x="270" y="5389"/>
                  </a:lnTo>
                  <a:lnTo>
                    <a:pt x="136" y="6041"/>
                  </a:lnTo>
                  <a:lnTo>
                    <a:pt x="46" y="6692"/>
                  </a:lnTo>
                  <a:lnTo>
                    <a:pt x="1" y="7343"/>
                  </a:lnTo>
                  <a:lnTo>
                    <a:pt x="1" y="8017"/>
                  </a:lnTo>
                  <a:lnTo>
                    <a:pt x="46" y="8668"/>
                  </a:lnTo>
                  <a:lnTo>
                    <a:pt x="113" y="9319"/>
                  </a:lnTo>
                  <a:lnTo>
                    <a:pt x="248" y="9970"/>
                  </a:lnTo>
                  <a:lnTo>
                    <a:pt x="427" y="10599"/>
                  </a:lnTo>
                  <a:lnTo>
                    <a:pt x="652" y="11183"/>
                  </a:lnTo>
                  <a:lnTo>
                    <a:pt x="787" y="11475"/>
                  </a:lnTo>
                  <a:lnTo>
                    <a:pt x="921" y="11767"/>
                  </a:lnTo>
                  <a:lnTo>
                    <a:pt x="1079" y="12036"/>
                  </a:lnTo>
                  <a:lnTo>
                    <a:pt x="1236" y="12328"/>
                  </a:lnTo>
                  <a:lnTo>
                    <a:pt x="1416" y="12575"/>
                  </a:lnTo>
                  <a:lnTo>
                    <a:pt x="1595" y="12822"/>
                  </a:lnTo>
                  <a:lnTo>
                    <a:pt x="1797" y="13069"/>
                  </a:lnTo>
                  <a:lnTo>
                    <a:pt x="2022" y="13316"/>
                  </a:lnTo>
                  <a:lnTo>
                    <a:pt x="2246" y="13518"/>
                  </a:lnTo>
                  <a:lnTo>
                    <a:pt x="2471" y="13743"/>
                  </a:lnTo>
                  <a:lnTo>
                    <a:pt x="2740" y="13945"/>
                  </a:lnTo>
                  <a:lnTo>
                    <a:pt x="2987" y="14125"/>
                  </a:lnTo>
                  <a:lnTo>
                    <a:pt x="3279" y="14282"/>
                  </a:lnTo>
                  <a:lnTo>
                    <a:pt x="3571" y="14462"/>
                  </a:lnTo>
                  <a:lnTo>
                    <a:pt x="3863" y="14596"/>
                  </a:lnTo>
                  <a:lnTo>
                    <a:pt x="4178" y="14731"/>
                  </a:lnTo>
                  <a:lnTo>
                    <a:pt x="4649" y="14888"/>
                  </a:lnTo>
                  <a:lnTo>
                    <a:pt x="5098" y="15023"/>
                  </a:lnTo>
                  <a:lnTo>
                    <a:pt x="5547" y="15113"/>
                  </a:lnTo>
                  <a:lnTo>
                    <a:pt x="5952" y="15180"/>
                  </a:lnTo>
                  <a:lnTo>
                    <a:pt x="6333" y="15225"/>
                  </a:lnTo>
                  <a:lnTo>
                    <a:pt x="6715" y="15225"/>
                  </a:lnTo>
                  <a:lnTo>
                    <a:pt x="7074" y="15203"/>
                  </a:lnTo>
                  <a:lnTo>
                    <a:pt x="7411" y="15158"/>
                  </a:lnTo>
                  <a:lnTo>
                    <a:pt x="7748" y="15090"/>
                  </a:lnTo>
                  <a:lnTo>
                    <a:pt x="8062" y="14978"/>
                  </a:lnTo>
                  <a:lnTo>
                    <a:pt x="8354" y="14866"/>
                  </a:lnTo>
                  <a:lnTo>
                    <a:pt x="8624" y="14709"/>
                  </a:lnTo>
                  <a:lnTo>
                    <a:pt x="8893" y="14529"/>
                  </a:lnTo>
                  <a:lnTo>
                    <a:pt x="9140" y="14327"/>
                  </a:lnTo>
                  <a:lnTo>
                    <a:pt x="9365" y="14102"/>
                  </a:lnTo>
                  <a:lnTo>
                    <a:pt x="9589" y="13878"/>
                  </a:lnTo>
                  <a:lnTo>
                    <a:pt x="9792" y="13608"/>
                  </a:lnTo>
                  <a:lnTo>
                    <a:pt x="9971" y="13316"/>
                  </a:lnTo>
                  <a:lnTo>
                    <a:pt x="10151" y="13002"/>
                  </a:lnTo>
                  <a:lnTo>
                    <a:pt x="10330" y="12688"/>
                  </a:lnTo>
                  <a:lnTo>
                    <a:pt x="10465" y="12328"/>
                  </a:lnTo>
                  <a:lnTo>
                    <a:pt x="10622" y="11969"/>
                  </a:lnTo>
                  <a:lnTo>
                    <a:pt x="10735" y="11587"/>
                  </a:lnTo>
                  <a:lnTo>
                    <a:pt x="10869" y="11183"/>
                  </a:lnTo>
                  <a:lnTo>
                    <a:pt x="10959" y="10779"/>
                  </a:lnTo>
                  <a:lnTo>
                    <a:pt x="11072" y="10352"/>
                  </a:lnTo>
                  <a:lnTo>
                    <a:pt x="11229" y="9431"/>
                  </a:lnTo>
                  <a:lnTo>
                    <a:pt x="11363" y="8488"/>
                  </a:lnTo>
                  <a:lnTo>
                    <a:pt x="11453" y="7478"/>
                  </a:lnTo>
                  <a:lnTo>
                    <a:pt x="11498" y="6692"/>
                  </a:lnTo>
                  <a:lnTo>
                    <a:pt x="11498" y="5928"/>
                  </a:lnTo>
                  <a:lnTo>
                    <a:pt x="11476" y="5232"/>
                  </a:lnTo>
                  <a:lnTo>
                    <a:pt x="11408" y="4559"/>
                  </a:lnTo>
                  <a:lnTo>
                    <a:pt x="11296" y="3952"/>
                  </a:lnTo>
                  <a:lnTo>
                    <a:pt x="11229" y="3660"/>
                  </a:lnTo>
                  <a:lnTo>
                    <a:pt x="11139" y="3368"/>
                  </a:lnTo>
                  <a:lnTo>
                    <a:pt x="11049" y="3099"/>
                  </a:lnTo>
                  <a:lnTo>
                    <a:pt x="10937" y="2829"/>
                  </a:lnTo>
                  <a:lnTo>
                    <a:pt x="10824" y="2582"/>
                  </a:lnTo>
                  <a:lnTo>
                    <a:pt x="10690" y="2358"/>
                  </a:lnTo>
                  <a:lnTo>
                    <a:pt x="10533" y="2133"/>
                  </a:lnTo>
                  <a:lnTo>
                    <a:pt x="10375" y="1909"/>
                  </a:lnTo>
                  <a:lnTo>
                    <a:pt x="10196" y="1707"/>
                  </a:lnTo>
                  <a:lnTo>
                    <a:pt x="10016" y="1527"/>
                  </a:lnTo>
                  <a:lnTo>
                    <a:pt x="9814" y="1325"/>
                  </a:lnTo>
                  <a:lnTo>
                    <a:pt x="9589" y="1168"/>
                  </a:lnTo>
                  <a:lnTo>
                    <a:pt x="9365" y="1011"/>
                  </a:lnTo>
                  <a:lnTo>
                    <a:pt x="9118" y="853"/>
                  </a:lnTo>
                  <a:lnTo>
                    <a:pt x="8848" y="719"/>
                  </a:lnTo>
                  <a:lnTo>
                    <a:pt x="8579" y="584"/>
                  </a:lnTo>
                  <a:lnTo>
                    <a:pt x="8265" y="472"/>
                  </a:lnTo>
                  <a:lnTo>
                    <a:pt x="7950" y="359"/>
                  </a:lnTo>
                  <a:lnTo>
                    <a:pt x="7613" y="269"/>
                  </a:lnTo>
                  <a:lnTo>
                    <a:pt x="7276" y="180"/>
                  </a:lnTo>
                  <a:lnTo>
                    <a:pt x="6917" y="112"/>
                  </a:lnTo>
                  <a:lnTo>
                    <a:pt x="6513" y="45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2"/>
            <p:cNvSpPr/>
            <p:nvPr/>
          </p:nvSpPr>
          <p:spPr>
            <a:xfrm>
              <a:off x="-2008932" y="-1079839"/>
              <a:ext cx="15033" cy="29179"/>
            </a:xfrm>
            <a:custGeom>
              <a:avLst/>
              <a:gdLst/>
              <a:ahLst/>
              <a:cxnLst/>
              <a:rect l="l" t="t" r="r" b="b"/>
              <a:pathLst>
                <a:path w="1169" h="2269" extrusionOk="0">
                  <a:moveTo>
                    <a:pt x="203" y="0"/>
                  </a:moveTo>
                  <a:lnTo>
                    <a:pt x="0" y="2224"/>
                  </a:lnTo>
                  <a:lnTo>
                    <a:pt x="158" y="2269"/>
                  </a:lnTo>
                  <a:lnTo>
                    <a:pt x="472" y="2269"/>
                  </a:lnTo>
                  <a:lnTo>
                    <a:pt x="629" y="2246"/>
                  </a:lnTo>
                  <a:lnTo>
                    <a:pt x="786" y="2179"/>
                  </a:lnTo>
                  <a:lnTo>
                    <a:pt x="921" y="2111"/>
                  </a:lnTo>
                  <a:lnTo>
                    <a:pt x="1056" y="2021"/>
                  </a:lnTo>
                  <a:lnTo>
                    <a:pt x="1168" y="1909"/>
                  </a:lnTo>
                  <a:lnTo>
                    <a:pt x="899" y="1460"/>
                  </a:lnTo>
                  <a:lnTo>
                    <a:pt x="629" y="989"/>
                  </a:lnTo>
                  <a:lnTo>
                    <a:pt x="405" y="49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2"/>
            <p:cNvSpPr/>
            <p:nvPr/>
          </p:nvSpPr>
          <p:spPr>
            <a:xfrm>
              <a:off x="-2049647" y="-1098036"/>
              <a:ext cx="10982" cy="16191"/>
            </a:xfrm>
            <a:custGeom>
              <a:avLst/>
              <a:gdLst/>
              <a:ahLst/>
              <a:cxnLst/>
              <a:rect l="l" t="t" r="r" b="b"/>
              <a:pathLst>
                <a:path w="854" h="1259" extrusionOk="0">
                  <a:moveTo>
                    <a:pt x="404" y="1"/>
                  </a:moveTo>
                  <a:lnTo>
                    <a:pt x="315" y="46"/>
                  </a:lnTo>
                  <a:lnTo>
                    <a:pt x="247" y="91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85"/>
                  </a:lnTo>
                  <a:lnTo>
                    <a:pt x="0" y="719"/>
                  </a:lnTo>
                  <a:lnTo>
                    <a:pt x="0" y="832"/>
                  </a:lnTo>
                  <a:lnTo>
                    <a:pt x="23" y="944"/>
                  </a:lnTo>
                  <a:lnTo>
                    <a:pt x="68" y="1034"/>
                  </a:lnTo>
                  <a:lnTo>
                    <a:pt x="112" y="1124"/>
                  </a:lnTo>
                  <a:lnTo>
                    <a:pt x="180" y="1191"/>
                  </a:lnTo>
                  <a:lnTo>
                    <a:pt x="247" y="1236"/>
                  </a:lnTo>
                  <a:lnTo>
                    <a:pt x="337" y="1258"/>
                  </a:lnTo>
                  <a:lnTo>
                    <a:pt x="427" y="1258"/>
                  </a:lnTo>
                  <a:lnTo>
                    <a:pt x="517" y="1236"/>
                  </a:lnTo>
                  <a:lnTo>
                    <a:pt x="584" y="1191"/>
                  </a:lnTo>
                  <a:lnTo>
                    <a:pt x="674" y="1124"/>
                  </a:lnTo>
                  <a:lnTo>
                    <a:pt x="719" y="1034"/>
                  </a:lnTo>
                  <a:lnTo>
                    <a:pt x="786" y="921"/>
                  </a:lnTo>
                  <a:lnTo>
                    <a:pt x="809" y="809"/>
                  </a:lnTo>
                  <a:lnTo>
                    <a:pt x="831" y="697"/>
                  </a:lnTo>
                  <a:lnTo>
                    <a:pt x="854" y="562"/>
                  </a:lnTo>
                  <a:lnTo>
                    <a:pt x="831" y="450"/>
                  </a:lnTo>
                  <a:lnTo>
                    <a:pt x="809" y="338"/>
                  </a:lnTo>
                  <a:lnTo>
                    <a:pt x="764" y="225"/>
                  </a:lnTo>
                  <a:lnTo>
                    <a:pt x="719" y="158"/>
                  </a:lnTo>
                  <a:lnTo>
                    <a:pt x="651" y="91"/>
                  </a:lnTo>
                  <a:lnTo>
                    <a:pt x="584" y="4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2"/>
            <p:cNvSpPr/>
            <p:nvPr/>
          </p:nvSpPr>
          <p:spPr>
            <a:xfrm>
              <a:off x="-2044451" y="-1100338"/>
              <a:ext cx="10121" cy="4051"/>
            </a:xfrm>
            <a:custGeom>
              <a:avLst/>
              <a:gdLst/>
              <a:ahLst/>
              <a:cxnLst/>
              <a:rect l="l" t="t" r="r" b="b"/>
              <a:pathLst>
                <a:path w="787" h="315" extrusionOk="0">
                  <a:moveTo>
                    <a:pt x="786" y="0"/>
                  </a:moveTo>
                  <a:lnTo>
                    <a:pt x="0" y="202"/>
                  </a:lnTo>
                  <a:lnTo>
                    <a:pt x="68" y="247"/>
                  </a:lnTo>
                  <a:lnTo>
                    <a:pt x="135" y="292"/>
                  </a:lnTo>
                  <a:lnTo>
                    <a:pt x="202" y="314"/>
                  </a:lnTo>
                  <a:lnTo>
                    <a:pt x="270" y="314"/>
                  </a:lnTo>
                  <a:lnTo>
                    <a:pt x="382" y="292"/>
                  </a:lnTo>
                  <a:lnTo>
                    <a:pt x="517" y="225"/>
                  </a:lnTo>
                  <a:lnTo>
                    <a:pt x="629" y="157"/>
                  </a:lnTo>
                  <a:lnTo>
                    <a:pt x="719" y="6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2"/>
            <p:cNvSpPr/>
            <p:nvPr/>
          </p:nvSpPr>
          <p:spPr>
            <a:xfrm>
              <a:off x="-1994207" y="-1092262"/>
              <a:ext cx="10995" cy="16191"/>
            </a:xfrm>
            <a:custGeom>
              <a:avLst/>
              <a:gdLst/>
              <a:ahLst/>
              <a:cxnLst/>
              <a:rect l="l" t="t" r="r" b="b"/>
              <a:pathLst>
                <a:path w="855" h="1259" extrusionOk="0">
                  <a:moveTo>
                    <a:pt x="427" y="1"/>
                  </a:moveTo>
                  <a:lnTo>
                    <a:pt x="338" y="23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135" y="225"/>
                  </a:lnTo>
                  <a:lnTo>
                    <a:pt x="68" y="338"/>
                  </a:lnTo>
                  <a:lnTo>
                    <a:pt x="46" y="450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32"/>
                  </a:lnTo>
                  <a:lnTo>
                    <a:pt x="46" y="944"/>
                  </a:lnTo>
                  <a:lnTo>
                    <a:pt x="91" y="1034"/>
                  </a:lnTo>
                  <a:lnTo>
                    <a:pt x="135" y="1124"/>
                  </a:lnTo>
                  <a:lnTo>
                    <a:pt x="203" y="1191"/>
                  </a:lnTo>
                  <a:lnTo>
                    <a:pt x="270" y="1236"/>
                  </a:lnTo>
                  <a:lnTo>
                    <a:pt x="360" y="1258"/>
                  </a:lnTo>
                  <a:lnTo>
                    <a:pt x="450" y="1258"/>
                  </a:lnTo>
                  <a:lnTo>
                    <a:pt x="517" y="1236"/>
                  </a:lnTo>
                  <a:lnTo>
                    <a:pt x="607" y="1191"/>
                  </a:lnTo>
                  <a:lnTo>
                    <a:pt x="674" y="1124"/>
                  </a:lnTo>
                  <a:lnTo>
                    <a:pt x="742" y="1034"/>
                  </a:lnTo>
                  <a:lnTo>
                    <a:pt x="787" y="922"/>
                  </a:lnTo>
                  <a:lnTo>
                    <a:pt x="832" y="809"/>
                  </a:lnTo>
                  <a:lnTo>
                    <a:pt x="854" y="697"/>
                  </a:lnTo>
                  <a:lnTo>
                    <a:pt x="854" y="562"/>
                  </a:lnTo>
                  <a:lnTo>
                    <a:pt x="854" y="428"/>
                  </a:lnTo>
                  <a:lnTo>
                    <a:pt x="832" y="338"/>
                  </a:lnTo>
                  <a:lnTo>
                    <a:pt x="787" y="225"/>
                  </a:lnTo>
                  <a:lnTo>
                    <a:pt x="742" y="136"/>
                  </a:lnTo>
                  <a:lnTo>
                    <a:pt x="674" y="68"/>
                  </a:lnTo>
                  <a:lnTo>
                    <a:pt x="585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2"/>
            <p:cNvSpPr/>
            <p:nvPr/>
          </p:nvSpPr>
          <p:spPr>
            <a:xfrm>
              <a:off x="-1988716" y="-1094859"/>
              <a:ext cx="10121" cy="4347"/>
            </a:xfrm>
            <a:custGeom>
              <a:avLst/>
              <a:gdLst/>
              <a:ahLst/>
              <a:cxnLst/>
              <a:rect l="l" t="t" r="r" b="b"/>
              <a:pathLst>
                <a:path w="787" h="338" extrusionOk="0">
                  <a:moveTo>
                    <a:pt x="786" y="1"/>
                  </a:moveTo>
                  <a:lnTo>
                    <a:pt x="0" y="225"/>
                  </a:lnTo>
                  <a:lnTo>
                    <a:pt x="68" y="270"/>
                  </a:lnTo>
                  <a:lnTo>
                    <a:pt x="135" y="315"/>
                  </a:lnTo>
                  <a:lnTo>
                    <a:pt x="202" y="338"/>
                  </a:lnTo>
                  <a:lnTo>
                    <a:pt x="270" y="338"/>
                  </a:lnTo>
                  <a:lnTo>
                    <a:pt x="382" y="315"/>
                  </a:lnTo>
                  <a:lnTo>
                    <a:pt x="517" y="248"/>
                  </a:lnTo>
                  <a:lnTo>
                    <a:pt x="629" y="180"/>
                  </a:lnTo>
                  <a:lnTo>
                    <a:pt x="719" y="91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2"/>
            <p:cNvSpPr/>
            <p:nvPr/>
          </p:nvSpPr>
          <p:spPr>
            <a:xfrm>
              <a:off x="-2061491" y="-1130379"/>
              <a:ext cx="29758" cy="10995"/>
            </a:xfrm>
            <a:custGeom>
              <a:avLst/>
              <a:gdLst/>
              <a:ahLst/>
              <a:cxnLst/>
              <a:rect l="l" t="t" r="r" b="b"/>
              <a:pathLst>
                <a:path w="2314" h="855" extrusionOk="0">
                  <a:moveTo>
                    <a:pt x="1617" y="1"/>
                  </a:moveTo>
                  <a:lnTo>
                    <a:pt x="1348" y="23"/>
                  </a:lnTo>
                  <a:lnTo>
                    <a:pt x="1078" y="46"/>
                  </a:lnTo>
                  <a:lnTo>
                    <a:pt x="809" y="113"/>
                  </a:lnTo>
                  <a:lnTo>
                    <a:pt x="539" y="225"/>
                  </a:lnTo>
                  <a:lnTo>
                    <a:pt x="292" y="360"/>
                  </a:lnTo>
                  <a:lnTo>
                    <a:pt x="68" y="517"/>
                  </a:lnTo>
                  <a:lnTo>
                    <a:pt x="23" y="585"/>
                  </a:lnTo>
                  <a:lnTo>
                    <a:pt x="1" y="652"/>
                  </a:lnTo>
                  <a:lnTo>
                    <a:pt x="23" y="742"/>
                  </a:lnTo>
                  <a:lnTo>
                    <a:pt x="68" y="809"/>
                  </a:lnTo>
                  <a:lnTo>
                    <a:pt x="135" y="854"/>
                  </a:lnTo>
                  <a:lnTo>
                    <a:pt x="292" y="854"/>
                  </a:lnTo>
                  <a:lnTo>
                    <a:pt x="360" y="809"/>
                  </a:lnTo>
                  <a:lnTo>
                    <a:pt x="562" y="697"/>
                  </a:lnTo>
                  <a:lnTo>
                    <a:pt x="742" y="585"/>
                  </a:lnTo>
                  <a:lnTo>
                    <a:pt x="966" y="517"/>
                  </a:lnTo>
                  <a:lnTo>
                    <a:pt x="1191" y="450"/>
                  </a:lnTo>
                  <a:lnTo>
                    <a:pt x="1393" y="427"/>
                  </a:lnTo>
                  <a:lnTo>
                    <a:pt x="1617" y="427"/>
                  </a:lnTo>
                  <a:lnTo>
                    <a:pt x="1842" y="450"/>
                  </a:lnTo>
                  <a:lnTo>
                    <a:pt x="2066" y="495"/>
                  </a:lnTo>
                  <a:lnTo>
                    <a:pt x="2156" y="495"/>
                  </a:lnTo>
                  <a:lnTo>
                    <a:pt x="2224" y="472"/>
                  </a:lnTo>
                  <a:lnTo>
                    <a:pt x="2291" y="405"/>
                  </a:lnTo>
                  <a:lnTo>
                    <a:pt x="2313" y="338"/>
                  </a:lnTo>
                  <a:lnTo>
                    <a:pt x="2313" y="270"/>
                  </a:lnTo>
                  <a:lnTo>
                    <a:pt x="2291" y="180"/>
                  </a:lnTo>
                  <a:lnTo>
                    <a:pt x="2246" y="135"/>
                  </a:lnTo>
                  <a:lnTo>
                    <a:pt x="2179" y="91"/>
                  </a:lnTo>
                  <a:lnTo>
                    <a:pt x="1909" y="2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2"/>
            <p:cNvSpPr/>
            <p:nvPr/>
          </p:nvSpPr>
          <p:spPr>
            <a:xfrm>
              <a:off x="-1996805" y="-1126045"/>
              <a:ext cx="26003" cy="13014"/>
            </a:xfrm>
            <a:custGeom>
              <a:avLst/>
              <a:gdLst/>
              <a:ahLst/>
              <a:cxnLst/>
              <a:rect l="l" t="t" r="r" b="b"/>
              <a:pathLst>
                <a:path w="2022" h="1012" extrusionOk="0">
                  <a:moveTo>
                    <a:pt x="405" y="1"/>
                  </a:moveTo>
                  <a:lnTo>
                    <a:pt x="158" y="23"/>
                  </a:lnTo>
                  <a:lnTo>
                    <a:pt x="68" y="45"/>
                  </a:lnTo>
                  <a:lnTo>
                    <a:pt x="23" y="113"/>
                  </a:lnTo>
                  <a:lnTo>
                    <a:pt x="1" y="180"/>
                  </a:lnTo>
                  <a:lnTo>
                    <a:pt x="1" y="248"/>
                  </a:lnTo>
                  <a:lnTo>
                    <a:pt x="1" y="270"/>
                  </a:lnTo>
                  <a:lnTo>
                    <a:pt x="23" y="337"/>
                  </a:lnTo>
                  <a:lnTo>
                    <a:pt x="90" y="382"/>
                  </a:lnTo>
                  <a:lnTo>
                    <a:pt x="158" y="405"/>
                  </a:lnTo>
                  <a:lnTo>
                    <a:pt x="450" y="405"/>
                  </a:lnTo>
                  <a:lnTo>
                    <a:pt x="652" y="427"/>
                  </a:lnTo>
                  <a:lnTo>
                    <a:pt x="831" y="450"/>
                  </a:lnTo>
                  <a:lnTo>
                    <a:pt x="1034" y="517"/>
                  </a:lnTo>
                  <a:lnTo>
                    <a:pt x="1213" y="607"/>
                  </a:lnTo>
                  <a:lnTo>
                    <a:pt x="1370" y="697"/>
                  </a:lnTo>
                  <a:lnTo>
                    <a:pt x="1550" y="809"/>
                  </a:lnTo>
                  <a:lnTo>
                    <a:pt x="1685" y="944"/>
                  </a:lnTo>
                  <a:lnTo>
                    <a:pt x="1752" y="989"/>
                  </a:lnTo>
                  <a:lnTo>
                    <a:pt x="1820" y="1011"/>
                  </a:lnTo>
                  <a:lnTo>
                    <a:pt x="1909" y="989"/>
                  </a:lnTo>
                  <a:lnTo>
                    <a:pt x="1977" y="944"/>
                  </a:lnTo>
                  <a:lnTo>
                    <a:pt x="2022" y="854"/>
                  </a:lnTo>
                  <a:lnTo>
                    <a:pt x="2022" y="787"/>
                  </a:lnTo>
                  <a:lnTo>
                    <a:pt x="1999" y="719"/>
                  </a:lnTo>
                  <a:lnTo>
                    <a:pt x="1954" y="652"/>
                  </a:lnTo>
                  <a:lnTo>
                    <a:pt x="1775" y="495"/>
                  </a:lnTo>
                  <a:lnTo>
                    <a:pt x="1573" y="337"/>
                  </a:lnTo>
                  <a:lnTo>
                    <a:pt x="1348" y="225"/>
                  </a:lnTo>
                  <a:lnTo>
                    <a:pt x="1123" y="135"/>
                  </a:lnTo>
                  <a:lnTo>
                    <a:pt x="899" y="68"/>
                  </a:lnTo>
                  <a:lnTo>
                    <a:pt x="652" y="2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2"/>
            <p:cNvSpPr/>
            <p:nvPr/>
          </p:nvSpPr>
          <p:spPr>
            <a:xfrm>
              <a:off x="-2130794" y="-1191309"/>
              <a:ext cx="162306" cy="169533"/>
            </a:xfrm>
            <a:custGeom>
              <a:avLst/>
              <a:gdLst/>
              <a:ahLst/>
              <a:cxnLst/>
              <a:rect l="l" t="t" r="r" b="b"/>
              <a:pathLst>
                <a:path w="12621" h="13183" extrusionOk="0">
                  <a:moveTo>
                    <a:pt x="5794" y="1"/>
                  </a:moveTo>
                  <a:lnTo>
                    <a:pt x="5502" y="23"/>
                  </a:lnTo>
                  <a:lnTo>
                    <a:pt x="5210" y="45"/>
                  </a:lnTo>
                  <a:lnTo>
                    <a:pt x="4918" y="90"/>
                  </a:lnTo>
                  <a:lnTo>
                    <a:pt x="4648" y="158"/>
                  </a:lnTo>
                  <a:lnTo>
                    <a:pt x="4379" y="225"/>
                  </a:lnTo>
                  <a:lnTo>
                    <a:pt x="4110" y="315"/>
                  </a:lnTo>
                  <a:lnTo>
                    <a:pt x="3863" y="427"/>
                  </a:lnTo>
                  <a:lnTo>
                    <a:pt x="3615" y="539"/>
                  </a:lnTo>
                  <a:lnTo>
                    <a:pt x="3391" y="674"/>
                  </a:lnTo>
                  <a:lnTo>
                    <a:pt x="3166" y="809"/>
                  </a:lnTo>
                  <a:lnTo>
                    <a:pt x="2942" y="944"/>
                  </a:lnTo>
                  <a:lnTo>
                    <a:pt x="2740" y="1101"/>
                  </a:lnTo>
                  <a:lnTo>
                    <a:pt x="2336" y="1460"/>
                  </a:lnTo>
                  <a:lnTo>
                    <a:pt x="1976" y="1842"/>
                  </a:lnTo>
                  <a:lnTo>
                    <a:pt x="1639" y="2269"/>
                  </a:lnTo>
                  <a:lnTo>
                    <a:pt x="1325" y="2740"/>
                  </a:lnTo>
                  <a:lnTo>
                    <a:pt x="1056" y="3212"/>
                  </a:lnTo>
                  <a:lnTo>
                    <a:pt x="809" y="3728"/>
                  </a:lnTo>
                  <a:lnTo>
                    <a:pt x="606" y="4245"/>
                  </a:lnTo>
                  <a:lnTo>
                    <a:pt x="427" y="4806"/>
                  </a:lnTo>
                  <a:lnTo>
                    <a:pt x="292" y="5367"/>
                  </a:lnTo>
                  <a:lnTo>
                    <a:pt x="157" y="5929"/>
                  </a:lnTo>
                  <a:lnTo>
                    <a:pt x="90" y="6513"/>
                  </a:lnTo>
                  <a:lnTo>
                    <a:pt x="23" y="7097"/>
                  </a:lnTo>
                  <a:lnTo>
                    <a:pt x="0" y="7680"/>
                  </a:lnTo>
                  <a:lnTo>
                    <a:pt x="0" y="8264"/>
                  </a:lnTo>
                  <a:lnTo>
                    <a:pt x="45" y="8848"/>
                  </a:lnTo>
                  <a:lnTo>
                    <a:pt x="90" y="9410"/>
                  </a:lnTo>
                  <a:lnTo>
                    <a:pt x="202" y="9948"/>
                  </a:lnTo>
                  <a:lnTo>
                    <a:pt x="314" y="10487"/>
                  </a:lnTo>
                  <a:lnTo>
                    <a:pt x="472" y="11004"/>
                  </a:lnTo>
                  <a:lnTo>
                    <a:pt x="651" y="11498"/>
                  </a:lnTo>
                  <a:lnTo>
                    <a:pt x="853" y="11969"/>
                  </a:lnTo>
                  <a:lnTo>
                    <a:pt x="1100" y="12419"/>
                  </a:lnTo>
                  <a:lnTo>
                    <a:pt x="1347" y="12823"/>
                  </a:lnTo>
                  <a:lnTo>
                    <a:pt x="1662" y="13182"/>
                  </a:lnTo>
                  <a:lnTo>
                    <a:pt x="1662" y="13182"/>
                  </a:lnTo>
                  <a:lnTo>
                    <a:pt x="1594" y="13047"/>
                  </a:lnTo>
                  <a:lnTo>
                    <a:pt x="1460" y="12688"/>
                  </a:lnTo>
                  <a:lnTo>
                    <a:pt x="1303" y="12149"/>
                  </a:lnTo>
                  <a:lnTo>
                    <a:pt x="1213" y="11835"/>
                  </a:lnTo>
                  <a:lnTo>
                    <a:pt x="1168" y="11475"/>
                  </a:lnTo>
                  <a:lnTo>
                    <a:pt x="1100" y="11094"/>
                  </a:lnTo>
                  <a:lnTo>
                    <a:pt x="1078" y="10689"/>
                  </a:lnTo>
                  <a:lnTo>
                    <a:pt x="1100" y="10285"/>
                  </a:lnTo>
                  <a:lnTo>
                    <a:pt x="1145" y="9881"/>
                  </a:lnTo>
                  <a:lnTo>
                    <a:pt x="1235" y="9477"/>
                  </a:lnTo>
                  <a:lnTo>
                    <a:pt x="1370" y="9050"/>
                  </a:lnTo>
                  <a:lnTo>
                    <a:pt x="1460" y="8848"/>
                  </a:lnTo>
                  <a:lnTo>
                    <a:pt x="1550" y="8668"/>
                  </a:lnTo>
                  <a:lnTo>
                    <a:pt x="1684" y="8466"/>
                  </a:lnTo>
                  <a:lnTo>
                    <a:pt x="1819" y="8264"/>
                  </a:lnTo>
                  <a:lnTo>
                    <a:pt x="1909" y="8130"/>
                  </a:lnTo>
                  <a:lnTo>
                    <a:pt x="2201" y="7725"/>
                  </a:lnTo>
                  <a:lnTo>
                    <a:pt x="2605" y="7119"/>
                  </a:lnTo>
                  <a:lnTo>
                    <a:pt x="3054" y="6356"/>
                  </a:lnTo>
                  <a:lnTo>
                    <a:pt x="3301" y="5906"/>
                  </a:lnTo>
                  <a:lnTo>
                    <a:pt x="3526" y="5435"/>
                  </a:lnTo>
                  <a:lnTo>
                    <a:pt x="3728" y="4963"/>
                  </a:lnTo>
                  <a:lnTo>
                    <a:pt x="3930" y="4447"/>
                  </a:lnTo>
                  <a:lnTo>
                    <a:pt x="4110" y="3930"/>
                  </a:lnTo>
                  <a:lnTo>
                    <a:pt x="4244" y="3414"/>
                  </a:lnTo>
                  <a:lnTo>
                    <a:pt x="4334" y="2897"/>
                  </a:lnTo>
                  <a:lnTo>
                    <a:pt x="4379" y="2381"/>
                  </a:lnTo>
                  <a:lnTo>
                    <a:pt x="4761" y="2314"/>
                  </a:lnTo>
                  <a:lnTo>
                    <a:pt x="5187" y="2246"/>
                  </a:lnTo>
                  <a:lnTo>
                    <a:pt x="5749" y="2179"/>
                  </a:lnTo>
                  <a:lnTo>
                    <a:pt x="6400" y="2134"/>
                  </a:lnTo>
                  <a:lnTo>
                    <a:pt x="7119" y="2134"/>
                  </a:lnTo>
                  <a:lnTo>
                    <a:pt x="7500" y="2156"/>
                  </a:lnTo>
                  <a:lnTo>
                    <a:pt x="7905" y="2201"/>
                  </a:lnTo>
                  <a:lnTo>
                    <a:pt x="8286" y="2269"/>
                  </a:lnTo>
                  <a:lnTo>
                    <a:pt x="8691" y="2336"/>
                  </a:lnTo>
                  <a:lnTo>
                    <a:pt x="9095" y="2448"/>
                  </a:lnTo>
                  <a:lnTo>
                    <a:pt x="9476" y="2583"/>
                  </a:lnTo>
                  <a:lnTo>
                    <a:pt x="9858" y="2763"/>
                  </a:lnTo>
                  <a:lnTo>
                    <a:pt x="10218" y="2965"/>
                  </a:lnTo>
                  <a:lnTo>
                    <a:pt x="10577" y="3189"/>
                  </a:lnTo>
                  <a:lnTo>
                    <a:pt x="10891" y="3459"/>
                  </a:lnTo>
                  <a:lnTo>
                    <a:pt x="11206" y="3773"/>
                  </a:lnTo>
                  <a:lnTo>
                    <a:pt x="11497" y="4132"/>
                  </a:lnTo>
                  <a:lnTo>
                    <a:pt x="11744" y="4514"/>
                  </a:lnTo>
                  <a:lnTo>
                    <a:pt x="11969" y="4963"/>
                  </a:lnTo>
                  <a:lnTo>
                    <a:pt x="12149" y="5457"/>
                  </a:lnTo>
                  <a:lnTo>
                    <a:pt x="12216" y="5704"/>
                  </a:lnTo>
                  <a:lnTo>
                    <a:pt x="12283" y="5996"/>
                  </a:lnTo>
                  <a:lnTo>
                    <a:pt x="12396" y="6580"/>
                  </a:lnTo>
                  <a:lnTo>
                    <a:pt x="12441" y="7231"/>
                  </a:lnTo>
                  <a:lnTo>
                    <a:pt x="12441" y="7950"/>
                  </a:lnTo>
                  <a:lnTo>
                    <a:pt x="12396" y="8713"/>
                  </a:lnTo>
                  <a:lnTo>
                    <a:pt x="12463" y="8399"/>
                  </a:lnTo>
                  <a:lnTo>
                    <a:pt x="12530" y="8017"/>
                  </a:lnTo>
                  <a:lnTo>
                    <a:pt x="12575" y="7546"/>
                  </a:lnTo>
                  <a:lnTo>
                    <a:pt x="12620" y="6962"/>
                  </a:lnTo>
                  <a:lnTo>
                    <a:pt x="12620" y="6311"/>
                  </a:lnTo>
                  <a:lnTo>
                    <a:pt x="12598" y="5951"/>
                  </a:lnTo>
                  <a:lnTo>
                    <a:pt x="12575" y="5592"/>
                  </a:lnTo>
                  <a:lnTo>
                    <a:pt x="12530" y="5233"/>
                  </a:lnTo>
                  <a:lnTo>
                    <a:pt x="12441" y="4851"/>
                  </a:lnTo>
                  <a:lnTo>
                    <a:pt x="12351" y="4469"/>
                  </a:lnTo>
                  <a:lnTo>
                    <a:pt x="12239" y="4088"/>
                  </a:lnTo>
                  <a:lnTo>
                    <a:pt x="12104" y="3728"/>
                  </a:lnTo>
                  <a:lnTo>
                    <a:pt x="11947" y="3346"/>
                  </a:lnTo>
                  <a:lnTo>
                    <a:pt x="11744" y="2987"/>
                  </a:lnTo>
                  <a:lnTo>
                    <a:pt x="11520" y="2628"/>
                  </a:lnTo>
                  <a:lnTo>
                    <a:pt x="11250" y="2269"/>
                  </a:lnTo>
                  <a:lnTo>
                    <a:pt x="10959" y="1932"/>
                  </a:lnTo>
                  <a:lnTo>
                    <a:pt x="10622" y="1617"/>
                  </a:lnTo>
                  <a:lnTo>
                    <a:pt x="10262" y="1325"/>
                  </a:lnTo>
                  <a:lnTo>
                    <a:pt x="9836" y="1056"/>
                  </a:lnTo>
                  <a:lnTo>
                    <a:pt x="9387" y="809"/>
                  </a:lnTo>
                  <a:lnTo>
                    <a:pt x="8893" y="584"/>
                  </a:lnTo>
                  <a:lnTo>
                    <a:pt x="8331" y="382"/>
                  </a:lnTo>
                  <a:lnTo>
                    <a:pt x="7747" y="225"/>
                  </a:lnTo>
                  <a:lnTo>
                    <a:pt x="7096" y="90"/>
                  </a:lnTo>
                  <a:lnTo>
                    <a:pt x="6759" y="45"/>
                  </a:lnTo>
                  <a:lnTo>
                    <a:pt x="6422" y="23"/>
                  </a:lnTo>
                  <a:lnTo>
                    <a:pt x="6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2"/>
            <p:cNvSpPr/>
            <p:nvPr/>
          </p:nvSpPr>
          <p:spPr>
            <a:xfrm>
              <a:off x="-2138600" y="-1097457"/>
              <a:ext cx="38426" cy="47376"/>
            </a:xfrm>
            <a:custGeom>
              <a:avLst/>
              <a:gdLst/>
              <a:ahLst/>
              <a:cxnLst/>
              <a:rect l="l" t="t" r="r" b="b"/>
              <a:pathLst>
                <a:path w="2988" h="3684" extrusionOk="0">
                  <a:moveTo>
                    <a:pt x="1146" y="1"/>
                  </a:moveTo>
                  <a:lnTo>
                    <a:pt x="1011" y="23"/>
                  </a:lnTo>
                  <a:lnTo>
                    <a:pt x="899" y="46"/>
                  </a:lnTo>
                  <a:lnTo>
                    <a:pt x="787" y="90"/>
                  </a:lnTo>
                  <a:lnTo>
                    <a:pt x="585" y="225"/>
                  </a:lnTo>
                  <a:lnTo>
                    <a:pt x="383" y="405"/>
                  </a:lnTo>
                  <a:lnTo>
                    <a:pt x="225" y="607"/>
                  </a:lnTo>
                  <a:lnTo>
                    <a:pt x="113" y="854"/>
                  </a:lnTo>
                  <a:lnTo>
                    <a:pt x="23" y="1101"/>
                  </a:lnTo>
                  <a:lnTo>
                    <a:pt x="1" y="1393"/>
                  </a:lnTo>
                  <a:lnTo>
                    <a:pt x="1" y="1550"/>
                  </a:lnTo>
                  <a:lnTo>
                    <a:pt x="1" y="1685"/>
                  </a:lnTo>
                  <a:lnTo>
                    <a:pt x="46" y="1842"/>
                  </a:lnTo>
                  <a:lnTo>
                    <a:pt x="91" y="1999"/>
                  </a:lnTo>
                  <a:lnTo>
                    <a:pt x="158" y="2156"/>
                  </a:lnTo>
                  <a:lnTo>
                    <a:pt x="225" y="2314"/>
                  </a:lnTo>
                  <a:lnTo>
                    <a:pt x="315" y="2471"/>
                  </a:lnTo>
                  <a:lnTo>
                    <a:pt x="427" y="2606"/>
                  </a:lnTo>
                  <a:lnTo>
                    <a:pt x="562" y="2763"/>
                  </a:lnTo>
                  <a:lnTo>
                    <a:pt x="719" y="2897"/>
                  </a:lnTo>
                  <a:lnTo>
                    <a:pt x="899" y="3055"/>
                  </a:lnTo>
                  <a:lnTo>
                    <a:pt x="1079" y="3189"/>
                  </a:lnTo>
                  <a:lnTo>
                    <a:pt x="1303" y="3324"/>
                  </a:lnTo>
                  <a:lnTo>
                    <a:pt x="1528" y="3436"/>
                  </a:lnTo>
                  <a:lnTo>
                    <a:pt x="1797" y="3549"/>
                  </a:lnTo>
                  <a:lnTo>
                    <a:pt x="2089" y="3661"/>
                  </a:lnTo>
                  <a:lnTo>
                    <a:pt x="2157" y="3683"/>
                  </a:lnTo>
                  <a:lnTo>
                    <a:pt x="2314" y="3683"/>
                  </a:lnTo>
                  <a:lnTo>
                    <a:pt x="2381" y="3661"/>
                  </a:lnTo>
                  <a:lnTo>
                    <a:pt x="2448" y="3616"/>
                  </a:lnTo>
                  <a:lnTo>
                    <a:pt x="2516" y="3571"/>
                  </a:lnTo>
                  <a:lnTo>
                    <a:pt x="2628" y="3414"/>
                  </a:lnTo>
                  <a:lnTo>
                    <a:pt x="2740" y="3167"/>
                  </a:lnTo>
                  <a:lnTo>
                    <a:pt x="2830" y="2853"/>
                  </a:lnTo>
                  <a:lnTo>
                    <a:pt x="2920" y="2471"/>
                  </a:lnTo>
                  <a:lnTo>
                    <a:pt x="2987" y="1977"/>
                  </a:lnTo>
                  <a:lnTo>
                    <a:pt x="2987" y="1797"/>
                  </a:lnTo>
                  <a:lnTo>
                    <a:pt x="2965" y="1595"/>
                  </a:lnTo>
                  <a:lnTo>
                    <a:pt x="2920" y="1415"/>
                  </a:lnTo>
                  <a:lnTo>
                    <a:pt x="2875" y="1258"/>
                  </a:lnTo>
                  <a:lnTo>
                    <a:pt x="2808" y="1079"/>
                  </a:lnTo>
                  <a:lnTo>
                    <a:pt x="2740" y="921"/>
                  </a:lnTo>
                  <a:lnTo>
                    <a:pt x="2628" y="787"/>
                  </a:lnTo>
                  <a:lnTo>
                    <a:pt x="2516" y="629"/>
                  </a:lnTo>
                  <a:lnTo>
                    <a:pt x="2404" y="517"/>
                  </a:lnTo>
                  <a:lnTo>
                    <a:pt x="2269" y="382"/>
                  </a:lnTo>
                  <a:lnTo>
                    <a:pt x="2134" y="293"/>
                  </a:lnTo>
                  <a:lnTo>
                    <a:pt x="1977" y="203"/>
                  </a:lnTo>
                  <a:lnTo>
                    <a:pt x="1797" y="135"/>
                  </a:lnTo>
                  <a:lnTo>
                    <a:pt x="1640" y="68"/>
                  </a:lnTo>
                  <a:lnTo>
                    <a:pt x="1460" y="23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2"/>
            <p:cNvSpPr/>
            <p:nvPr/>
          </p:nvSpPr>
          <p:spPr>
            <a:xfrm>
              <a:off x="-2053119" y="-1045181"/>
              <a:ext cx="35249" cy="24846"/>
            </a:xfrm>
            <a:custGeom>
              <a:avLst/>
              <a:gdLst/>
              <a:ahLst/>
              <a:cxnLst/>
              <a:rect l="l" t="t" r="r" b="b"/>
              <a:pathLst>
                <a:path w="2741" h="1932" extrusionOk="0">
                  <a:moveTo>
                    <a:pt x="158" y="0"/>
                  </a:moveTo>
                  <a:lnTo>
                    <a:pt x="68" y="45"/>
                  </a:lnTo>
                  <a:lnTo>
                    <a:pt x="23" y="112"/>
                  </a:lnTo>
                  <a:lnTo>
                    <a:pt x="1" y="180"/>
                  </a:lnTo>
                  <a:lnTo>
                    <a:pt x="1" y="270"/>
                  </a:lnTo>
                  <a:lnTo>
                    <a:pt x="91" y="449"/>
                  </a:lnTo>
                  <a:lnTo>
                    <a:pt x="180" y="629"/>
                  </a:lnTo>
                  <a:lnTo>
                    <a:pt x="270" y="809"/>
                  </a:lnTo>
                  <a:lnTo>
                    <a:pt x="382" y="966"/>
                  </a:lnTo>
                  <a:lnTo>
                    <a:pt x="517" y="1123"/>
                  </a:lnTo>
                  <a:lnTo>
                    <a:pt x="652" y="1258"/>
                  </a:lnTo>
                  <a:lnTo>
                    <a:pt x="787" y="1392"/>
                  </a:lnTo>
                  <a:lnTo>
                    <a:pt x="944" y="1505"/>
                  </a:lnTo>
                  <a:lnTo>
                    <a:pt x="1101" y="1617"/>
                  </a:lnTo>
                  <a:lnTo>
                    <a:pt x="1281" y="1707"/>
                  </a:lnTo>
                  <a:lnTo>
                    <a:pt x="1460" y="1774"/>
                  </a:lnTo>
                  <a:lnTo>
                    <a:pt x="1640" y="1842"/>
                  </a:lnTo>
                  <a:lnTo>
                    <a:pt x="1842" y="1886"/>
                  </a:lnTo>
                  <a:lnTo>
                    <a:pt x="2044" y="1931"/>
                  </a:lnTo>
                  <a:lnTo>
                    <a:pt x="2561" y="1931"/>
                  </a:lnTo>
                  <a:lnTo>
                    <a:pt x="2628" y="1909"/>
                  </a:lnTo>
                  <a:lnTo>
                    <a:pt x="2695" y="1864"/>
                  </a:lnTo>
                  <a:lnTo>
                    <a:pt x="2718" y="1797"/>
                  </a:lnTo>
                  <a:lnTo>
                    <a:pt x="2740" y="1729"/>
                  </a:lnTo>
                  <a:lnTo>
                    <a:pt x="2740" y="1707"/>
                  </a:lnTo>
                  <a:lnTo>
                    <a:pt x="2718" y="1639"/>
                  </a:lnTo>
                  <a:lnTo>
                    <a:pt x="2673" y="1572"/>
                  </a:lnTo>
                  <a:lnTo>
                    <a:pt x="2606" y="1550"/>
                  </a:lnTo>
                  <a:lnTo>
                    <a:pt x="2516" y="1527"/>
                  </a:lnTo>
                  <a:lnTo>
                    <a:pt x="2336" y="1550"/>
                  </a:lnTo>
                  <a:lnTo>
                    <a:pt x="2179" y="1527"/>
                  </a:lnTo>
                  <a:lnTo>
                    <a:pt x="1999" y="1505"/>
                  </a:lnTo>
                  <a:lnTo>
                    <a:pt x="1842" y="1482"/>
                  </a:lnTo>
                  <a:lnTo>
                    <a:pt x="1662" y="1437"/>
                  </a:lnTo>
                  <a:lnTo>
                    <a:pt x="1505" y="1370"/>
                  </a:lnTo>
                  <a:lnTo>
                    <a:pt x="1371" y="1303"/>
                  </a:lnTo>
                  <a:lnTo>
                    <a:pt x="1213" y="1213"/>
                  </a:lnTo>
                  <a:lnTo>
                    <a:pt x="1079" y="1100"/>
                  </a:lnTo>
                  <a:lnTo>
                    <a:pt x="944" y="1011"/>
                  </a:lnTo>
                  <a:lnTo>
                    <a:pt x="832" y="876"/>
                  </a:lnTo>
                  <a:lnTo>
                    <a:pt x="719" y="764"/>
                  </a:lnTo>
                  <a:lnTo>
                    <a:pt x="629" y="606"/>
                  </a:lnTo>
                  <a:lnTo>
                    <a:pt x="540" y="472"/>
                  </a:lnTo>
                  <a:lnTo>
                    <a:pt x="472" y="315"/>
                  </a:lnTo>
                  <a:lnTo>
                    <a:pt x="405" y="157"/>
                  </a:lnTo>
                  <a:lnTo>
                    <a:pt x="405" y="135"/>
                  </a:lnTo>
                  <a:lnTo>
                    <a:pt x="360" y="68"/>
                  </a:lnTo>
                  <a:lnTo>
                    <a:pt x="293" y="2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2"/>
            <p:cNvSpPr/>
            <p:nvPr/>
          </p:nvSpPr>
          <p:spPr>
            <a:xfrm>
              <a:off x="-2167766" y="-1218457"/>
              <a:ext cx="199561" cy="138631"/>
            </a:xfrm>
            <a:custGeom>
              <a:avLst/>
              <a:gdLst/>
              <a:ahLst/>
              <a:cxnLst/>
              <a:rect l="l" t="t" r="r" b="b"/>
              <a:pathLst>
                <a:path w="15518" h="10780" extrusionOk="0">
                  <a:moveTo>
                    <a:pt x="9006" y="1"/>
                  </a:moveTo>
                  <a:lnTo>
                    <a:pt x="8646" y="23"/>
                  </a:lnTo>
                  <a:lnTo>
                    <a:pt x="8265" y="46"/>
                  </a:lnTo>
                  <a:lnTo>
                    <a:pt x="7860" y="113"/>
                  </a:lnTo>
                  <a:lnTo>
                    <a:pt x="7456" y="203"/>
                  </a:lnTo>
                  <a:lnTo>
                    <a:pt x="7029" y="315"/>
                  </a:lnTo>
                  <a:lnTo>
                    <a:pt x="6580" y="472"/>
                  </a:lnTo>
                  <a:lnTo>
                    <a:pt x="6131" y="652"/>
                  </a:lnTo>
                  <a:lnTo>
                    <a:pt x="5682" y="854"/>
                  </a:lnTo>
                  <a:lnTo>
                    <a:pt x="5211" y="1101"/>
                  </a:lnTo>
                  <a:lnTo>
                    <a:pt x="4739" y="1393"/>
                  </a:lnTo>
                  <a:lnTo>
                    <a:pt x="4245" y="1730"/>
                  </a:lnTo>
                  <a:lnTo>
                    <a:pt x="3751" y="2112"/>
                  </a:lnTo>
                  <a:lnTo>
                    <a:pt x="3302" y="2448"/>
                  </a:lnTo>
                  <a:lnTo>
                    <a:pt x="2898" y="2830"/>
                  </a:lnTo>
                  <a:lnTo>
                    <a:pt x="2538" y="3234"/>
                  </a:lnTo>
                  <a:lnTo>
                    <a:pt x="2224" y="3661"/>
                  </a:lnTo>
                  <a:lnTo>
                    <a:pt x="1954" y="4110"/>
                  </a:lnTo>
                  <a:lnTo>
                    <a:pt x="1707" y="4604"/>
                  </a:lnTo>
                  <a:lnTo>
                    <a:pt x="1528" y="5098"/>
                  </a:lnTo>
                  <a:lnTo>
                    <a:pt x="1371" y="5592"/>
                  </a:lnTo>
                  <a:lnTo>
                    <a:pt x="1258" y="6109"/>
                  </a:lnTo>
                  <a:lnTo>
                    <a:pt x="1213" y="6648"/>
                  </a:lnTo>
                  <a:lnTo>
                    <a:pt x="1191" y="7164"/>
                  </a:lnTo>
                  <a:lnTo>
                    <a:pt x="1236" y="7703"/>
                  </a:lnTo>
                  <a:lnTo>
                    <a:pt x="1303" y="8242"/>
                  </a:lnTo>
                  <a:lnTo>
                    <a:pt x="1438" y="8758"/>
                  </a:lnTo>
                  <a:lnTo>
                    <a:pt x="1618" y="9275"/>
                  </a:lnTo>
                  <a:lnTo>
                    <a:pt x="1865" y="9791"/>
                  </a:lnTo>
                  <a:lnTo>
                    <a:pt x="1752" y="9904"/>
                  </a:lnTo>
                  <a:lnTo>
                    <a:pt x="1640" y="10016"/>
                  </a:lnTo>
                  <a:lnTo>
                    <a:pt x="1371" y="10196"/>
                  </a:lnTo>
                  <a:lnTo>
                    <a:pt x="1079" y="10375"/>
                  </a:lnTo>
                  <a:lnTo>
                    <a:pt x="764" y="10510"/>
                  </a:lnTo>
                  <a:lnTo>
                    <a:pt x="472" y="10622"/>
                  </a:lnTo>
                  <a:lnTo>
                    <a:pt x="225" y="10712"/>
                  </a:lnTo>
                  <a:lnTo>
                    <a:pt x="1" y="10779"/>
                  </a:lnTo>
                  <a:lnTo>
                    <a:pt x="495" y="10779"/>
                  </a:lnTo>
                  <a:lnTo>
                    <a:pt x="1034" y="10757"/>
                  </a:lnTo>
                  <a:lnTo>
                    <a:pt x="1573" y="10712"/>
                  </a:lnTo>
                  <a:lnTo>
                    <a:pt x="2157" y="10622"/>
                  </a:lnTo>
                  <a:lnTo>
                    <a:pt x="2740" y="10510"/>
                  </a:lnTo>
                  <a:lnTo>
                    <a:pt x="3347" y="10375"/>
                  </a:lnTo>
                  <a:lnTo>
                    <a:pt x="3975" y="10218"/>
                  </a:lnTo>
                  <a:lnTo>
                    <a:pt x="4604" y="10016"/>
                  </a:lnTo>
                  <a:lnTo>
                    <a:pt x="5233" y="9791"/>
                  </a:lnTo>
                  <a:lnTo>
                    <a:pt x="5862" y="9567"/>
                  </a:lnTo>
                  <a:lnTo>
                    <a:pt x="6513" y="9297"/>
                  </a:lnTo>
                  <a:lnTo>
                    <a:pt x="7164" y="9028"/>
                  </a:lnTo>
                  <a:lnTo>
                    <a:pt x="7793" y="8736"/>
                  </a:lnTo>
                  <a:lnTo>
                    <a:pt x="8422" y="8444"/>
                  </a:lnTo>
                  <a:lnTo>
                    <a:pt x="9050" y="8130"/>
                  </a:lnTo>
                  <a:lnTo>
                    <a:pt x="9657" y="7793"/>
                  </a:lnTo>
                  <a:lnTo>
                    <a:pt x="10263" y="7456"/>
                  </a:lnTo>
                  <a:lnTo>
                    <a:pt x="10824" y="7119"/>
                  </a:lnTo>
                  <a:lnTo>
                    <a:pt x="11386" y="6782"/>
                  </a:lnTo>
                  <a:lnTo>
                    <a:pt x="11925" y="6446"/>
                  </a:lnTo>
                  <a:lnTo>
                    <a:pt x="12441" y="6086"/>
                  </a:lnTo>
                  <a:lnTo>
                    <a:pt x="12913" y="5749"/>
                  </a:lnTo>
                  <a:lnTo>
                    <a:pt x="13362" y="5390"/>
                  </a:lnTo>
                  <a:lnTo>
                    <a:pt x="13766" y="5053"/>
                  </a:lnTo>
                  <a:lnTo>
                    <a:pt x="14148" y="4716"/>
                  </a:lnTo>
                  <a:lnTo>
                    <a:pt x="14485" y="4402"/>
                  </a:lnTo>
                  <a:lnTo>
                    <a:pt x="14777" y="4088"/>
                  </a:lnTo>
                  <a:lnTo>
                    <a:pt x="15024" y="3773"/>
                  </a:lnTo>
                  <a:lnTo>
                    <a:pt x="15226" y="3481"/>
                  </a:lnTo>
                  <a:lnTo>
                    <a:pt x="15383" y="3212"/>
                  </a:lnTo>
                  <a:lnTo>
                    <a:pt x="15473" y="2965"/>
                  </a:lnTo>
                  <a:lnTo>
                    <a:pt x="15518" y="2830"/>
                  </a:lnTo>
                  <a:lnTo>
                    <a:pt x="15518" y="2718"/>
                  </a:lnTo>
                  <a:lnTo>
                    <a:pt x="15518" y="2493"/>
                  </a:lnTo>
                  <a:lnTo>
                    <a:pt x="15518" y="2314"/>
                  </a:lnTo>
                  <a:lnTo>
                    <a:pt x="15495" y="2134"/>
                  </a:lnTo>
                  <a:lnTo>
                    <a:pt x="15450" y="1977"/>
                  </a:lnTo>
                  <a:lnTo>
                    <a:pt x="15383" y="1820"/>
                  </a:lnTo>
                  <a:lnTo>
                    <a:pt x="15316" y="1685"/>
                  </a:lnTo>
                  <a:lnTo>
                    <a:pt x="15248" y="1573"/>
                  </a:lnTo>
                  <a:lnTo>
                    <a:pt x="15158" y="1483"/>
                  </a:lnTo>
                  <a:lnTo>
                    <a:pt x="15069" y="1393"/>
                  </a:lnTo>
                  <a:lnTo>
                    <a:pt x="14979" y="1326"/>
                  </a:lnTo>
                  <a:lnTo>
                    <a:pt x="14754" y="1213"/>
                  </a:lnTo>
                  <a:lnTo>
                    <a:pt x="14530" y="1168"/>
                  </a:lnTo>
                  <a:lnTo>
                    <a:pt x="14283" y="1124"/>
                  </a:lnTo>
                  <a:lnTo>
                    <a:pt x="14036" y="1124"/>
                  </a:lnTo>
                  <a:lnTo>
                    <a:pt x="13789" y="1146"/>
                  </a:lnTo>
                  <a:lnTo>
                    <a:pt x="13564" y="1191"/>
                  </a:lnTo>
                  <a:lnTo>
                    <a:pt x="13362" y="1236"/>
                  </a:lnTo>
                  <a:lnTo>
                    <a:pt x="13048" y="1326"/>
                  </a:lnTo>
                  <a:lnTo>
                    <a:pt x="12935" y="1371"/>
                  </a:lnTo>
                  <a:lnTo>
                    <a:pt x="12756" y="1213"/>
                  </a:lnTo>
                  <a:lnTo>
                    <a:pt x="12554" y="1056"/>
                  </a:lnTo>
                  <a:lnTo>
                    <a:pt x="12262" y="876"/>
                  </a:lnTo>
                  <a:lnTo>
                    <a:pt x="11880" y="674"/>
                  </a:lnTo>
                  <a:lnTo>
                    <a:pt x="11453" y="472"/>
                  </a:lnTo>
                  <a:lnTo>
                    <a:pt x="10937" y="293"/>
                  </a:lnTo>
                  <a:lnTo>
                    <a:pt x="10645" y="203"/>
                  </a:lnTo>
                  <a:lnTo>
                    <a:pt x="10353" y="135"/>
                  </a:lnTo>
                  <a:lnTo>
                    <a:pt x="10039" y="91"/>
                  </a:lnTo>
                  <a:lnTo>
                    <a:pt x="9724" y="46"/>
                  </a:lnTo>
                  <a:lnTo>
                    <a:pt x="9365" y="23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2"/>
            <p:cNvSpPr/>
            <p:nvPr/>
          </p:nvSpPr>
          <p:spPr>
            <a:xfrm>
              <a:off x="-2077090" y="-1178308"/>
              <a:ext cx="100231" cy="100218"/>
            </a:xfrm>
            <a:custGeom>
              <a:avLst/>
              <a:gdLst/>
              <a:ahLst/>
              <a:cxnLst/>
              <a:rect l="l" t="t" r="r" b="b"/>
              <a:pathLst>
                <a:path w="7794" h="7793" extrusionOk="0">
                  <a:moveTo>
                    <a:pt x="7613" y="0"/>
                  </a:moveTo>
                  <a:lnTo>
                    <a:pt x="7568" y="45"/>
                  </a:lnTo>
                  <a:lnTo>
                    <a:pt x="7546" y="67"/>
                  </a:lnTo>
                  <a:lnTo>
                    <a:pt x="7524" y="135"/>
                  </a:lnTo>
                  <a:lnTo>
                    <a:pt x="7479" y="359"/>
                  </a:lnTo>
                  <a:lnTo>
                    <a:pt x="7411" y="629"/>
                  </a:lnTo>
                  <a:lnTo>
                    <a:pt x="7321" y="966"/>
                  </a:lnTo>
                  <a:lnTo>
                    <a:pt x="7187" y="1392"/>
                  </a:lnTo>
                  <a:lnTo>
                    <a:pt x="6985" y="1864"/>
                  </a:lnTo>
                  <a:lnTo>
                    <a:pt x="6715" y="2380"/>
                  </a:lnTo>
                  <a:lnTo>
                    <a:pt x="6378" y="2942"/>
                  </a:lnTo>
                  <a:lnTo>
                    <a:pt x="6199" y="3234"/>
                  </a:lnTo>
                  <a:lnTo>
                    <a:pt x="5974" y="3548"/>
                  </a:lnTo>
                  <a:lnTo>
                    <a:pt x="5727" y="3840"/>
                  </a:lnTo>
                  <a:lnTo>
                    <a:pt x="5480" y="4154"/>
                  </a:lnTo>
                  <a:lnTo>
                    <a:pt x="5188" y="4446"/>
                  </a:lnTo>
                  <a:lnTo>
                    <a:pt x="4874" y="4761"/>
                  </a:lnTo>
                  <a:lnTo>
                    <a:pt x="4537" y="5075"/>
                  </a:lnTo>
                  <a:lnTo>
                    <a:pt x="4178" y="5367"/>
                  </a:lnTo>
                  <a:lnTo>
                    <a:pt x="3773" y="5659"/>
                  </a:lnTo>
                  <a:lnTo>
                    <a:pt x="3347" y="5951"/>
                  </a:lnTo>
                  <a:lnTo>
                    <a:pt x="2898" y="6243"/>
                  </a:lnTo>
                  <a:lnTo>
                    <a:pt x="2404" y="6512"/>
                  </a:lnTo>
                  <a:lnTo>
                    <a:pt x="1865" y="6782"/>
                  </a:lnTo>
                  <a:lnTo>
                    <a:pt x="1326" y="7051"/>
                  </a:lnTo>
                  <a:lnTo>
                    <a:pt x="719" y="7276"/>
                  </a:lnTo>
                  <a:lnTo>
                    <a:pt x="91" y="7523"/>
                  </a:lnTo>
                  <a:lnTo>
                    <a:pt x="46" y="7545"/>
                  </a:lnTo>
                  <a:lnTo>
                    <a:pt x="23" y="7590"/>
                  </a:lnTo>
                  <a:lnTo>
                    <a:pt x="1" y="7635"/>
                  </a:lnTo>
                  <a:lnTo>
                    <a:pt x="23" y="7702"/>
                  </a:lnTo>
                  <a:lnTo>
                    <a:pt x="46" y="7725"/>
                  </a:lnTo>
                  <a:lnTo>
                    <a:pt x="68" y="7770"/>
                  </a:lnTo>
                  <a:lnTo>
                    <a:pt x="113" y="7792"/>
                  </a:lnTo>
                  <a:lnTo>
                    <a:pt x="158" y="7792"/>
                  </a:lnTo>
                  <a:lnTo>
                    <a:pt x="225" y="7770"/>
                  </a:lnTo>
                  <a:lnTo>
                    <a:pt x="854" y="7545"/>
                  </a:lnTo>
                  <a:lnTo>
                    <a:pt x="1461" y="7298"/>
                  </a:lnTo>
                  <a:lnTo>
                    <a:pt x="2044" y="7029"/>
                  </a:lnTo>
                  <a:lnTo>
                    <a:pt x="2583" y="6759"/>
                  </a:lnTo>
                  <a:lnTo>
                    <a:pt x="3077" y="6467"/>
                  </a:lnTo>
                  <a:lnTo>
                    <a:pt x="3549" y="6175"/>
                  </a:lnTo>
                  <a:lnTo>
                    <a:pt x="3976" y="5883"/>
                  </a:lnTo>
                  <a:lnTo>
                    <a:pt x="4380" y="5569"/>
                  </a:lnTo>
                  <a:lnTo>
                    <a:pt x="4762" y="5255"/>
                  </a:lnTo>
                  <a:lnTo>
                    <a:pt x="5121" y="4940"/>
                  </a:lnTo>
                  <a:lnTo>
                    <a:pt x="5435" y="4626"/>
                  </a:lnTo>
                  <a:lnTo>
                    <a:pt x="5727" y="4312"/>
                  </a:lnTo>
                  <a:lnTo>
                    <a:pt x="5997" y="3997"/>
                  </a:lnTo>
                  <a:lnTo>
                    <a:pt x="6244" y="3683"/>
                  </a:lnTo>
                  <a:lnTo>
                    <a:pt x="6468" y="3368"/>
                  </a:lnTo>
                  <a:lnTo>
                    <a:pt x="6670" y="3077"/>
                  </a:lnTo>
                  <a:lnTo>
                    <a:pt x="7007" y="2493"/>
                  </a:lnTo>
                  <a:lnTo>
                    <a:pt x="7277" y="1954"/>
                  </a:lnTo>
                  <a:lnTo>
                    <a:pt x="7479" y="1460"/>
                  </a:lnTo>
                  <a:lnTo>
                    <a:pt x="7613" y="1033"/>
                  </a:lnTo>
                  <a:lnTo>
                    <a:pt x="7703" y="674"/>
                  </a:lnTo>
                  <a:lnTo>
                    <a:pt x="7771" y="404"/>
                  </a:lnTo>
                  <a:lnTo>
                    <a:pt x="7793" y="157"/>
                  </a:lnTo>
                  <a:lnTo>
                    <a:pt x="7793" y="90"/>
                  </a:lnTo>
                  <a:lnTo>
                    <a:pt x="7771" y="45"/>
                  </a:lnTo>
                  <a:lnTo>
                    <a:pt x="7726" y="2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2"/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extrusionOk="0">
                  <a:moveTo>
                    <a:pt x="2763" y="1"/>
                  </a:moveTo>
                  <a:lnTo>
                    <a:pt x="1573" y="6693"/>
                  </a:lnTo>
                  <a:lnTo>
                    <a:pt x="1910" y="6962"/>
                  </a:lnTo>
                  <a:lnTo>
                    <a:pt x="2830" y="7703"/>
                  </a:lnTo>
                  <a:lnTo>
                    <a:pt x="4133" y="8758"/>
                  </a:lnTo>
                  <a:lnTo>
                    <a:pt x="4851" y="9387"/>
                  </a:lnTo>
                  <a:lnTo>
                    <a:pt x="5615" y="10061"/>
                  </a:lnTo>
                  <a:lnTo>
                    <a:pt x="6356" y="10735"/>
                  </a:lnTo>
                  <a:lnTo>
                    <a:pt x="7097" y="11431"/>
                  </a:lnTo>
                  <a:lnTo>
                    <a:pt x="7771" y="12127"/>
                  </a:lnTo>
                  <a:lnTo>
                    <a:pt x="8377" y="12801"/>
                  </a:lnTo>
                  <a:lnTo>
                    <a:pt x="8624" y="13115"/>
                  </a:lnTo>
                  <a:lnTo>
                    <a:pt x="8871" y="13429"/>
                  </a:lnTo>
                  <a:lnTo>
                    <a:pt x="9073" y="13721"/>
                  </a:lnTo>
                  <a:lnTo>
                    <a:pt x="9253" y="14013"/>
                  </a:lnTo>
                  <a:lnTo>
                    <a:pt x="9410" y="14283"/>
                  </a:lnTo>
                  <a:lnTo>
                    <a:pt x="9500" y="14530"/>
                  </a:lnTo>
                  <a:lnTo>
                    <a:pt x="9567" y="14754"/>
                  </a:lnTo>
                  <a:lnTo>
                    <a:pt x="9567" y="14956"/>
                  </a:lnTo>
                  <a:lnTo>
                    <a:pt x="9545" y="15158"/>
                  </a:lnTo>
                  <a:lnTo>
                    <a:pt x="9455" y="15405"/>
                  </a:lnTo>
                  <a:lnTo>
                    <a:pt x="9342" y="15675"/>
                  </a:lnTo>
                  <a:lnTo>
                    <a:pt x="9208" y="15967"/>
                  </a:lnTo>
                  <a:lnTo>
                    <a:pt x="9006" y="16281"/>
                  </a:lnTo>
                  <a:lnTo>
                    <a:pt x="8804" y="16618"/>
                  </a:lnTo>
                  <a:lnTo>
                    <a:pt x="8265" y="17337"/>
                  </a:lnTo>
                  <a:lnTo>
                    <a:pt x="7658" y="18123"/>
                  </a:lnTo>
                  <a:lnTo>
                    <a:pt x="6985" y="18953"/>
                  </a:lnTo>
                  <a:lnTo>
                    <a:pt x="6266" y="19784"/>
                  </a:lnTo>
                  <a:lnTo>
                    <a:pt x="5525" y="20615"/>
                  </a:lnTo>
                  <a:lnTo>
                    <a:pt x="4065" y="22187"/>
                  </a:lnTo>
                  <a:lnTo>
                    <a:pt x="2808" y="23512"/>
                  </a:lnTo>
                  <a:lnTo>
                    <a:pt x="1573" y="24769"/>
                  </a:lnTo>
                  <a:lnTo>
                    <a:pt x="1281" y="24949"/>
                  </a:lnTo>
                  <a:lnTo>
                    <a:pt x="989" y="25174"/>
                  </a:lnTo>
                  <a:lnTo>
                    <a:pt x="652" y="25443"/>
                  </a:lnTo>
                  <a:lnTo>
                    <a:pt x="495" y="25600"/>
                  </a:lnTo>
                  <a:lnTo>
                    <a:pt x="338" y="25757"/>
                  </a:lnTo>
                  <a:lnTo>
                    <a:pt x="203" y="25915"/>
                  </a:lnTo>
                  <a:lnTo>
                    <a:pt x="113" y="26072"/>
                  </a:lnTo>
                  <a:lnTo>
                    <a:pt x="23" y="26252"/>
                  </a:lnTo>
                  <a:lnTo>
                    <a:pt x="1" y="26409"/>
                  </a:lnTo>
                  <a:lnTo>
                    <a:pt x="1" y="26588"/>
                  </a:lnTo>
                  <a:lnTo>
                    <a:pt x="46" y="26723"/>
                  </a:lnTo>
                  <a:lnTo>
                    <a:pt x="697" y="27913"/>
                  </a:lnTo>
                  <a:lnTo>
                    <a:pt x="1730" y="29755"/>
                  </a:lnTo>
                  <a:lnTo>
                    <a:pt x="2269" y="30653"/>
                  </a:lnTo>
                  <a:lnTo>
                    <a:pt x="2763" y="31439"/>
                  </a:lnTo>
                  <a:lnTo>
                    <a:pt x="3145" y="32000"/>
                  </a:lnTo>
                  <a:lnTo>
                    <a:pt x="3279" y="32157"/>
                  </a:lnTo>
                  <a:lnTo>
                    <a:pt x="3369" y="32247"/>
                  </a:lnTo>
                  <a:lnTo>
                    <a:pt x="3459" y="32225"/>
                  </a:lnTo>
                  <a:lnTo>
                    <a:pt x="3616" y="32180"/>
                  </a:lnTo>
                  <a:lnTo>
                    <a:pt x="4043" y="31978"/>
                  </a:lnTo>
                  <a:lnTo>
                    <a:pt x="4627" y="31663"/>
                  </a:lnTo>
                  <a:lnTo>
                    <a:pt x="5233" y="31282"/>
                  </a:lnTo>
                  <a:lnTo>
                    <a:pt x="6356" y="30563"/>
                  </a:lnTo>
                  <a:lnTo>
                    <a:pt x="6872" y="30249"/>
                  </a:lnTo>
                  <a:lnTo>
                    <a:pt x="3122" y="26723"/>
                  </a:lnTo>
                  <a:lnTo>
                    <a:pt x="3549" y="26409"/>
                  </a:lnTo>
                  <a:lnTo>
                    <a:pt x="4627" y="25533"/>
                  </a:lnTo>
                  <a:lnTo>
                    <a:pt x="5345" y="24927"/>
                  </a:lnTo>
                  <a:lnTo>
                    <a:pt x="6154" y="24230"/>
                  </a:lnTo>
                  <a:lnTo>
                    <a:pt x="7007" y="23445"/>
                  </a:lnTo>
                  <a:lnTo>
                    <a:pt x="7905" y="22614"/>
                  </a:lnTo>
                  <a:lnTo>
                    <a:pt x="8781" y="21715"/>
                  </a:lnTo>
                  <a:lnTo>
                    <a:pt x="9657" y="20795"/>
                  </a:lnTo>
                  <a:lnTo>
                    <a:pt x="10061" y="20323"/>
                  </a:lnTo>
                  <a:lnTo>
                    <a:pt x="10465" y="19852"/>
                  </a:lnTo>
                  <a:lnTo>
                    <a:pt x="10847" y="19380"/>
                  </a:lnTo>
                  <a:lnTo>
                    <a:pt x="11206" y="18908"/>
                  </a:lnTo>
                  <a:lnTo>
                    <a:pt x="11521" y="18437"/>
                  </a:lnTo>
                  <a:lnTo>
                    <a:pt x="11813" y="17988"/>
                  </a:lnTo>
                  <a:lnTo>
                    <a:pt x="12082" y="17516"/>
                  </a:lnTo>
                  <a:lnTo>
                    <a:pt x="12307" y="17090"/>
                  </a:lnTo>
                  <a:lnTo>
                    <a:pt x="12486" y="16640"/>
                  </a:lnTo>
                  <a:lnTo>
                    <a:pt x="12621" y="16214"/>
                  </a:lnTo>
                  <a:lnTo>
                    <a:pt x="12711" y="15810"/>
                  </a:lnTo>
                  <a:lnTo>
                    <a:pt x="12733" y="15428"/>
                  </a:lnTo>
                  <a:lnTo>
                    <a:pt x="12733" y="15024"/>
                  </a:lnTo>
                  <a:lnTo>
                    <a:pt x="12666" y="14597"/>
                  </a:lnTo>
                  <a:lnTo>
                    <a:pt x="12576" y="14125"/>
                  </a:lnTo>
                  <a:lnTo>
                    <a:pt x="12441" y="13631"/>
                  </a:lnTo>
                  <a:lnTo>
                    <a:pt x="12262" y="13115"/>
                  </a:lnTo>
                  <a:lnTo>
                    <a:pt x="12060" y="12554"/>
                  </a:lnTo>
                  <a:lnTo>
                    <a:pt x="11813" y="11992"/>
                  </a:lnTo>
                  <a:lnTo>
                    <a:pt x="11543" y="11431"/>
                  </a:lnTo>
                  <a:lnTo>
                    <a:pt x="11229" y="10824"/>
                  </a:lnTo>
                  <a:lnTo>
                    <a:pt x="10914" y="10218"/>
                  </a:lnTo>
                  <a:lnTo>
                    <a:pt x="10578" y="9612"/>
                  </a:lnTo>
                  <a:lnTo>
                    <a:pt x="10218" y="8983"/>
                  </a:lnTo>
                  <a:lnTo>
                    <a:pt x="9432" y="7748"/>
                  </a:lnTo>
                  <a:lnTo>
                    <a:pt x="8601" y="6513"/>
                  </a:lnTo>
                  <a:lnTo>
                    <a:pt x="7771" y="5323"/>
                  </a:lnTo>
                  <a:lnTo>
                    <a:pt x="6895" y="4200"/>
                  </a:lnTo>
                  <a:lnTo>
                    <a:pt x="6064" y="3145"/>
                  </a:lnTo>
                  <a:lnTo>
                    <a:pt x="5256" y="2224"/>
                  </a:lnTo>
                  <a:lnTo>
                    <a:pt x="4492" y="1393"/>
                  </a:lnTo>
                  <a:lnTo>
                    <a:pt x="4155" y="1056"/>
                  </a:lnTo>
                  <a:lnTo>
                    <a:pt x="3818" y="742"/>
                  </a:lnTo>
                  <a:lnTo>
                    <a:pt x="3504" y="495"/>
                  </a:lnTo>
                  <a:lnTo>
                    <a:pt x="3235" y="270"/>
                  </a:lnTo>
                  <a:lnTo>
                    <a:pt x="2965" y="113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2"/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fill="none" extrusionOk="0">
                  <a:moveTo>
                    <a:pt x="2763" y="1"/>
                  </a:moveTo>
                  <a:lnTo>
                    <a:pt x="2763" y="1"/>
                  </a:lnTo>
                  <a:lnTo>
                    <a:pt x="2965" y="113"/>
                  </a:lnTo>
                  <a:lnTo>
                    <a:pt x="3235" y="270"/>
                  </a:lnTo>
                  <a:lnTo>
                    <a:pt x="3504" y="495"/>
                  </a:lnTo>
                  <a:lnTo>
                    <a:pt x="3818" y="742"/>
                  </a:lnTo>
                  <a:lnTo>
                    <a:pt x="4155" y="1056"/>
                  </a:lnTo>
                  <a:lnTo>
                    <a:pt x="4492" y="1393"/>
                  </a:lnTo>
                  <a:lnTo>
                    <a:pt x="5256" y="2224"/>
                  </a:lnTo>
                  <a:lnTo>
                    <a:pt x="6064" y="3145"/>
                  </a:lnTo>
                  <a:lnTo>
                    <a:pt x="6895" y="4200"/>
                  </a:lnTo>
                  <a:lnTo>
                    <a:pt x="7771" y="5323"/>
                  </a:lnTo>
                  <a:lnTo>
                    <a:pt x="8601" y="6513"/>
                  </a:lnTo>
                  <a:lnTo>
                    <a:pt x="9432" y="7748"/>
                  </a:lnTo>
                  <a:lnTo>
                    <a:pt x="10218" y="8983"/>
                  </a:lnTo>
                  <a:lnTo>
                    <a:pt x="10578" y="9612"/>
                  </a:lnTo>
                  <a:lnTo>
                    <a:pt x="10914" y="10218"/>
                  </a:lnTo>
                  <a:lnTo>
                    <a:pt x="11229" y="10824"/>
                  </a:lnTo>
                  <a:lnTo>
                    <a:pt x="11543" y="11431"/>
                  </a:lnTo>
                  <a:lnTo>
                    <a:pt x="11813" y="11992"/>
                  </a:lnTo>
                  <a:lnTo>
                    <a:pt x="12060" y="12554"/>
                  </a:lnTo>
                  <a:lnTo>
                    <a:pt x="12262" y="13115"/>
                  </a:lnTo>
                  <a:lnTo>
                    <a:pt x="12441" y="13631"/>
                  </a:lnTo>
                  <a:lnTo>
                    <a:pt x="12576" y="14125"/>
                  </a:lnTo>
                  <a:lnTo>
                    <a:pt x="12666" y="14597"/>
                  </a:lnTo>
                  <a:lnTo>
                    <a:pt x="12733" y="15024"/>
                  </a:lnTo>
                  <a:lnTo>
                    <a:pt x="12733" y="15428"/>
                  </a:lnTo>
                  <a:lnTo>
                    <a:pt x="12733" y="15428"/>
                  </a:lnTo>
                  <a:lnTo>
                    <a:pt x="12711" y="15810"/>
                  </a:lnTo>
                  <a:lnTo>
                    <a:pt x="12621" y="16214"/>
                  </a:lnTo>
                  <a:lnTo>
                    <a:pt x="12486" y="16640"/>
                  </a:lnTo>
                  <a:lnTo>
                    <a:pt x="12307" y="17090"/>
                  </a:lnTo>
                  <a:lnTo>
                    <a:pt x="12082" y="17516"/>
                  </a:lnTo>
                  <a:lnTo>
                    <a:pt x="11813" y="17988"/>
                  </a:lnTo>
                  <a:lnTo>
                    <a:pt x="11521" y="18437"/>
                  </a:lnTo>
                  <a:lnTo>
                    <a:pt x="11206" y="18908"/>
                  </a:lnTo>
                  <a:lnTo>
                    <a:pt x="10847" y="19380"/>
                  </a:lnTo>
                  <a:lnTo>
                    <a:pt x="10465" y="19852"/>
                  </a:lnTo>
                  <a:lnTo>
                    <a:pt x="10061" y="20323"/>
                  </a:lnTo>
                  <a:lnTo>
                    <a:pt x="9657" y="20795"/>
                  </a:lnTo>
                  <a:lnTo>
                    <a:pt x="8781" y="21715"/>
                  </a:lnTo>
                  <a:lnTo>
                    <a:pt x="7905" y="22614"/>
                  </a:lnTo>
                  <a:lnTo>
                    <a:pt x="7007" y="23445"/>
                  </a:lnTo>
                  <a:lnTo>
                    <a:pt x="6154" y="24230"/>
                  </a:lnTo>
                  <a:lnTo>
                    <a:pt x="5345" y="24927"/>
                  </a:lnTo>
                  <a:lnTo>
                    <a:pt x="4627" y="25533"/>
                  </a:lnTo>
                  <a:lnTo>
                    <a:pt x="3549" y="26409"/>
                  </a:lnTo>
                  <a:lnTo>
                    <a:pt x="3122" y="26723"/>
                  </a:lnTo>
                  <a:lnTo>
                    <a:pt x="6872" y="30249"/>
                  </a:lnTo>
                  <a:lnTo>
                    <a:pt x="6872" y="30249"/>
                  </a:lnTo>
                  <a:lnTo>
                    <a:pt x="6356" y="30563"/>
                  </a:lnTo>
                  <a:lnTo>
                    <a:pt x="5233" y="31282"/>
                  </a:lnTo>
                  <a:lnTo>
                    <a:pt x="4627" y="31663"/>
                  </a:lnTo>
                  <a:lnTo>
                    <a:pt x="4043" y="31978"/>
                  </a:lnTo>
                  <a:lnTo>
                    <a:pt x="3616" y="32180"/>
                  </a:lnTo>
                  <a:lnTo>
                    <a:pt x="3459" y="32225"/>
                  </a:lnTo>
                  <a:lnTo>
                    <a:pt x="3369" y="32247"/>
                  </a:lnTo>
                  <a:lnTo>
                    <a:pt x="3369" y="32247"/>
                  </a:lnTo>
                  <a:lnTo>
                    <a:pt x="3279" y="32157"/>
                  </a:lnTo>
                  <a:lnTo>
                    <a:pt x="3145" y="32000"/>
                  </a:lnTo>
                  <a:lnTo>
                    <a:pt x="2763" y="31439"/>
                  </a:lnTo>
                  <a:lnTo>
                    <a:pt x="2269" y="30653"/>
                  </a:lnTo>
                  <a:lnTo>
                    <a:pt x="1730" y="29755"/>
                  </a:lnTo>
                  <a:lnTo>
                    <a:pt x="697" y="27913"/>
                  </a:lnTo>
                  <a:lnTo>
                    <a:pt x="46" y="26723"/>
                  </a:lnTo>
                  <a:lnTo>
                    <a:pt x="46" y="26723"/>
                  </a:lnTo>
                  <a:lnTo>
                    <a:pt x="1" y="26588"/>
                  </a:lnTo>
                  <a:lnTo>
                    <a:pt x="1" y="26409"/>
                  </a:lnTo>
                  <a:lnTo>
                    <a:pt x="23" y="26252"/>
                  </a:lnTo>
                  <a:lnTo>
                    <a:pt x="113" y="26072"/>
                  </a:lnTo>
                  <a:lnTo>
                    <a:pt x="203" y="25915"/>
                  </a:lnTo>
                  <a:lnTo>
                    <a:pt x="338" y="25757"/>
                  </a:lnTo>
                  <a:lnTo>
                    <a:pt x="495" y="25600"/>
                  </a:lnTo>
                  <a:lnTo>
                    <a:pt x="652" y="25443"/>
                  </a:lnTo>
                  <a:lnTo>
                    <a:pt x="989" y="25174"/>
                  </a:lnTo>
                  <a:lnTo>
                    <a:pt x="1281" y="24949"/>
                  </a:lnTo>
                  <a:lnTo>
                    <a:pt x="1573" y="24769"/>
                  </a:lnTo>
                  <a:lnTo>
                    <a:pt x="1573" y="24769"/>
                  </a:lnTo>
                  <a:lnTo>
                    <a:pt x="2808" y="23512"/>
                  </a:lnTo>
                  <a:lnTo>
                    <a:pt x="4065" y="22187"/>
                  </a:lnTo>
                  <a:lnTo>
                    <a:pt x="5525" y="20615"/>
                  </a:lnTo>
                  <a:lnTo>
                    <a:pt x="6266" y="19784"/>
                  </a:lnTo>
                  <a:lnTo>
                    <a:pt x="6985" y="18953"/>
                  </a:lnTo>
                  <a:lnTo>
                    <a:pt x="7658" y="18123"/>
                  </a:lnTo>
                  <a:lnTo>
                    <a:pt x="8265" y="17337"/>
                  </a:lnTo>
                  <a:lnTo>
                    <a:pt x="8804" y="16618"/>
                  </a:lnTo>
                  <a:lnTo>
                    <a:pt x="9006" y="16281"/>
                  </a:lnTo>
                  <a:lnTo>
                    <a:pt x="9208" y="15967"/>
                  </a:lnTo>
                  <a:lnTo>
                    <a:pt x="9342" y="15675"/>
                  </a:lnTo>
                  <a:lnTo>
                    <a:pt x="9455" y="15405"/>
                  </a:lnTo>
                  <a:lnTo>
                    <a:pt x="9545" y="15158"/>
                  </a:lnTo>
                  <a:lnTo>
                    <a:pt x="9567" y="14956"/>
                  </a:lnTo>
                  <a:lnTo>
                    <a:pt x="9567" y="14956"/>
                  </a:lnTo>
                  <a:lnTo>
                    <a:pt x="9567" y="14754"/>
                  </a:lnTo>
                  <a:lnTo>
                    <a:pt x="9500" y="14530"/>
                  </a:lnTo>
                  <a:lnTo>
                    <a:pt x="9410" y="14283"/>
                  </a:lnTo>
                  <a:lnTo>
                    <a:pt x="9253" y="14013"/>
                  </a:lnTo>
                  <a:lnTo>
                    <a:pt x="9073" y="13721"/>
                  </a:lnTo>
                  <a:lnTo>
                    <a:pt x="8871" y="13429"/>
                  </a:lnTo>
                  <a:lnTo>
                    <a:pt x="8624" y="13115"/>
                  </a:lnTo>
                  <a:lnTo>
                    <a:pt x="8377" y="12801"/>
                  </a:lnTo>
                  <a:lnTo>
                    <a:pt x="7771" y="12127"/>
                  </a:lnTo>
                  <a:lnTo>
                    <a:pt x="7097" y="11431"/>
                  </a:lnTo>
                  <a:lnTo>
                    <a:pt x="6356" y="10735"/>
                  </a:lnTo>
                  <a:lnTo>
                    <a:pt x="5615" y="10061"/>
                  </a:lnTo>
                  <a:lnTo>
                    <a:pt x="4851" y="9387"/>
                  </a:lnTo>
                  <a:lnTo>
                    <a:pt x="4133" y="8758"/>
                  </a:lnTo>
                  <a:lnTo>
                    <a:pt x="2830" y="7703"/>
                  </a:lnTo>
                  <a:lnTo>
                    <a:pt x="1910" y="6962"/>
                  </a:lnTo>
                  <a:lnTo>
                    <a:pt x="1573" y="6693"/>
                  </a:lnTo>
                  <a:lnTo>
                    <a:pt x="2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494" y="427"/>
                  </a:lnTo>
                  <a:lnTo>
                    <a:pt x="2291" y="966"/>
                  </a:lnTo>
                  <a:lnTo>
                    <a:pt x="2112" y="1550"/>
                  </a:lnTo>
                  <a:lnTo>
                    <a:pt x="1955" y="2223"/>
                  </a:lnTo>
                  <a:lnTo>
                    <a:pt x="1797" y="2942"/>
                  </a:lnTo>
                  <a:lnTo>
                    <a:pt x="1640" y="3705"/>
                  </a:lnTo>
                  <a:lnTo>
                    <a:pt x="1483" y="4536"/>
                  </a:lnTo>
                  <a:lnTo>
                    <a:pt x="1348" y="5389"/>
                  </a:lnTo>
                  <a:lnTo>
                    <a:pt x="1101" y="7208"/>
                  </a:lnTo>
                  <a:lnTo>
                    <a:pt x="877" y="9117"/>
                  </a:lnTo>
                  <a:lnTo>
                    <a:pt x="697" y="11071"/>
                  </a:lnTo>
                  <a:lnTo>
                    <a:pt x="540" y="13024"/>
                  </a:lnTo>
                  <a:lnTo>
                    <a:pt x="383" y="14933"/>
                  </a:lnTo>
                  <a:lnTo>
                    <a:pt x="270" y="16730"/>
                  </a:lnTo>
                  <a:lnTo>
                    <a:pt x="113" y="19851"/>
                  </a:lnTo>
                  <a:lnTo>
                    <a:pt x="23" y="22007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59" y="20457"/>
                  </a:lnTo>
                  <a:lnTo>
                    <a:pt x="4065" y="17426"/>
                  </a:lnTo>
                  <a:lnTo>
                    <a:pt x="4762" y="13923"/>
                  </a:lnTo>
                  <a:lnTo>
                    <a:pt x="5458" y="10330"/>
                  </a:lnTo>
                  <a:lnTo>
                    <a:pt x="6042" y="7119"/>
                  </a:lnTo>
                  <a:lnTo>
                    <a:pt x="6266" y="5771"/>
                  </a:lnTo>
                  <a:lnTo>
                    <a:pt x="6423" y="4648"/>
                  </a:lnTo>
                  <a:lnTo>
                    <a:pt x="6513" y="3840"/>
                  </a:lnTo>
                  <a:lnTo>
                    <a:pt x="6536" y="3571"/>
                  </a:lnTo>
                  <a:lnTo>
                    <a:pt x="6513" y="3391"/>
                  </a:lnTo>
                  <a:lnTo>
                    <a:pt x="4919" y="135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6513" y="3391"/>
                  </a:moveTo>
                  <a:lnTo>
                    <a:pt x="6513" y="3391"/>
                  </a:lnTo>
                  <a:lnTo>
                    <a:pt x="6536" y="3571"/>
                  </a:lnTo>
                  <a:lnTo>
                    <a:pt x="6513" y="3840"/>
                  </a:lnTo>
                  <a:lnTo>
                    <a:pt x="6423" y="4648"/>
                  </a:lnTo>
                  <a:lnTo>
                    <a:pt x="6266" y="5771"/>
                  </a:lnTo>
                  <a:lnTo>
                    <a:pt x="6042" y="7119"/>
                  </a:lnTo>
                  <a:lnTo>
                    <a:pt x="5458" y="10330"/>
                  </a:lnTo>
                  <a:lnTo>
                    <a:pt x="4762" y="13923"/>
                  </a:lnTo>
                  <a:lnTo>
                    <a:pt x="4065" y="17426"/>
                  </a:lnTo>
                  <a:lnTo>
                    <a:pt x="3459" y="20457"/>
                  </a:lnTo>
                  <a:lnTo>
                    <a:pt x="2853" y="23377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3" y="22007"/>
                  </a:lnTo>
                  <a:lnTo>
                    <a:pt x="113" y="19851"/>
                  </a:lnTo>
                  <a:lnTo>
                    <a:pt x="270" y="16730"/>
                  </a:lnTo>
                  <a:lnTo>
                    <a:pt x="383" y="14933"/>
                  </a:lnTo>
                  <a:lnTo>
                    <a:pt x="540" y="13024"/>
                  </a:lnTo>
                  <a:lnTo>
                    <a:pt x="697" y="11071"/>
                  </a:lnTo>
                  <a:lnTo>
                    <a:pt x="877" y="9117"/>
                  </a:lnTo>
                  <a:lnTo>
                    <a:pt x="1101" y="7208"/>
                  </a:lnTo>
                  <a:lnTo>
                    <a:pt x="1348" y="5389"/>
                  </a:lnTo>
                  <a:lnTo>
                    <a:pt x="1483" y="4536"/>
                  </a:lnTo>
                  <a:lnTo>
                    <a:pt x="1640" y="3705"/>
                  </a:lnTo>
                  <a:lnTo>
                    <a:pt x="1797" y="2942"/>
                  </a:lnTo>
                  <a:lnTo>
                    <a:pt x="1955" y="2223"/>
                  </a:lnTo>
                  <a:lnTo>
                    <a:pt x="2112" y="1550"/>
                  </a:lnTo>
                  <a:lnTo>
                    <a:pt x="2291" y="966"/>
                  </a:lnTo>
                  <a:lnTo>
                    <a:pt x="2494" y="427"/>
                  </a:lnTo>
                  <a:lnTo>
                    <a:pt x="2673" y="0"/>
                  </a:lnTo>
                  <a:lnTo>
                    <a:pt x="4919" y="135"/>
                  </a:lnTo>
                  <a:lnTo>
                    <a:pt x="6513" y="33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2"/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extrusionOk="0">
                  <a:moveTo>
                    <a:pt x="3863" y="0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2"/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fill="none" extrusionOk="0">
                  <a:moveTo>
                    <a:pt x="450" y="3166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lnTo>
                    <a:pt x="450" y="3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2"/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2673" y="0"/>
                  </a:moveTo>
                  <a:lnTo>
                    <a:pt x="2673" y="0"/>
                  </a:ln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2"/>
            <p:cNvSpPr/>
            <p:nvPr/>
          </p:nvSpPr>
          <p:spPr>
            <a:xfrm>
              <a:off x="-2009794" y="-648399"/>
              <a:ext cx="68737" cy="16178"/>
            </a:xfrm>
            <a:custGeom>
              <a:avLst/>
              <a:gdLst/>
              <a:ahLst/>
              <a:cxnLst/>
              <a:rect l="l" t="t" r="r" b="b"/>
              <a:pathLst>
                <a:path w="5345" h="1258" extrusionOk="0">
                  <a:moveTo>
                    <a:pt x="5345" y="1123"/>
                  </a:moveTo>
                  <a:lnTo>
                    <a:pt x="3930" y="1258"/>
                  </a:lnTo>
                  <a:lnTo>
                    <a:pt x="3930" y="1258"/>
                  </a:lnTo>
                  <a:lnTo>
                    <a:pt x="5345" y="1123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2"/>
            <p:cNvSpPr/>
            <p:nvPr/>
          </p:nvSpPr>
          <p:spPr>
            <a:xfrm>
              <a:off x="-1959267" y="-633957"/>
              <a:ext cx="18210" cy="1736"/>
            </a:xfrm>
            <a:custGeom>
              <a:avLst/>
              <a:gdLst/>
              <a:ahLst/>
              <a:cxnLst/>
              <a:rect l="l" t="t" r="r" b="b"/>
              <a:pathLst>
                <a:path w="1416" h="135" fill="none" extrusionOk="0">
                  <a:moveTo>
                    <a:pt x="1416" y="0"/>
                  </a:moveTo>
                  <a:lnTo>
                    <a:pt x="1" y="135"/>
                  </a:lnTo>
                  <a:lnTo>
                    <a:pt x="1" y="135"/>
                  </a:lnTo>
                  <a:lnTo>
                    <a:pt x="14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2"/>
            <p:cNvSpPr/>
            <p:nvPr/>
          </p:nvSpPr>
          <p:spPr>
            <a:xfrm>
              <a:off x="-2009794" y="-64839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2"/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2"/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2"/>
            <p:cNvSpPr/>
            <p:nvPr/>
          </p:nvSpPr>
          <p:spPr>
            <a:xfrm>
              <a:off x="-2018179" y="-892996"/>
              <a:ext cx="2611" cy="112924"/>
            </a:xfrm>
            <a:custGeom>
              <a:avLst/>
              <a:gdLst/>
              <a:ahLst/>
              <a:cxnLst/>
              <a:rect l="l" t="t" r="r" b="b"/>
              <a:pathLst>
                <a:path w="203" h="8781" extrusionOk="0">
                  <a:moveTo>
                    <a:pt x="203" y="0"/>
                  </a:moveTo>
                  <a:lnTo>
                    <a:pt x="136" y="337"/>
                  </a:lnTo>
                  <a:lnTo>
                    <a:pt x="68" y="1168"/>
                  </a:lnTo>
                  <a:lnTo>
                    <a:pt x="158" y="337"/>
                  </a:lnTo>
                  <a:lnTo>
                    <a:pt x="203" y="0"/>
                  </a:lnTo>
                  <a:close/>
                  <a:moveTo>
                    <a:pt x="23" y="2179"/>
                  </a:moveTo>
                  <a:lnTo>
                    <a:pt x="1" y="3301"/>
                  </a:lnTo>
                  <a:lnTo>
                    <a:pt x="1" y="3324"/>
                  </a:lnTo>
                  <a:lnTo>
                    <a:pt x="23" y="2179"/>
                  </a:lnTo>
                  <a:close/>
                  <a:moveTo>
                    <a:pt x="1" y="4559"/>
                  </a:moveTo>
                  <a:lnTo>
                    <a:pt x="1" y="4581"/>
                  </a:lnTo>
                  <a:lnTo>
                    <a:pt x="23" y="5929"/>
                  </a:lnTo>
                  <a:lnTo>
                    <a:pt x="113" y="8781"/>
                  </a:lnTo>
                  <a:lnTo>
                    <a:pt x="23" y="5906"/>
                  </a:lnTo>
                  <a:lnTo>
                    <a:pt x="1" y="4559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2"/>
            <p:cNvSpPr/>
            <p:nvPr/>
          </p:nvSpPr>
          <p:spPr>
            <a:xfrm>
              <a:off x="-2018179" y="-896751"/>
              <a:ext cx="8398" cy="248365"/>
            </a:xfrm>
            <a:custGeom>
              <a:avLst/>
              <a:gdLst/>
              <a:ahLst/>
              <a:cxnLst/>
              <a:rect l="l" t="t" r="r" b="b"/>
              <a:pathLst>
                <a:path w="653" h="19313" fill="none" extrusionOk="0">
                  <a:moveTo>
                    <a:pt x="248" y="0"/>
                  </a:moveTo>
                  <a:lnTo>
                    <a:pt x="248" y="0"/>
                  </a:lnTo>
                  <a:lnTo>
                    <a:pt x="203" y="292"/>
                  </a:lnTo>
                  <a:lnTo>
                    <a:pt x="136" y="629"/>
                  </a:lnTo>
                  <a:lnTo>
                    <a:pt x="68" y="1460"/>
                  </a:lnTo>
                  <a:lnTo>
                    <a:pt x="23" y="2471"/>
                  </a:lnTo>
                  <a:lnTo>
                    <a:pt x="1" y="3593"/>
                  </a:lnTo>
                  <a:lnTo>
                    <a:pt x="1" y="4851"/>
                  </a:lnTo>
                  <a:lnTo>
                    <a:pt x="23" y="6198"/>
                  </a:lnTo>
                  <a:lnTo>
                    <a:pt x="113" y="9073"/>
                  </a:lnTo>
                  <a:lnTo>
                    <a:pt x="225" y="12014"/>
                  </a:lnTo>
                  <a:lnTo>
                    <a:pt x="383" y="14844"/>
                  </a:lnTo>
                  <a:lnTo>
                    <a:pt x="517" y="17336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517" y="17336"/>
                  </a:lnTo>
                  <a:lnTo>
                    <a:pt x="383" y="14844"/>
                  </a:lnTo>
                  <a:lnTo>
                    <a:pt x="225" y="12014"/>
                  </a:lnTo>
                  <a:lnTo>
                    <a:pt x="113" y="9073"/>
                  </a:lnTo>
                  <a:lnTo>
                    <a:pt x="23" y="6221"/>
                  </a:lnTo>
                  <a:lnTo>
                    <a:pt x="1" y="4873"/>
                  </a:lnTo>
                  <a:lnTo>
                    <a:pt x="1" y="3616"/>
                  </a:lnTo>
                  <a:lnTo>
                    <a:pt x="23" y="2471"/>
                  </a:lnTo>
                  <a:lnTo>
                    <a:pt x="68" y="1460"/>
                  </a:lnTo>
                  <a:lnTo>
                    <a:pt x="158" y="629"/>
                  </a:lnTo>
                  <a:lnTo>
                    <a:pt x="203" y="292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2"/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extrusionOk="0">
                  <a:moveTo>
                    <a:pt x="6401" y="0"/>
                  </a:move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2"/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fill="none" extrusionOk="0">
                  <a:moveTo>
                    <a:pt x="6401" y="0"/>
                  </a:moveTo>
                  <a:lnTo>
                    <a:pt x="6401" y="0"/>
                  </a:ln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7052" y="8174"/>
                  </a:lnTo>
                  <a:lnTo>
                    <a:pt x="7052" y="8174"/>
                  </a:lnTo>
                  <a:lnTo>
                    <a:pt x="6738" y="12688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178" y="0"/>
                  </a:moveTo>
                  <a:lnTo>
                    <a:pt x="4043" y="45"/>
                  </a:lnTo>
                  <a:lnTo>
                    <a:pt x="3908" y="90"/>
                  </a:lnTo>
                  <a:lnTo>
                    <a:pt x="3751" y="180"/>
                  </a:lnTo>
                  <a:lnTo>
                    <a:pt x="3571" y="292"/>
                  </a:lnTo>
                  <a:lnTo>
                    <a:pt x="3235" y="584"/>
                  </a:lnTo>
                  <a:lnTo>
                    <a:pt x="2875" y="944"/>
                  </a:lnTo>
                  <a:lnTo>
                    <a:pt x="2516" y="1370"/>
                  </a:lnTo>
                  <a:lnTo>
                    <a:pt x="2134" y="1842"/>
                  </a:lnTo>
                  <a:lnTo>
                    <a:pt x="1775" y="2313"/>
                  </a:lnTo>
                  <a:lnTo>
                    <a:pt x="1079" y="3301"/>
                  </a:lnTo>
                  <a:lnTo>
                    <a:pt x="517" y="4155"/>
                  </a:lnTo>
                  <a:lnTo>
                    <a:pt x="1" y="5030"/>
                  </a:lnTo>
                  <a:lnTo>
                    <a:pt x="832" y="4918"/>
                  </a:lnTo>
                  <a:lnTo>
                    <a:pt x="1595" y="4783"/>
                  </a:lnTo>
                  <a:lnTo>
                    <a:pt x="2314" y="4604"/>
                  </a:lnTo>
                  <a:lnTo>
                    <a:pt x="2965" y="4402"/>
                  </a:lnTo>
                  <a:lnTo>
                    <a:pt x="3571" y="4200"/>
                  </a:lnTo>
                  <a:lnTo>
                    <a:pt x="4133" y="3953"/>
                  </a:lnTo>
                  <a:lnTo>
                    <a:pt x="4627" y="3706"/>
                  </a:lnTo>
                  <a:lnTo>
                    <a:pt x="5054" y="3459"/>
                  </a:lnTo>
                  <a:lnTo>
                    <a:pt x="5435" y="3212"/>
                  </a:lnTo>
                  <a:lnTo>
                    <a:pt x="5772" y="2965"/>
                  </a:lnTo>
                  <a:lnTo>
                    <a:pt x="6042" y="2718"/>
                  </a:lnTo>
                  <a:lnTo>
                    <a:pt x="6266" y="2493"/>
                  </a:lnTo>
                  <a:lnTo>
                    <a:pt x="6423" y="2291"/>
                  </a:lnTo>
                  <a:lnTo>
                    <a:pt x="6536" y="2111"/>
                  </a:lnTo>
                  <a:lnTo>
                    <a:pt x="6603" y="1976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68"/>
                  </a:lnTo>
                  <a:lnTo>
                    <a:pt x="5413" y="1056"/>
                  </a:lnTo>
                  <a:lnTo>
                    <a:pt x="5368" y="876"/>
                  </a:lnTo>
                  <a:lnTo>
                    <a:pt x="5256" y="697"/>
                  </a:lnTo>
                  <a:lnTo>
                    <a:pt x="5166" y="584"/>
                  </a:lnTo>
                  <a:lnTo>
                    <a:pt x="5076" y="472"/>
                  </a:lnTo>
                  <a:lnTo>
                    <a:pt x="4941" y="382"/>
                  </a:lnTo>
                  <a:lnTo>
                    <a:pt x="4807" y="270"/>
                  </a:lnTo>
                  <a:lnTo>
                    <a:pt x="4627" y="158"/>
                  </a:lnTo>
                  <a:lnTo>
                    <a:pt x="4425" y="45"/>
                  </a:lnTo>
                  <a:lnTo>
                    <a:pt x="4313" y="23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1" y="5030"/>
                  </a:moveTo>
                  <a:lnTo>
                    <a:pt x="1" y="5030"/>
                  </a:lnTo>
                  <a:lnTo>
                    <a:pt x="517" y="4155"/>
                  </a:lnTo>
                  <a:lnTo>
                    <a:pt x="1079" y="3301"/>
                  </a:lnTo>
                  <a:lnTo>
                    <a:pt x="1775" y="2313"/>
                  </a:lnTo>
                  <a:lnTo>
                    <a:pt x="2134" y="1842"/>
                  </a:lnTo>
                  <a:lnTo>
                    <a:pt x="2516" y="1370"/>
                  </a:lnTo>
                  <a:lnTo>
                    <a:pt x="2875" y="944"/>
                  </a:lnTo>
                  <a:lnTo>
                    <a:pt x="3235" y="584"/>
                  </a:lnTo>
                  <a:lnTo>
                    <a:pt x="3571" y="292"/>
                  </a:lnTo>
                  <a:lnTo>
                    <a:pt x="3751" y="180"/>
                  </a:lnTo>
                  <a:lnTo>
                    <a:pt x="3908" y="90"/>
                  </a:lnTo>
                  <a:lnTo>
                    <a:pt x="4043" y="45"/>
                  </a:lnTo>
                  <a:lnTo>
                    <a:pt x="4178" y="0"/>
                  </a:lnTo>
                  <a:lnTo>
                    <a:pt x="4313" y="23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627" y="158"/>
                  </a:lnTo>
                  <a:lnTo>
                    <a:pt x="4807" y="270"/>
                  </a:lnTo>
                  <a:lnTo>
                    <a:pt x="4941" y="382"/>
                  </a:lnTo>
                  <a:lnTo>
                    <a:pt x="5076" y="472"/>
                  </a:lnTo>
                  <a:lnTo>
                    <a:pt x="5166" y="584"/>
                  </a:lnTo>
                  <a:lnTo>
                    <a:pt x="5256" y="697"/>
                  </a:lnTo>
                  <a:lnTo>
                    <a:pt x="5368" y="876"/>
                  </a:lnTo>
                  <a:lnTo>
                    <a:pt x="5413" y="1056"/>
                  </a:lnTo>
                  <a:lnTo>
                    <a:pt x="5435" y="1168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592" y="1325"/>
                  </a:lnTo>
                  <a:lnTo>
                    <a:pt x="5772" y="1348"/>
                  </a:lnTo>
                  <a:lnTo>
                    <a:pt x="5974" y="1415"/>
                  </a:lnTo>
                  <a:lnTo>
                    <a:pt x="6176" y="1482"/>
                  </a:lnTo>
                  <a:lnTo>
                    <a:pt x="6378" y="1572"/>
                  </a:lnTo>
                  <a:lnTo>
                    <a:pt x="6446" y="1640"/>
                  </a:lnTo>
                  <a:lnTo>
                    <a:pt x="6513" y="1707"/>
                  </a:lnTo>
                  <a:lnTo>
                    <a:pt x="6581" y="1774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603" y="1976"/>
                  </a:lnTo>
                  <a:lnTo>
                    <a:pt x="6536" y="2111"/>
                  </a:lnTo>
                  <a:lnTo>
                    <a:pt x="6423" y="2291"/>
                  </a:lnTo>
                  <a:lnTo>
                    <a:pt x="6266" y="2493"/>
                  </a:lnTo>
                  <a:lnTo>
                    <a:pt x="6042" y="2718"/>
                  </a:lnTo>
                  <a:lnTo>
                    <a:pt x="5772" y="2965"/>
                  </a:lnTo>
                  <a:lnTo>
                    <a:pt x="5435" y="3212"/>
                  </a:lnTo>
                  <a:lnTo>
                    <a:pt x="5054" y="3459"/>
                  </a:lnTo>
                  <a:lnTo>
                    <a:pt x="4627" y="3706"/>
                  </a:lnTo>
                  <a:lnTo>
                    <a:pt x="4133" y="3953"/>
                  </a:lnTo>
                  <a:lnTo>
                    <a:pt x="3571" y="4200"/>
                  </a:lnTo>
                  <a:lnTo>
                    <a:pt x="2965" y="4402"/>
                  </a:lnTo>
                  <a:lnTo>
                    <a:pt x="2314" y="4604"/>
                  </a:lnTo>
                  <a:lnTo>
                    <a:pt x="1595" y="4783"/>
                  </a:lnTo>
                  <a:lnTo>
                    <a:pt x="832" y="4918"/>
                  </a:lnTo>
                  <a:lnTo>
                    <a:pt x="1" y="50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81" y="1"/>
                  </a:move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3234" y="5390"/>
                  </a:move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381" y="1"/>
                  </a:ln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245" y="0"/>
                  </a:move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2"/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4245" y="0"/>
                  </a:moveTo>
                  <a:lnTo>
                    <a:pt x="4245" y="0"/>
                  </a:ln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36" y="1"/>
                  </a:move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2"/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2336" y="1"/>
                  </a:moveTo>
                  <a:lnTo>
                    <a:pt x="2336" y="1"/>
                  </a:ln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2"/>
            <p:cNvSpPr/>
            <p:nvPr/>
          </p:nvSpPr>
          <p:spPr>
            <a:xfrm>
              <a:off x="-1938755" y="-857194"/>
              <a:ext cx="11265" cy="88091"/>
            </a:xfrm>
            <a:custGeom>
              <a:avLst/>
              <a:gdLst/>
              <a:ahLst/>
              <a:cxnLst/>
              <a:rect l="l" t="t" r="r" b="b"/>
              <a:pathLst>
                <a:path w="876" h="6850" extrusionOk="0">
                  <a:moveTo>
                    <a:pt x="90" y="1"/>
                  </a:moveTo>
                  <a:lnTo>
                    <a:pt x="23" y="854"/>
                  </a:lnTo>
                  <a:lnTo>
                    <a:pt x="0" y="1730"/>
                  </a:lnTo>
                  <a:lnTo>
                    <a:pt x="23" y="2583"/>
                  </a:lnTo>
                  <a:lnTo>
                    <a:pt x="68" y="3437"/>
                  </a:lnTo>
                  <a:lnTo>
                    <a:pt x="135" y="4290"/>
                  </a:lnTo>
                  <a:lnTo>
                    <a:pt x="247" y="5143"/>
                  </a:lnTo>
                  <a:lnTo>
                    <a:pt x="382" y="5997"/>
                  </a:lnTo>
                  <a:lnTo>
                    <a:pt x="562" y="6850"/>
                  </a:lnTo>
                  <a:lnTo>
                    <a:pt x="876" y="2336"/>
                  </a:lnTo>
                  <a:lnTo>
                    <a:pt x="764" y="2224"/>
                  </a:lnTo>
                  <a:lnTo>
                    <a:pt x="629" y="2044"/>
                  </a:lnTo>
                  <a:lnTo>
                    <a:pt x="494" y="1820"/>
                  </a:lnTo>
                  <a:lnTo>
                    <a:pt x="360" y="1505"/>
                  </a:lnTo>
                  <a:lnTo>
                    <a:pt x="225" y="1101"/>
                  </a:lnTo>
                  <a:lnTo>
                    <a:pt x="180" y="854"/>
                  </a:lnTo>
                  <a:lnTo>
                    <a:pt x="135" y="607"/>
                  </a:lnTo>
                  <a:lnTo>
                    <a:pt x="112" y="315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45" y="3998"/>
                  </a:lnTo>
                  <a:lnTo>
                    <a:pt x="0" y="4492"/>
                  </a:lnTo>
                  <a:lnTo>
                    <a:pt x="0" y="4919"/>
                  </a:lnTo>
                  <a:lnTo>
                    <a:pt x="22" y="5323"/>
                  </a:lnTo>
                  <a:lnTo>
                    <a:pt x="67" y="5682"/>
                  </a:lnTo>
                  <a:lnTo>
                    <a:pt x="112" y="5996"/>
                  </a:lnTo>
                  <a:lnTo>
                    <a:pt x="180" y="6288"/>
                  </a:lnTo>
                  <a:lnTo>
                    <a:pt x="270" y="6513"/>
                  </a:lnTo>
                  <a:lnTo>
                    <a:pt x="359" y="6737"/>
                  </a:lnTo>
                  <a:lnTo>
                    <a:pt x="449" y="6917"/>
                  </a:lnTo>
                  <a:lnTo>
                    <a:pt x="606" y="7164"/>
                  </a:lnTo>
                  <a:lnTo>
                    <a:pt x="741" y="7321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631"/>
                  </a:lnTo>
                  <a:lnTo>
                    <a:pt x="6849" y="13856"/>
                  </a:lnTo>
                  <a:lnTo>
                    <a:pt x="6804" y="14125"/>
                  </a:lnTo>
                  <a:lnTo>
                    <a:pt x="6692" y="14417"/>
                  </a:lnTo>
                  <a:lnTo>
                    <a:pt x="6580" y="14732"/>
                  </a:lnTo>
                  <a:lnTo>
                    <a:pt x="6422" y="15069"/>
                  </a:lnTo>
                  <a:lnTo>
                    <a:pt x="6041" y="15810"/>
                  </a:lnTo>
                  <a:lnTo>
                    <a:pt x="5592" y="16596"/>
                  </a:lnTo>
                  <a:lnTo>
                    <a:pt x="5075" y="17426"/>
                  </a:lnTo>
                  <a:lnTo>
                    <a:pt x="4514" y="18280"/>
                  </a:lnTo>
                  <a:lnTo>
                    <a:pt x="3952" y="19133"/>
                  </a:lnTo>
                  <a:lnTo>
                    <a:pt x="3346" y="19964"/>
                  </a:lnTo>
                  <a:lnTo>
                    <a:pt x="2785" y="20750"/>
                  </a:lnTo>
                  <a:lnTo>
                    <a:pt x="1774" y="22097"/>
                  </a:lnTo>
                  <a:lnTo>
                    <a:pt x="1055" y="23040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440"/>
                  </a:lnTo>
                  <a:lnTo>
                    <a:pt x="11722" y="13991"/>
                  </a:lnTo>
                  <a:lnTo>
                    <a:pt x="11610" y="13542"/>
                  </a:lnTo>
                  <a:lnTo>
                    <a:pt x="11452" y="13025"/>
                  </a:lnTo>
                  <a:lnTo>
                    <a:pt x="11250" y="12509"/>
                  </a:lnTo>
                  <a:lnTo>
                    <a:pt x="11026" y="11970"/>
                  </a:lnTo>
                  <a:lnTo>
                    <a:pt x="10756" y="11431"/>
                  </a:lnTo>
                  <a:lnTo>
                    <a:pt x="10442" y="10847"/>
                  </a:lnTo>
                  <a:lnTo>
                    <a:pt x="10105" y="10263"/>
                  </a:lnTo>
                  <a:lnTo>
                    <a:pt x="9746" y="9679"/>
                  </a:lnTo>
                  <a:lnTo>
                    <a:pt x="9364" y="9073"/>
                  </a:lnTo>
                  <a:lnTo>
                    <a:pt x="8960" y="8467"/>
                  </a:lnTo>
                  <a:lnTo>
                    <a:pt x="8107" y="7276"/>
                  </a:lnTo>
                  <a:lnTo>
                    <a:pt x="7208" y="6086"/>
                  </a:lnTo>
                  <a:lnTo>
                    <a:pt x="6288" y="4941"/>
                  </a:lnTo>
                  <a:lnTo>
                    <a:pt x="5367" y="3863"/>
                  </a:lnTo>
                  <a:lnTo>
                    <a:pt x="4469" y="2875"/>
                  </a:lnTo>
                  <a:lnTo>
                    <a:pt x="3638" y="1999"/>
                  </a:lnTo>
                  <a:lnTo>
                    <a:pt x="2874" y="1236"/>
                  </a:lnTo>
                  <a:lnTo>
                    <a:pt x="2223" y="652"/>
                  </a:lnTo>
                  <a:lnTo>
                    <a:pt x="1954" y="405"/>
                  </a:lnTo>
                  <a:lnTo>
                    <a:pt x="1707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482" y="91"/>
                  </a:lnTo>
                  <a:lnTo>
                    <a:pt x="1707" y="225"/>
                  </a:lnTo>
                  <a:lnTo>
                    <a:pt x="1954" y="405"/>
                  </a:lnTo>
                  <a:lnTo>
                    <a:pt x="2223" y="652"/>
                  </a:lnTo>
                  <a:lnTo>
                    <a:pt x="2874" y="1236"/>
                  </a:lnTo>
                  <a:lnTo>
                    <a:pt x="3638" y="1999"/>
                  </a:lnTo>
                  <a:lnTo>
                    <a:pt x="4469" y="2875"/>
                  </a:lnTo>
                  <a:lnTo>
                    <a:pt x="5367" y="3863"/>
                  </a:lnTo>
                  <a:lnTo>
                    <a:pt x="6288" y="4941"/>
                  </a:lnTo>
                  <a:lnTo>
                    <a:pt x="7208" y="6086"/>
                  </a:lnTo>
                  <a:lnTo>
                    <a:pt x="8107" y="7276"/>
                  </a:lnTo>
                  <a:lnTo>
                    <a:pt x="8960" y="8467"/>
                  </a:lnTo>
                  <a:lnTo>
                    <a:pt x="9364" y="9073"/>
                  </a:lnTo>
                  <a:lnTo>
                    <a:pt x="9746" y="9679"/>
                  </a:lnTo>
                  <a:lnTo>
                    <a:pt x="10105" y="10263"/>
                  </a:lnTo>
                  <a:lnTo>
                    <a:pt x="10442" y="10847"/>
                  </a:lnTo>
                  <a:lnTo>
                    <a:pt x="10756" y="11431"/>
                  </a:lnTo>
                  <a:lnTo>
                    <a:pt x="11026" y="11970"/>
                  </a:lnTo>
                  <a:lnTo>
                    <a:pt x="11250" y="12509"/>
                  </a:lnTo>
                  <a:lnTo>
                    <a:pt x="11452" y="13025"/>
                  </a:lnTo>
                  <a:lnTo>
                    <a:pt x="11610" y="13542"/>
                  </a:lnTo>
                  <a:lnTo>
                    <a:pt x="11722" y="13991"/>
                  </a:lnTo>
                  <a:lnTo>
                    <a:pt x="11789" y="14440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44" y="15248"/>
                  </a:lnTo>
                  <a:lnTo>
                    <a:pt x="11677" y="15652"/>
                  </a:lnTo>
                  <a:lnTo>
                    <a:pt x="11565" y="16079"/>
                  </a:lnTo>
                  <a:lnTo>
                    <a:pt x="11408" y="16506"/>
                  </a:lnTo>
                  <a:lnTo>
                    <a:pt x="11205" y="16955"/>
                  </a:lnTo>
                  <a:lnTo>
                    <a:pt x="11003" y="17381"/>
                  </a:lnTo>
                  <a:lnTo>
                    <a:pt x="10756" y="17831"/>
                  </a:lnTo>
                  <a:lnTo>
                    <a:pt x="10487" y="18280"/>
                  </a:lnTo>
                  <a:lnTo>
                    <a:pt x="10173" y="18729"/>
                  </a:lnTo>
                  <a:lnTo>
                    <a:pt x="9858" y="19178"/>
                  </a:lnTo>
                  <a:lnTo>
                    <a:pt x="9544" y="19605"/>
                  </a:lnTo>
                  <a:lnTo>
                    <a:pt x="9184" y="20054"/>
                  </a:lnTo>
                  <a:lnTo>
                    <a:pt x="8466" y="20907"/>
                  </a:lnTo>
                  <a:lnTo>
                    <a:pt x="7725" y="21715"/>
                  </a:lnTo>
                  <a:lnTo>
                    <a:pt x="6984" y="22501"/>
                  </a:lnTo>
                  <a:lnTo>
                    <a:pt x="6288" y="23198"/>
                  </a:lnTo>
                  <a:lnTo>
                    <a:pt x="5614" y="23826"/>
                  </a:lnTo>
                  <a:lnTo>
                    <a:pt x="5008" y="24388"/>
                  </a:lnTo>
                  <a:lnTo>
                    <a:pt x="4132" y="25174"/>
                  </a:lnTo>
                  <a:lnTo>
                    <a:pt x="3795" y="25443"/>
                  </a:lnTo>
                  <a:lnTo>
                    <a:pt x="786" y="23377"/>
                  </a:lnTo>
                  <a:lnTo>
                    <a:pt x="786" y="23377"/>
                  </a:lnTo>
                  <a:lnTo>
                    <a:pt x="1055" y="23040"/>
                  </a:lnTo>
                  <a:lnTo>
                    <a:pt x="1774" y="22097"/>
                  </a:lnTo>
                  <a:lnTo>
                    <a:pt x="2785" y="20750"/>
                  </a:lnTo>
                  <a:lnTo>
                    <a:pt x="3346" y="19964"/>
                  </a:lnTo>
                  <a:lnTo>
                    <a:pt x="3952" y="19133"/>
                  </a:lnTo>
                  <a:lnTo>
                    <a:pt x="4514" y="18280"/>
                  </a:lnTo>
                  <a:lnTo>
                    <a:pt x="5075" y="17426"/>
                  </a:lnTo>
                  <a:lnTo>
                    <a:pt x="5592" y="16596"/>
                  </a:lnTo>
                  <a:lnTo>
                    <a:pt x="6041" y="15810"/>
                  </a:lnTo>
                  <a:lnTo>
                    <a:pt x="6422" y="15069"/>
                  </a:lnTo>
                  <a:lnTo>
                    <a:pt x="6580" y="14732"/>
                  </a:lnTo>
                  <a:lnTo>
                    <a:pt x="6692" y="14417"/>
                  </a:lnTo>
                  <a:lnTo>
                    <a:pt x="6804" y="14125"/>
                  </a:lnTo>
                  <a:lnTo>
                    <a:pt x="6849" y="13856"/>
                  </a:lnTo>
                  <a:lnTo>
                    <a:pt x="6894" y="13631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27" y="13227"/>
                  </a:lnTo>
                  <a:lnTo>
                    <a:pt x="6759" y="13025"/>
                  </a:lnTo>
                  <a:lnTo>
                    <a:pt x="6647" y="12823"/>
                  </a:lnTo>
                  <a:lnTo>
                    <a:pt x="6535" y="12598"/>
                  </a:lnTo>
                  <a:lnTo>
                    <a:pt x="6377" y="12374"/>
                  </a:lnTo>
                  <a:lnTo>
                    <a:pt x="6198" y="12149"/>
                  </a:lnTo>
                  <a:lnTo>
                    <a:pt x="5794" y="11655"/>
                  </a:lnTo>
                  <a:lnTo>
                    <a:pt x="5322" y="11161"/>
                  </a:lnTo>
                  <a:lnTo>
                    <a:pt x="4806" y="10645"/>
                  </a:lnTo>
                  <a:lnTo>
                    <a:pt x="4267" y="10151"/>
                  </a:lnTo>
                  <a:lnTo>
                    <a:pt x="3705" y="9657"/>
                  </a:lnTo>
                  <a:lnTo>
                    <a:pt x="2627" y="8758"/>
                  </a:lnTo>
                  <a:lnTo>
                    <a:pt x="1684" y="8040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741" y="7321"/>
                  </a:lnTo>
                  <a:lnTo>
                    <a:pt x="606" y="7164"/>
                  </a:lnTo>
                  <a:lnTo>
                    <a:pt x="449" y="6917"/>
                  </a:lnTo>
                  <a:lnTo>
                    <a:pt x="359" y="6737"/>
                  </a:lnTo>
                  <a:lnTo>
                    <a:pt x="270" y="6513"/>
                  </a:lnTo>
                  <a:lnTo>
                    <a:pt x="180" y="6288"/>
                  </a:lnTo>
                  <a:lnTo>
                    <a:pt x="112" y="5996"/>
                  </a:lnTo>
                  <a:lnTo>
                    <a:pt x="67" y="5682"/>
                  </a:lnTo>
                  <a:lnTo>
                    <a:pt x="22" y="5323"/>
                  </a:lnTo>
                  <a:lnTo>
                    <a:pt x="0" y="4919"/>
                  </a:lnTo>
                  <a:lnTo>
                    <a:pt x="0" y="4492"/>
                  </a:lnTo>
                  <a:lnTo>
                    <a:pt x="45" y="3998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202" y="2942"/>
                  </a:lnTo>
                  <a:lnTo>
                    <a:pt x="314" y="2471"/>
                  </a:lnTo>
                  <a:lnTo>
                    <a:pt x="404" y="2067"/>
                  </a:lnTo>
                  <a:lnTo>
                    <a:pt x="517" y="1685"/>
                  </a:lnTo>
                  <a:lnTo>
                    <a:pt x="696" y="1079"/>
                  </a:lnTo>
                  <a:lnTo>
                    <a:pt x="898" y="630"/>
                  </a:lnTo>
                  <a:lnTo>
                    <a:pt x="1055" y="315"/>
                  </a:lnTo>
                  <a:lnTo>
                    <a:pt x="1190" y="135"/>
                  </a:lnTo>
                  <a:lnTo>
                    <a:pt x="1280" y="23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2"/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325" y="1"/>
                  </a:ln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2"/>
            <p:cNvSpPr/>
            <p:nvPr/>
          </p:nvSpPr>
          <p:spPr>
            <a:xfrm>
              <a:off x="-2434302" y="-472821"/>
              <a:ext cx="55452" cy="50257"/>
            </a:xfrm>
            <a:custGeom>
              <a:avLst/>
              <a:gdLst/>
              <a:ahLst/>
              <a:cxnLst/>
              <a:rect l="l" t="t" r="r" b="b"/>
              <a:pathLst>
                <a:path w="4312" h="3908" extrusionOk="0">
                  <a:moveTo>
                    <a:pt x="427" y="0"/>
                  </a:moveTo>
                  <a:lnTo>
                    <a:pt x="292" y="405"/>
                  </a:lnTo>
                  <a:lnTo>
                    <a:pt x="180" y="831"/>
                  </a:lnTo>
                  <a:lnTo>
                    <a:pt x="90" y="1235"/>
                  </a:lnTo>
                  <a:lnTo>
                    <a:pt x="0" y="1662"/>
                  </a:lnTo>
                  <a:lnTo>
                    <a:pt x="23" y="1752"/>
                  </a:lnTo>
                  <a:lnTo>
                    <a:pt x="67" y="1864"/>
                  </a:lnTo>
                  <a:lnTo>
                    <a:pt x="202" y="2111"/>
                  </a:lnTo>
                  <a:lnTo>
                    <a:pt x="404" y="2403"/>
                  </a:lnTo>
                  <a:lnTo>
                    <a:pt x="674" y="2718"/>
                  </a:lnTo>
                  <a:lnTo>
                    <a:pt x="966" y="3032"/>
                  </a:lnTo>
                  <a:lnTo>
                    <a:pt x="1280" y="3301"/>
                  </a:lnTo>
                  <a:lnTo>
                    <a:pt x="1594" y="3571"/>
                  </a:lnTo>
                  <a:lnTo>
                    <a:pt x="1909" y="3773"/>
                  </a:lnTo>
                  <a:lnTo>
                    <a:pt x="2066" y="3840"/>
                  </a:lnTo>
                  <a:lnTo>
                    <a:pt x="2223" y="3885"/>
                  </a:lnTo>
                  <a:lnTo>
                    <a:pt x="2425" y="3908"/>
                  </a:lnTo>
                  <a:lnTo>
                    <a:pt x="2807" y="3908"/>
                  </a:lnTo>
                  <a:lnTo>
                    <a:pt x="3009" y="3885"/>
                  </a:lnTo>
                  <a:lnTo>
                    <a:pt x="3391" y="3795"/>
                  </a:lnTo>
                  <a:lnTo>
                    <a:pt x="3750" y="3683"/>
                  </a:lnTo>
                  <a:lnTo>
                    <a:pt x="4042" y="3571"/>
                  </a:lnTo>
                  <a:lnTo>
                    <a:pt x="4312" y="3459"/>
                  </a:lnTo>
                  <a:lnTo>
                    <a:pt x="2493" y="65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62"/>
          <p:cNvGrpSpPr/>
          <p:nvPr/>
        </p:nvGrpSpPr>
        <p:grpSpPr>
          <a:xfrm>
            <a:off x="831519" y="3206686"/>
            <a:ext cx="493766" cy="493778"/>
            <a:chOff x="4714689" y="1371600"/>
            <a:chExt cx="474410" cy="473876"/>
          </a:xfrm>
        </p:grpSpPr>
        <p:sp>
          <p:nvSpPr>
            <p:cNvPr id="2604" name="Google Shape;2604;p62"/>
            <p:cNvSpPr/>
            <p:nvPr/>
          </p:nvSpPr>
          <p:spPr>
            <a:xfrm>
              <a:off x="4714689" y="1701302"/>
              <a:ext cx="144355" cy="144174"/>
            </a:xfrm>
            <a:custGeom>
              <a:avLst/>
              <a:gdLst/>
              <a:ahLst/>
              <a:cxnLst/>
              <a:rect l="l" t="t" r="r" b="b"/>
              <a:pathLst>
                <a:path w="5635" h="5634" extrusionOk="0">
                  <a:moveTo>
                    <a:pt x="3310" y="0"/>
                  </a:moveTo>
                  <a:lnTo>
                    <a:pt x="481" y="2829"/>
                  </a:lnTo>
                  <a:lnTo>
                    <a:pt x="379" y="2956"/>
                  </a:lnTo>
                  <a:lnTo>
                    <a:pt x="278" y="3082"/>
                  </a:lnTo>
                  <a:lnTo>
                    <a:pt x="203" y="3234"/>
                  </a:lnTo>
                  <a:lnTo>
                    <a:pt x="127" y="3385"/>
                  </a:lnTo>
                  <a:lnTo>
                    <a:pt x="76" y="3537"/>
                  </a:lnTo>
                  <a:lnTo>
                    <a:pt x="51" y="3688"/>
                  </a:lnTo>
                  <a:lnTo>
                    <a:pt x="1" y="3992"/>
                  </a:lnTo>
                  <a:lnTo>
                    <a:pt x="51" y="4320"/>
                  </a:lnTo>
                  <a:lnTo>
                    <a:pt x="76" y="4472"/>
                  </a:lnTo>
                  <a:lnTo>
                    <a:pt x="127" y="4623"/>
                  </a:lnTo>
                  <a:lnTo>
                    <a:pt x="203" y="4749"/>
                  </a:lnTo>
                  <a:lnTo>
                    <a:pt x="278" y="4901"/>
                  </a:lnTo>
                  <a:lnTo>
                    <a:pt x="379" y="5027"/>
                  </a:lnTo>
                  <a:lnTo>
                    <a:pt x="481" y="5154"/>
                  </a:lnTo>
                  <a:lnTo>
                    <a:pt x="607" y="5255"/>
                  </a:lnTo>
                  <a:lnTo>
                    <a:pt x="733" y="5356"/>
                  </a:lnTo>
                  <a:lnTo>
                    <a:pt x="885" y="5432"/>
                  </a:lnTo>
                  <a:lnTo>
                    <a:pt x="1011" y="5507"/>
                  </a:lnTo>
                  <a:lnTo>
                    <a:pt x="1163" y="5558"/>
                  </a:lnTo>
                  <a:lnTo>
                    <a:pt x="1314" y="5608"/>
                  </a:lnTo>
                  <a:lnTo>
                    <a:pt x="1491" y="5634"/>
                  </a:lnTo>
                  <a:lnTo>
                    <a:pt x="1819" y="5634"/>
                  </a:lnTo>
                  <a:lnTo>
                    <a:pt x="1971" y="5608"/>
                  </a:lnTo>
                  <a:lnTo>
                    <a:pt x="2123" y="5558"/>
                  </a:lnTo>
                  <a:lnTo>
                    <a:pt x="2274" y="5507"/>
                  </a:lnTo>
                  <a:lnTo>
                    <a:pt x="2426" y="5432"/>
                  </a:lnTo>
                  <a:lnTo>
                    <a:pt x="2552" y="5356"/>
                  </a:lnTo>
                  <a:lnTo>
                    <a:pt x="2678" y="5255"/>
                  </a:lnTo>
                  <a:lnTo>
                    <a:pt x="2805" y="5154"/>
                  </a:lnTo>
                  <a:lnTo>
                    <a:pt x="5634" y="2324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2"/>
            <p:cNvSpPr/>
            <p:nvPr/>
          </p:nvSpPr>
          <p:spPr>
            <a:xfrm>
              <a:off x="4837013" y="1661867"/>
              <a:ext cx="61508" cy="61416"/>
            </a:xfrm>
            <a:custGeom>
              <a:avLst/>
              <a:gdLst/>
              <a:ahLst/>
              <a:cxnLst/>
              <a:rect l="l" t="t" r="r" b="b"/>
              <a:pathLst>
                <a:path w="2401" h="2400" extrusionOk="0">
                  <a:moveTo>
                    <a:pt x="1491" y="0"/>
                  </a:moveTo>
                  <a:lnTo>
                    <a:pt x="0" y="1491"/>
                  </a:lnTo>
                  <a:lnTo>
                    <a:pt x="935" y="2400"/>
                  </a:lnTo>
                  <a:lnTo>
                    <a:pt x="2400" y="909"/>
                  </a:lnTo>
                  <a:lnTo>
                    <a:pt x="1920" y="480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2"/>
            <p:cNvSpPr/>
            <p:nvPr/>
          </p:nvSpPr>
          <p:spPr>
            <a:xfrm>
              <a:off x="4857712" y="1371600"/>
              <a:ext cx="331388" cy="331646"/>
            </a:xfrm>
            <a:custGeom>
              <a:avLst/>
              <a:gdLst/>
              <a:ahLst/>
              <a:cxnLst/>
              <a:rect l="l" t="t" r="r" b="b"/>
              <a:pathLst>
                <a:path w="12936" h="12960" extrusionOk="0">
                  <a:moveTo>
                    <a:pt x="7024" y="2728"/>
                  </a:moveTo>
                  <a:lnTo>
                    <a:pt x="7024" y="3663"/>
                  </a:lnTo>
                  <a:lnTo>
                    <a:pt x="7251" y="3739"/>
                  </a:lnTo>
                  <a:lnTo>
                    <a:pt x="7478" y="3815"/>
                  </a:lnTo>
                  <a:lnTo>
                    <a:pt x="7832" y="3992"/>
                  </a:lnTo>
                  <a:lnTo>
                    <a:pt x="8060" y="4143"/>
                  </a:lnTo>
                  <a:lnTo>
                    <a:pt x="8161" y="4219"/>
                  </a:lnTo>
                  <a:lnTo>
                    <a:pt x="7478" y="5053"/>
                  </a:lnTo>
                  <a:lnTo>
                    <a:pt x="7352" y="4977"/>
                  </a:lnTo>
                  <a:lnTo>
                    <a:pt x="7226" y="4901"/>
                  </a:lnTo>
                  <a:lnTo>
                    <a:pt x="7074" y="4825"/>
                  </a:lnTo>
                  <a:lnTo>
                    <a:pt x="6872" y="4749"/>
                  </a:lnTo>
                  <a:lnTo>
                    <a:pt x="6645" y="4699"/>
                  </a:lnTo>
                  <a:lnTo>
                    <a:pt x="6417" y="4699"/>
                  </a:lnTo>
                  <a:lnTo>
                    <a:pt x="6165" y="4749"/>
                  </a:lnTo>
                  <a:lnTo>
                    <a:pt x="6064" y="4800"/>
                  </a:lnTo>
                  <a:lnTo>
                    <a:pt x="5963" y="4850"/>
                  </a:lnTo>
                  <a:lnTo>
                    <a:pt x="5862" y="4952"/>
                  </a:lnTo>
                  <a:lnTo>
                    <a:pt x="5786" y="5053"/>
                  </a:lnTo>
                  <a:lnTo>
                    <a:pt x="5786" y="5154"/>
                  </a:lnTo>
                  <a:lnTo>
                    <a:pt x="5761" y="5204"/>
                  </a:lnTo>
                  <a:lnTo>
                    <a:pt x="5786" y="5305"/>
                  </a:lnTo>
                  <a:lnTo>
                    <a:pt x="5811" y="5406"/>
                  </a:lnTo>
                  <a:lnTo>
                    <a:pt x="5912" y="5482"/>
                  </a:lnTo>
                  <a:lnTo>
                    <a:pt x="6392" y="5684"/>
                  </a:lnTo>
                  <a:lnTo>
                    <a:pt x="7175" y="6013"/>
                  </a:lnTo>
                  <a:lnTo>
                    <a:pt x="7377" y="6088"/>
                  </a:lnTo>
                  <a:lnTo>
                    <a:pt x="7554" y="6189"/>
                  </a:lnTo>
                  <a:lnTo>
                    <a:pt x="7731" y="6265"/>
                  </a:lnTo>
                  <a:lnTo>
                    <a:pt x="7883" y="6391"/>
                  </a:lnTo>
                  <a:lnTo>
                    <a:pt x="8009" y="6493"/>
                  </a:lnTo>
                  <a:lnTo>
                    <a:pt x="8110" y="6619"/>
                  </a:lnTo>
                  <a:lnTo>
                    <a:pt x="8312" y="6871"/>
                  </a:lnTo>
                  <a:lnTo>
                    <a:pt x="8413" y="7124"/>
                  </a:lnTo>
                  <a:lnTo>
                    <a:pt x="8489" y="7377"/>
                  </a:lnTo>
                  <a:lnTo>
                    <a:pt x="8514" y="7629"/>
                  </a:lnTo>
                  <a:lnTo>
                    <a:pt x="8489" y="7882"/>
                  </a:lnTo>
                  <a:lnTo>
                    <a:pt x="8413" y="8185"/>
                  </a:lnTo>
                  <a:lnTo>
                    <a:pt x="8262" y="8463"/>
                  </a:lnTo>
                  <a:lnTo>
                    <a:pt x="8085" y="8690"/>
                  </a:lnTo>
                  <a:lnTo>
                    <a:pt x="7832" y="8918"/>
                  </a:lnTo>
                  <a:lnTo>
                    <a:pt x="7655" y="9044"/>
                  </a:lnTo>
                  <a:lnTo>
                    <a:pt x="7453" y="9145"/>
                  </a:lnTo>
                  <a:lnTo>
                    <a:pt x="7226" y="9221"/>
                  </a:lnTo>
                  <a:lnTo>
                    <a:pt x="7024" y="9297"/>
                  </a:lnTo>
                  <a:lnTo>
                    <a:pt x="7024" y="10231"/>
                  </a:lnTo>
                  <a:lnTo>
                    <a:pt x="5937" y="10231"/>
                  </a:lnTo>
                  <a:lnTo>
                    <a:pt x="5937" y="9246"/>
                  </a:lnTo>
                  <a:lnTo>
                    <a:pt x="5533" y="9145"/>
                  </a:lnTo>
                  <a:lnTo>
                    <a:pt x="5180" y="8968"/>
                  </a:lnTo>
                  <a:lnTo>
                    <a:pt x="4851" y="8741"/>
                  </a:lnTo>
                  <a:lnTo>
                    <a:pt x="4700" y="8615"/>
                  </a:lnTo>
                  <a:lnTo>
                    <a:pt x="4573" y="8463"/>
                  </a:lnTo>
                  <a:lnTo>
                    <a:pt x="4194" y="8059"/>
                  </a:lnTo>
                  <a:lnTo>
                    <a:pt x="5003" y="7326"/>
                  </a:lnTo>
                  <a:lnTo>
                    <a:pt x="5382" y="7730"/>
                  </a:lnTo>
                  <a:lnTo>
                    <a:pt x="5483" y="7857"/>
                  </a:lnTo>
                  <a:lnTo>
                    <a:pt x="5609" y="7933"/>
                  </a:lnTo>
                  <a:lnTo>
                    <a:pt x="5735" y="8034"/>
                  </a:lnTo>
                  <a:lnTo>
                    <a:pt x="5862" y="8084"/>
                  </a:lnTo>
                  <a:lnTo>
                    <a:pt x="6165" y="8210"/>
                  </a:lnTo>
                  <a:lnTo>
                    <a:pt x="6316" y="8236"/>
                  </a:lnTo>
                  <a:lnTo>
                    <a:pt x="6796" y="8236"/>
                  </a:lnTo>
                  <a:lnTo>
                    <a:pt x="6948" y="8185"/>
                  </a:lnTo>
                  <a:lnTo>
                    <a:pt x="7074" y="8135"/>
                  </a:lnTo>
                  <a:lnTo>
                    <a:pt x="7175" y="8059"/>
                  </a:lnTo>
                  <a:lnTo>
                    <a:pt x="7276" y="7983"/>
                  </a:lnTo>
                  <a:lnTo>
                    <a:pt x="7352" y="7882"/>
                  </a:lnTo>
                  <a:lnTo>
                    <a:pt x="7403" y="7781"/>
                  </a:lnTo>
                  <a:lnTo>
                    <a:pt x="7428" y="7680"/>
                  </a:lnTo>
                  <a:lnTo>
                    <a:pt x="7428" y="7554"/>
                  </a:lnTo>
                  <a:lnTo>
                    <a:pt x="7377" y="7453"/>
                  </a:lnTo>
                  <a:lnTo>
                    <a:pt x="7302" y="7326"/>
                  </a:lnTo>
                  <a:lnTo>
                    <a:pt x="7201" y="7250"/>
                  </a:lnTo>
                  <a:lnTo>
                    <a:pt x="6998" y="7099"/>
                  </a:lnTo>
                  <a:lnTo>
                    <a:pt x="6796" y="7023"/>
                  </a:lnTo>
                  <a:lnTo>
                    <a:pt x="5836" y="6644"/>
                  </a:lnTo>
                  <a:lnTo>
                    <a:pt x="5407" y="6467"/>
                  </a:lnTo>
                  <a:lnTo>
                    <a:pt x="5331" y="6417"/>
                  </a:lnTo>
                  <a:lnTo>
                    <a:pt x="5180" y="6290"/>
                  </a:lnTo>
                  <a:lnTo>
                    <a:pt x="5028" y="6139"/>
                  </a:lnTo>
                  <a:lnTo>
                    <a:pt x="4902" y="5987"/>
                  </a:lnTo>
                  <a:lnTo>
                    <a:pt x="4801" y="5810"/>
                  </a:lnTo>
                  <a:lnTo>
                    <a:pt x="4750" y="5608"/>
                  </a:lnTo>
                  <a:lnTo>
                    <a:pt x="4700" y="5406"/>
                  </a:lnTo>
                  <a:lnTo>
                    <a:pt x="4674" y="5204"/>
                  </a:lnTo>
                  <a:lnTo>
                    <a:pt x="4700" y="5002"/>
                  </a:lnTo>
                  <a:lnTo>
                    <a:pt x="4750" y="4775"/>
                  </a:lnTo>
                  <a:lnTo>
                    <a:pt x="4826" y="4573"/>
                  </a:lnTo>
                  <a:lnTo>
                    <a:pt x="4927" y="4370"/>
                  </a:lnTo>
                  <a:lnTo>
                    <a:pt x="5078" y="4194"/>
                  </a:lnTo>
                  <a:lnTo>
                    <a:pt x="5230" y="4042"/>
                  </a:lnTo>
                  <a:lnTo>
                    <a:pt x="5432" y="3916"/>
                  </a:lnTo>
                  <a:lnTo>
                    <a:pt x="5634" y="3789"/>
                  </a:lnTo>
                  <a:lnTo>
                    <a:pt x="5862" y="3714"/>
                  </a:lnTo>
                  <a:lnTo>
                    <a:pt x="5937" y="3688"/>
                  </a:lnTo>
                  <a:lnTo>
                    <a:pt x="5937" y="2728"/>
                  </a:lnTo>
                  <a:close/>
                  <a:moveTo>
                    <a:pt x="6468" y="0"/>
                  </a:moveTo>
                  <a:lnTo>
                    <a:pt x="5836" y="25"/>
                  </a:lnTo>
                  <a:lnTo>
                    <a:pt x="5230" y="126"/>
                  </a:lnTo>
                  <a:lnTo>
                    <a:pt x="4624" y="253"/>
                  </a:lnTo>
                  <a:lnTo>
                    <a:pt x="4321" y="354"/>
                  </a:lnTo>
                  <a:lnTo>
                    <a:pt x="4043" y="480"/>
                  </a:lnTo>
                  <a:lnTo>
                    <a:pt x="3740" y="606"/>
                  </a:lnTo>
                  <a:lnTo>
                    <a:pt x="3462" y="733"/>
                  </a:lnTo>
                  <a:lnTo>
                    <a:pt x="3184" y="884"/>
                  </a:lnTo>
                  <a:lnTo>
                    <a:pt x="2906" y="1061"/>
                  </a:lnTo>
                  <a:lnTo>
                    <a:pt x="2628" y="1238"/>
                  </a:lnTo>
                  <a:lnTo>
                    <a:pt x="2375" y="1440"/>
                  </a:lnTo>
                  <a:lnTo>
                    <a:pt x="2123" y="1667"/>
                  </a:lnTo>
                  <a:lnTo>
                    <a:pt x="1895" y="1895"/>
                  </a:lnTo>
                  <a:lnTo>
                    <a:pt x="1668" y="2122"/>
                  </a:lnTo>
                  <a:lnTo>
                    <a:pt x="1466" y="2375"/>
                  </a:lnTo>
                  <a:lnTo>
                    <a:pt x="1264" y="2627"/>
                  </a:lnTo>
                  <a:lnTo>
                    <a:pt x="1087" y="2880"/>
                  </a:lnTo>
                  <a:lnTo>
                    <a:pt x="910" y="3158"/>
                  </a:lnTo>
                  <a:lnTo>
                    <a:pt x="759" y="3410"/>
                  </a:lnTo>
                  <a:lnTo>
                    <a:pt x="607" y="3714"/>
                  </a:lnTo>
                  <a:lnTo>
                    <a:pt x="481" y="3992"/>
                  </a:lnTo>
                  <a:lnTo>
                    <a:pt x="380" y="4295"/>
                  </a:lnTo>
                  <a:lnTo>
                    <a:pt x="279" y="4573"/>
                  </a:lnTo>
                  <a:lnTo>
                    <a:pt x="177" y="4876"/>
                  </a:lnTo>
                  <a:lnTo>
                    <a:pt x="127" y="5204"/>
                  </a:lnTo>
                  <a:lnTo>
                    <a:pt x="51" y="5507"/>
                  </a:lnTo>
                  <a:lnTo>
                    <a:pt x="26" y="5836"/>
                  </a:lnTo>
                  <a:lnTo>
                    <a:pt x="1" y="6139"/>
                  </a:lnTo>
                  <a:lnTo>
                    <a:pt x="1" y="6467"/>
                  </a:lnTo>
                  <a:lnTo>
                    <a:pt x="1" y="6796"/>
                  </a:lnTo>
                  <a:lnTo>
                    <a:pt x="26" y="7124"/>
                  </a:lnTo>
                  <a:lnTo>
                    <a:pt x="51" y="7427"/>
                  </a:lnTo>
                  <a:lnTo>
                    <a:pt x="127" y="7756"/>
                  </a:lnTo>
                  <a:lnTo>
                    <a:pt x="177" y="8059"/>
                  </a:lnTo>
                  <a:lnTo>
                    <a:pt x="279" y="8362"/>
                  </a:lnTo>
                  <a:lnTo>
                    <a:pt x="380" y="8665"/>
                  </a:lnTo>
                  <a:lnTo>
                    <a:pt x="481" y="8943"/>
                  </a:lnTo>
                  <a:lnTo>
                    <a:pt x="607" y="9246"/>
                  </a:lnTo>
                  <a:lnTo>
                    <a:pt x="759" y="9524"/>
                  </a:lnTo>
                  <a:lnTo>
                    <a:pt x="910" y="9802"/>
                  </a:lnTo>
                  <a:lnTo>
                    <a:pt x="1087" y="10055"/>
                  </a:lnTo>
                  <a:lnTo>
                    <a:pt x="1264" y="10333"/>
                  </a:lnTo>
                  <a:lnTo>
                    <a:pt x="1466" y="10585"/>
                  </a:lnTo>
                  <a:lnTo>
                    <a:pt x="1668" y="10812"/>
                  </a:lnTo>
                  <a:lnTo>
                    <a:pt x="1895" y="11065"/>
                  </a:lnTo>
                  <a:lnTo>
                    <a:pt x="2123" y="11292"/>
                  </a:lnTo>
                  <a:lnTo>
                    <a:pt x="2375" y="11495"/>
                  </a:lnTo>
                  <a:lnTo>
                    <a:pt x="2628" y="11697"/>
                  </a:lnTo>
                  <a:lnTo>
                    <a:pt x="2906" y="11874"/>
                  </a:lnTo>
                  <a:lnTo>
                    <a:pt x="3184" y="12050"/>
                  </a:lnTo>
                  <a:lnTo>
                    <a:pt x="3462" y="12202"/>
                  </a:lnTo>
                  <a:lnTo>
                    <a:pt x="3740" y="12354"/>
                  </a:lnTo>
                  <a:lnTo>
                    <a:pt x="4043" y="12480"/>
                  </a:lnTo>
                  <a:lnTo>
                    <a:pt x="4321" y="12581"/>
                  </a:lnTo>
                  <a:lnTo>
                    <a:pt x="4624" y="12682"/>
                  </a:lnTo>
                  <a:lnTo>
                    <a:pt x="5230" y="12834"/>
                  </a:lnTo>
                  <a:lnTo>
                    <a:pt x="5836" y="12909"/>
                  </a:lnTo>
                  <a:lnTo>
                    <a:pt x="6468" y="12960"/>
                  </a:lnTo>
                  <a:lnTo>
                    <a:pt x="7100" y="12909"/>
                  </a:lnTo>
                  <a:lnTo>
                    <a:pt x="7706" y="12834"/>
                  </a:lnTo>
                  <a:lnTo>
                    <a:pt x="8312" y="12682"/>
                  </a:lnTo>
                  <a:lnTo>
                    <a:pt x="8615" y="12581"/>
                  </a:lnTo>
                  <a:lnTo>
                    <a:pt x="8918" y="12480"/>
                  </a:lnTo>
                  <a:lnTo>
                    <a:pt x="9196" y="12354"/>
                  </a:lnTo>
                  <a:lnTo>
                    <a:pt x="9474" y="12202"/>
                  </a:lnTo>
                  <a:lnTo>
                    <a:pt x="9752" y="12050"/>
                  </a:lnTo>
                  <a:lnTo>
                    <a:pt x="10030" y="11874"/>
                  </a:lnTo>
                  <a:lnTo>
                    <a:pt x="10308" y="11697"/>
                  </a:lnTo>
                  <a:lnTo>
                    <a:pt x="10561" y="11495"/>
                  </a:lnTo>
                  <a:lnTo>
                    <a:pt x="10813" y="11292"/>
                  </a:lnTo>
                  <a:lnTo>
                    <a:pt x="11041" y="11065"/>
                  </a:lnTo>
                  <a:lnTo>
                    <a:pt x="11293" y="10812"/>
                  </a:lnTo>
                  <a:lnTo>
                    <a:pt x="11495" y="10560"/>
                  </a:lnTo>
                  <a:lnTo>
                    <a:pt x="11697" y="10307"/>
                  </a:lnTo>
                  <a:lnTo>
                    <a:pt x="11874" y="10029"/>
                  </a:lnTo>
                  <a:lnTo>
                    <a:pt x="12051" y="9777"/>
                  </a:lnTo>
                  <a:lnTo>
                    <a:pt x="12203" y="9499"/>
                  </a:lnTo>
                  <a:lnTo>
                    <a:pt x="12354" y="9196"/>
                  </a:lnTo>
                  <a:lnTo>
                    <a:pt x="12481" y="8918"/>
                  </a:lnTo>
                  <a:lnTo>
                    <a:pt x="12582" y="8615"/>
                  </a:lnTo>
                  <a:lnTo>
                    <a:pt x="12683" y="8311"/>
                  </a:lnTo>
                  <a:lnTo>
                    <a:pt x="12834" y="7705"/>
                  </a:lnTo>
                  <a:lnTo>
                    <a:pt x="12910" y="7099"/>
                  </a:lnTo>
                  <a:lnTo>
                    <a:pt x="12935" y="6467"/>
                  </a:lnTo>
                  <a:lnTo>
                    <a:pt x="12910" y="5861"/>
                  </a:lnTo>
                  <a:lnTo>
                    <a:pt x="12834" y="5229"/>
                  </a:lnTo>
                  <a:lnTo>
                    <a:pt x="12683" y="4623"/>
                  </a:lnTo>
                  <a:lnTo>
                    <a:pt x="12582" y="4320"/>
                  </a:lnTo>
                  <a:lnTo>
                    <a:pt x="12481" y="4042"/>
                  </a:lnTo>
                  <a:lnTo>
                    <a:pt x="12354" y="3739"/>
                  </a:lnTo>
                  <a:lnTo>
                    <a:pt x="12203" y="3461"/>
                  </a:lnTo>
                  <a:lnTo>
                    <a:pt x="12051" y="3183"/>
                  </a:lnTo>
                  <a:lnTo>
                    <a:pt x="11874" y="2905"/>
                  </a:lnTo>
                  <a:lnTo>
                    <a:pt x="11697" y="2627"/>
                  </a:lnTo>
                  <a:lnTo>
                    <a:pt x="11495" y="2375"/>
                  </a:lnTo>
                  <a:lnTo>
                    <a:pt x="11293" y="2122"/>
                  </a:lnTo>
                  <a:lnTo>
                    <a:pt x="11041" y="1895"/>
                  </a:lnTo>
                  <a:lnTo>
                    <a:pt x="10813" y="1667"/>
                  </a:lnTo>
                  <a:lnTo>
                    <a:pt x="10561" y="1440"/>
                  </a:lnTo>
                  <a:lnTo>
                    <a:pt x="10308" y="1238"/>
                  </a:lnTo>
                  <a:lnTo>
                    <a:pt x="10030" y="1061"/>
                  </a:lnTo>
                  <a:lnTo>
                    <a:pt x="9752" y="884"/>
                  </a:lnTo>
                  <a:lnTo>
                    <a:pt x="9474" y="733"/>
                  </a:lnTo>
                  <a:lnTo>
                    <a:pt x="9196" y="606"/>
                  </a:lnTo>
                  <a:lnTo>
                    <a:pt x="8918" y="480"/>
                  </a:lnTo>
                  <a:lnTo>
                    <a:pt x="8615" y="354"/>
                  </a:lnTo>
                  <a:lnTo>
                    <a:pt x="8312" y="253"/>
                  </a:lnTo>
                  <a:lnTo>
                    <a:pt x="7706" y="126"/>
                  </a:lnTo>
                  <a:lnTo>
                    <a:pt x="7100" y="25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N" sz="2000" b="0" dirty="0"/>
            </a:br>
            <a:br>
              <a:rPr lang="en-IN" sz="2000" b="0" dirty="0"/>
            </a:br>
            <a:r>
              <a:rPr lang="en-IN" sz="2000" b="0" dirty="0"/>
              <a:t>Querying and Analysis with </a:t>
            </a:r>
            <a:r>
              <a:rPr lang="en-IN" sz="2000" b="0" dirty="0" err="1"/>
              <a:t>BigQuery</a:t>
            </a:r>
            <a:br>
              <a:rPr lang="en-IN" sz="3600" b="0" dirty="0"/>
            </a:b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719988" y="376990"/>
            <a:ext cx="5800500" cy="4270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0" dirty="0"/>
              <a:t>The cleaned and structured data stored in Cloud SQL (MySQL) is connected to </a:t>
            </a:r>
            <a:r>
              <a:rPr lang="en-IN" sz="1800" b="0" dirty="0" err="1"/>
              <a:t>BigQuery</a:t>
            </a:r>
            <a:r>
              <a:rPr lang="en-IN" sz="1800" b="0" dirty="0"/>
              <a:t>.</a:t>
            </a:r>
          </a:p>
          <a:p>
            <a:pPr marL="139700" indent="0"/>
            <a:endParaRPr lang="en-IN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dirty="0" err="1"/>
              <a:t>BigQuery</a:t>
            </a:r>
            <a:r>
              <a:rPr lang="en-IN" sz="1800" b="0" dirty="0"/>
              <a:t> is used to run SQL queries for </a:t>
            </a:r>
            <a:r>
              <a:rPr lang="en-IN" sz="1800" b="0" dirty="0" err="1"/>
              <a:t>analyzing</a:t>
            </a:r>
            <a:r>
              <a:rPr lang="en-IN" sz="1800" b="0" dirty="0"/>
              <a:t> transaction trends, failure rates, error types, and branch performance.</a:t>
            </a:r>
          </a:p>
          <a:p>
            <a:pPr marL="139700" indent="0"/>
            <a:endParaRPr lang="en-IN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dirty="0"/>
              <a:t>Enables fast, scalable analysis and integration with visualization tools.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77"/>
          <p:cNvSpPr txBox="1">
            <a:spLocks noGrp="1"/>
          </p:cNvSpPr>
          <p:nvPr>
            <p:ph type="title"/>
          </p:nvPr>
        </p:nvSpPr>
        <p:spPr>
          <a:xfrm>
            <a:off x="1210962" y="80240"/>
            <a:ext cx="4288938" cy="1103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" dirty="0"/>
            </a:br>
            <a:r>
              <a:rPr lang="en-IN" sz="2000" b="1" dirty="0"/>
              <a:t>Insights Derived from the          Following Metrics</a:t>
            </a:r>
            <a:br>
              <a:rPr lang="en-IN" dirty="0"/>
            </a:br>
            <a:endParaRPr dirty="0"/>
          </a:p>
        </p:txBody>
      </p:sp>
      <p:sp>
        <p:nvSpPr>
          <p:cNvPr id="3439" name="Google Shape;3439;p77"/>
          <p:cNvSpPr txBox="1">
            <a:spLocks noGrp="1"/>
          </p:cNvSpPr>
          <p:nvPr>
            <p:ph type="subTitle" idx="1"/>
          </p:nvPr>
        </p:nvSpPr>
        <p:spPr>
          <a:xfrm>
            <a:off x="715100" y="1364588"/>
            <a:ext cx="4779900" cy="3067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Total Failed Transactions by City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Total Failed Transactions by Branch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Count of success and failure transactions in each branch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Failures by Day of the Week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Failed Transactions by Reason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Daily Failed Transactions Trend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Which Branches Have the Most Diverse Error Types</a:t>
            </a:r>
          </a:p>
          <a:p>
            <a:pPr marL="573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Identify Any Branch with Failures &gt; 50 in a Single Day</a:t>
            </a:r>
          </a:p>
          <a:p>
            <a:pPr marL="285750" indent="-285750">
              <a:buFont typeface="Wingdings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3440" name="Google Shape;3440;p77"/>
          <p:cNvPicPr preferRelativeResize="0"/>
          <p:nvPr/>
        </p:nvPicPr>
        <p:blipFill rotWithShape="1">
          <a:blip r:embed="rId3">
            <a:alphaModFix/>
          </a:blip>
          <a:srcRect l="21315" t="30997" r="21475" b="-17924"/>
          <a:stretch/>
        </p:blipFill>
        <p:spPr>
          <a:xfrm rot="5400000" flipH="1">
            <a:off x="4577658" y="237058"/>
            <a:ext cx="5322726" cy="4648158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3441" name="Google Shape;3441;p7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7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3443;p7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4" name="Google Shape;3444;p7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445" name="Google Shape;3445;p7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7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448" name="Google Shape;3448;p7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8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8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1" name="Google Shape;3551;p8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552" name="Google Shape;3552;p8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4" name="Google Shape;3554;p8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555" name="Google Shape;3555;p8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81C50B-A643-4538-D600-E41E6843289F}"/>
              </a:ext>
            </a:extLst>
          </p:cNvPr>
          <p:cNvSpPr txBox="1"/>
          <p:nvPr/>
        </p:nvSpPr>
        <p:spPr>
          <a:xfrm>
            <a:off x="189470" y="172995"/>
            <a:ext cx="5557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dirty="0">
              <a:solidFill>
                <a:srgbClr val="B80672"/>
              </a:solidFill>
              <a:effectLst/>
              <a:latin typeface="Roboto Mono" pitchFamily="49" charset="0"/>
            </a:endParaRPr>
          </a:p>
          <a:p>
            <a:r>
              <a:rPr lang="en-IN" b="0" dirty="0">
                <a:solidFill>
                  <a:srgbClr val="B80672"/>
                </a:solidFill>
                <a:effectLst/>
                <a:latin typeface="Roboto Mono" pitchFamily="49" charset="0"/>
              </a:rPr>
              <a:t>Total Failed Transactions by City</a:t>
            </a:r>
            <a:endParaRPr lang="en-IN" b="0" dirty="0">
              <a:solidFill>
                <a:srgbClr val="202124"/>
              </a:solidFill>
              <a:effectLst/>
              <a:latin typeface="Roboto Mono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D407F-BF15-6E46-23D5-DC678C26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9" t="28263" r="38061" b="20329"/>
          <a:stretch/>
        </p:blipFill>
        <p:spPr>
          <a:xfrm>
            <a:off x="2954135" y="827873"/>
            <a:ext cx="4470805" cy="38945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8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8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8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8" name="Google Shape;3568;p8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569" name="Google Shape;3569;p8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8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572" name="Google Shape;3572;p8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E468265-9960-D445-4D0E-4C1FFD3D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28" y="986626"/>
            <a:ext cx="7272294" cy="3170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B26355-F2E0-20AC-B38E-1EDB2E666AAF}"/>
              </a:ext>
            </a:extLst>
          </p:cNvPr>
          <p:cNvSpPr txBox="1"/>
          <p:nvPr/>
        </p:nvSpPr>
        <p:spPr>
          <a:xfrm>
            <a:off x="634314" y="321276"/>
            <a:ext cx="700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B80672"/>
                </a:solidFill>
                <a:effectLst/>
                <a:latin typeface="Roboto Mono" pitchFamily="49" charset="0"/>
              </a:rPr>
              <a:t>Count of success and failure transactions in each branch</a:t>
            </a:r>
            <a:endParaRPr lang="en-IN" b="0" dirty="0">
              <a:solidFill>
                <a:srgbClr val="202124"/>
              </a:solidFill>
              <a:effectLst/>
              <a:latin typeface="Roboto Mono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394</Words>
  <Application>Microsoft Macintosh PowerPoint</Application>
  <PresentationFormat>On-screen Show (16:9)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Wingdings</vt:lpstr>
      <vt:lpstr>Courier New</vt:lpstr>
      <vt:lpstr>Bebas Neue</vt:lpstr>
      <vt:lpstr>Abadi MT Condensed Light</vt:lpstr>
      <vt:lpstr>Roboto Mono</vt:lpstr>
      <vt:lpstr>Arial</vt:lpstr>
      <vt:lpstr>Poppins</vt:lpstr>
      <vt:lpstr>Roboto Condensed Light</vt:lpstr>
      <vt:lpstr>Montserrat ExtraBold</vt:lpstr>
      <vt:lpstr>International Banking Day XL by Slidesgo</vt:lpstr>
      <vt:lpstr>   Failed Banking Transaction Analysis  </vt:lpstr>
      <vt:lpstr>        Problem Statement</vt:lpstr>
      <vt:lpstr>Hadoop</vt:lpstr>
      <vt:lpstr> Transaction ID Branch ID Branch Name City Transaction Date Transaction Amount Transaction Status Transaction Type Customer ID Error Message Bank Name Branch Pincode</vt:lpstr>
      <vt:lpstr>Implementation</vt:lpstr>
      <vt:lpstr>  Querying and Analysis with BigQuery </vt:lpstr>
      <vt:lpstr> Insights Derived from the          Following Metrics 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Failed Banking Transaction Analysis  </dc:title>
  <cp:lastModifiedBy>Ahkalya G . 20BEC004</cp:lastModifiedBy>
  <cp:revision>6</cp:revision>
  <dcterms:modified xsi:type="dcterms:W3CDTF">2025-05-09T06:08:13Z</dcterms:modified>
</cp:coreProperties>
</file>