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7C12E-00C1-F893-5D2C-9D4617A645CF}" v="169" dt="2024-07-18T07:20:21.223"/>
    <p1510:client id="{652C7647-2F30-4C4B-B9DD-A899A75C0F5D}" v="487" dt="2024-07-18T07:51:09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1DA0B9-8087-4B4E-A95C-D37373E2DB8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52B548-D798-4586-818A-FB5A446171E2}">
      <dgm:prSet/>
      <dgm:spPr/>
      <dgm:t>
        <a:bodyPr/>
        <a:lstStyle/>
        <a:p>
          <a:r>
            <a:rPr lang="en-US" baseline="0"/>
            <a:t>Data Ingestion =&gt; Kafka and Zookeeper</a:t>
          </a:r>
          <a:endParaRPr lang="en-US"/>
        </a:p>
      </dgm:t>
    </dgm:pt>
    <dgm:pt modelId="{112FE52C-BCDF-429F-94ED-4581ABCEF99C}" type="parTrans" cxnId="{3C3D3E74-B20F-4059-8781-13F3AFCD21AC}">
      <dgm:prSet/>
      <dgm:spPr/>
      <dgm:t>
        <a:bodyPr/>
        <a:lstStyle/>
        <a:p>
          <a:endParaRPr lang="en-US"/>
        </a:p>
      </dgm:t>
    </dgm:pt>
    <dgm:pt modelId="{22AB212C-0CE1-4DD2-8124-59A801AD7B2B}" type="sibTrans" cxnId="{3C3D3E74-B20F-4059-8781-13F3AFCD21AC}">
      <dgm:prSet/>
      <dgm:spPr/>
      <dgm:t>
        <a:bodyPr/>
        <a:lstStyle/>
        <a:p>
          <a:endParaRPr lang="en-US"/>
        </a:p>
      </dgm:t>
    </dgm:pt>
    <dgm:pt modelId="{9ABB250B-1A79-4DE0-BC8B-E000F69A97E3}">
      <dgm:prSet/>
      <dgm:spPr/>
      <dgm:t>
        <a:bodyPr/>
        <a:lstStyle/>
        <a:p>
          <a:r>
            <a:rPr lang="en-US" baseline="0"/>
            <a:t>Data Lake =&gt; MongoDB</a:t>
          </a:r>
          <a:endParaRPr lang="en-US"/>
        </a:p>
      </dgm:t>
    </dgm:pt>
    <dgm:pt modelId="{D4E7E2A7-03C1-4257-8AEB-9F996B219536}" type="parTrans" cxnId="{528798C8-DEF4-482C-84BE-43D709701BCA}">
      <dgm:prSet/>
      <dgm:spPr/>
      <dgm:t>
        <a:bodyPr/>
        <a:lstStyle/>
        <a:p>
          <a:endParaRPr lang="en-US"/>
        </a:p>
      </dgm:t>
    </dgm:pt>
    <dgm:pt modelId="{2E695834-F0AF-4E5A-9162-736BD77E5BBC}" type="sibTrans" cxnId="{528798C8-DEF4-482C-84BE-43D709701BCA}">
      <dgm:prSet/>
      <dgm:spPr/>
      <dgm:t>
        <a:bodyPr/>
        <a:lstStyle/>
        <a:p>
          <a:endParaRPr lang="en-US"/>
        </a:p>
      </dgm:t>
    </dgm:pt>
    <dgm:pt modelId="{2301B45C-953D-45EB-89BC-9E63124B7D81}">
      <dgm:prSet/>
      <dgm:spPr/>
      <dgm:t>
        <a:bodyPr/>
        <a:lstStyle/>
        <a:p>
          <a:r>
            <a:rPr lang="en-US" baseline="0"/>
            <a:t>Data Processing =&gt; Spark</a:t>
          </a:r>
          <a:endParaRPr lang="en-US"/>
        </a:p>
      </dgm:t>
    </dgm:pt>
    <dgm:pt modelId="{326F1D29-9086-4C47-805C-3744CCF3B460}" type="parTrans" cxnId="{06B940A3-8E1A-4515-AD77-A08B61A177C8}">
      <dgm:prSet/>
      <dgm:spPr/>
      <dgm:t>
        <a:bodyPr/>
        <a:lstStyle/>
        <a:p>
          <a:endParaRPr lang="en-US"/>
        </a:p>
      </dgm:t>
    </dgm:pt>
    <dgm:pt modelId="{114A1A1D-81E0-4D6B-A570-F856134A6E63}" type="sibTrans" cxnId="{06B940A3-8E1A-4515-AD77-A08B61A177C8}">
      <dgm:prSet/>
      <dgm:spPr/>
      <dgm:t>
        <a:bodyPr/>
        <a:lstStyle/>
        <a:p>
          <a:endParaRPr lang="en-US"/>
        </a:p>
      </dgm:t>
    </dgm:pt>
    <dgm:pt modelId="{BB35898B-6889-4A8E-A7AA-9FA309BF0769}">
      <dgm:prSet/>
      <dgm:spPr/>
      <dgm:t>
        <a:bodyPr/>
        <a:lstStyle/>
        <a:p>
          <a:r>
            <a:rPr lang="en-US" baseline="0"/>
            <a:t>Data Warehouse =&gt; Postgres</a:t>
          </a:r>
          <a:endParaRPr lang="en-US"/>
        </a:p>
      </dgm:t>
    </dgm:pt>
    <dgm:pt modelId="{AAFA4B53-1878-45C0-B113-25D79A172EFC}" type="parTrans" cxnId="{307331C2-CE7F-4B0E-9FA7-3C43379FAA59}">
      <dgm:prSet/>
      <dgm:spPr/>
      <dgm:t>
        <a:bodyPr/>
        <a:lstStyle/>
        <a:p>
          <a:endParaRPr lang="en-US"/>
        </a:p>
      </dgm:t>
    </dgm:pt>
    <dgm:pt modelId="{95EC6B46-B496-4240-B0C7-B7A4B8B83CCF}" type="sibTrans" cxnId="{307331C2-CE7F-4B0E-9FA7-3C43379FAA59}">
      <dgm:prSet/>
      <dgm:spPr/>
      <dgm:t>
        <a:bodyPr/>
        <a:lstStyle/>
        <a:p>
          <a:endParaRPr lang="en-US"/>
        </a:p>
      </dgm:t>
    </dgm:pt>
    <dgm:pt modelId="{AD30FD78-7D3A-40E9-8B4B-84C96EAC7A8A}">
      <dgm:prSet/>
      <dgm:spPr/>
      <dgm:t>
        <a:bodyPr/>
        <a:lstStyle/>
        <a:p>
          <a:r>
            <a:rPr lang="en-US" baseline="0"/>
            <a:t>Data Visualization =&gt; Graphana</a:t>
          </a:r>
          <a:endParaRPr lang="en-US"/>
        </a:p>
      </dgm:t>
    </dgm:pt>
    <dgm:pt modelId="{F7CCF2AD-D122-49E6-929A-5D74ACB0673F}" type="parTrans" cxnId="{B5CF03A0-878D-41D6-8844-E7B756EF0EFF}">
      <dgm:prSet/>
      <dgm:spPr/>
      <dgm:t>
        <a:bodyPr/>
        <a:lstStyle/>
        <a:p>
          <a:endParaRPr lang="en-US"/>
        </a:p>
      </dgm:t>
    </dgm:pt>
    <dgm:pt modelId="{AB918BBF-D868-4972-A102-0B27D248F30E}" type="sibTrans" cxnId="{B5CF03A0-878D-41D6-8844-E7B756EF0EFF}">
      <dgm:prSet/>
      <dgm:spPr/>
      <dgm:t>
        <a:bodyPr/>
        <a:lstStyle/>
        <a:p>
          <a:endParaRPr lang="en-US"/>
        </a:p>
      </dgm:t>
    </dgm:pt>
    <dgm:pt modelId="{0059A0EE-F821-EB45-B092-D1D7BFFAA130}" type="pres">
      <dgm:prSet presAssocID="{FF1DA0B9-8087-4B4E-A95C-D37373E2DB83}" presName="outerComposite" presStyleCnt="0">
        <dgm:presLayoutVars>
          <dgm:chMax val="5"/>
          <dgm:dir/>
          <dgm:resizeHandles val="exact"/>
        </dgm:presLayoutVars>
      </dgm:prSet>
      <dgm:spPr/>
    </dgm:pt>
    <dgm:pt modelId="{18799AF7-BF4A-1A42-AC02-CBE2C206BB4C}" type="pres">
      <dgm:prSet presAssocID="{FF1DA0B9-8087-4B4E-A95C-D37373E2DB83}" presName="dummyMaxCanvas" presStyleCnt="0">
        <dgm:presLayoutVars/>
      </dgm:prSet>
      <dgm:spPr/>
    </dgm:pt>
    <dgm:pt modelId="{F730C5FA-2258-DA4E-8C55-0688A81669DC}" type="pres">
      <dgm:prSet presAssocID="{FF1DA0B9-8087-4B4E-A95C-D37373E2DB83}" presName="FiveNodes_1" presStyleLbl="node1" presStyleIdx="0" presStyleCnt="5">
        <dgm:presLayoutVars>
          <dgm:bulletEnabled val="1"/>
        </dgm:presLayoutVars>
      </dgm:prSet>
      <dgm:spPr/>
    </dgm:pt>
    <dgm:pt modelId="{5581D060-8694-D441-81EE-4EF4D555D736}" type="pres">
      <dgm:prSet presAssocID="{FF1DA0B9-8087-4B4E-A95C-D37373E2DB83}" presName="FiveNodes_2" presStyleLbl="node1" presStyleIdx="1" presStyleCnt="5">
        <dgm:presLayoutVars>
          <dgm:bulletEnabled val="1"/>
        </dgm:presLayoutVars>
      </dgm:prSet>
      <dgm:spPr/>
    </dgm:pt>
    <dgm:pt modelId="{48740C4E-724A-9044-B74E-0AFD0A7334B9}" type="pres">
      <dgm:prSet presAssocID="{FF1DA0B9-8087-4B4E-A95C-D37373E2DB83}" presName="FiveNodes_3" presStyleLbl="node1" presStyleIdx="2" presStyleCnt="5">
        <dgm:presLayoutVars>
          <dgm:bulletEnabled val="1"/>
        </dgm:presLayoutVars>
      </dgm:prSet>
      <dgm:spPr/>
    </dgm:pt>
    <dgm:pt modelId="{54FD22A1-7986-854A-BE93-B30F67546E9A}" type="pres">
      <dgm:prSet presAssocID="{FF1DA0B9-8087-4B4E-A95C-D37373E2DB83}" presName="FiveNodes_4" presStyleLbl="node1" presStyleIdx="3" presStyleCnt="5">
        <dgm:presLayoutVars>
          <dgm:bulletEnabled val="1"/>
        </dgm:presLayoutVars>
      </dgm:prSet>
      <dgm:spPr/>
    </dgm:pt>
    <dgm:pt modelId="{49721810-3FD6-3849-A87C-FFAC7DCD0762}" type="pres">
      <dgm:prSet presAssocID="{FF1DA0B9-8087-4B4E-A95C-D37373E2DB83}" presName="FiveNodes_5" presStyleLbl="node1" presStyleIdx="4" presStyleCnt="5">
        <dgm:presLayoutVars>
          <dgm:bulletEnabled val="1"/>
        </dgm:presLayoutVars>
      </dgm:prSet>
      <dgm:spPr/>
    </dgm:pt>
    <dgm:pt modelId="{A3B0BA27-C175-F242-A356-1974C6168128}" type="pres">
      <dgm:prSet presAssocID="{FF1DA0B9-8087-4B4E-A95C-D37373E2DB83}" presName="FiveConn_1-2" presStyleLbl="fgAccFollowNode1" presStyleIdx="0" presStyleCnt="4">
        <dgm:presLayoutVars>
          <dgm:bulletEnabled val="1"/>
        </dgm:presLayoutVars>
      </dgm:prSet>
      <dgm:spPr/>
    </dgm:pt>
    <dgm:pt modelId="{18EF0499-4641-3B4E-A9D9-2009966B660F}" type="pres">
      <dgm:prSet presAssocID="{FF1DA0B9-8087-4B4E-A95C-D37373E2DB83}" presName="FiveConn_2-3" presStyleLbl="fgAccFollowNode1" presStyleIdx="1" presStyleCnt="4">
        <dgm:presLayoutVars>
          <dgm:bulletEnabled val="1"/>
        </dgm:presLayoutVars>
      </dgm:prSet>
      <dgm:spPr/>
    </dgm:pt>
    <dgm:pt modelId="{D8B66502-1782-9B41-983B-6C34EEA8AAA5}" type="pres">
      <dgm:prSet presAssocID="{FF1DA0B9-8087-4B4E-A95C-D37373E2DB83}" presName="FiveConn_3-4" presStyleLbl="fgAccFollowNode1" presStyleIdx="2" presStyleCnt="4">
        <dgm:presLayoutVars>
          <dgm:bulletEnabled val="1"/>
        </dgm:presLayoutVars>
      </dgm:prSet>
      <dgm:spPr/>
    </dgm:pt>
    <dgm:pt modelId="{0CE05EFC-1303-F54C-8B94-73DD7E0B2EAE}" type="pres">
      <dgm:prSet presAssocID="{FF1DA0B9-8087-4B4E-A95C-D37373E2DB83}" presName="FiveConn_4-5" presStyleLbl="fgAccFollowNode1" presStyleIdx="3" presStyleCnt="4">
        <dgm:presLayoutVars>
          <dgm:bulletEnabled val="1"/>
        </dgm:presLayoutVars>
      </dgm:prSet>
      <dgm:spPr/>
    </dgm:pt>
    <dgm:pt modelId="{F7D2CE39-12C2-3E4F-A079-5ACC921D99F4}" type="pres">
      <dgm:prSet presAssocID="{FF1DA0B9-8087-4B4E-A95C-D37373E2DB83}" presName="FiveNodes_1_text" presStyleLbl="node1" presStyleIdx="4" presStyleCnt="5">
        <dgm:presLayoutVars>
          <dgm:bulletEnabled val="1"/>
        </dgm:presLayoutVars>
      </dgm:prSet>
      <dgm:spPr/>
    </dgm:pt>
    <dgm:pt modelId="{89E43E2A-C068-B54F-8079-4A92735C80C0}" type="pres">
      <dgm:prSet presAssocID="{FF1DA0B9-8087-4B4E-A95C-D37373E2DB83}" presName="FiveNodes_2_text" presStyleLbl="node1" presStyleIdx="4" presStyleCnt="5">
        <dgm:presLayoutVars>
          <dgm:bulletEnabled val="1"/>
        </dgm:presLayoutVars>
      </dgm:prSet>
      <dgm:spPr/>
    </dgm:pt>
    <dgm:pt modelId="{40666920-202C-C040-84CB-A19BC1121020}" type="pres">
      <dgm:prSet presAssocID="{FF1DA0B9-8087-4B4E-A95C-D37373E2DB83}" presName="FiveNodes_3_text" presStyleLbl="node1" presStyleIdx="4" presStyleCnt="5">
        <dgm:presLayoutVars>
          <dgm:bulletEnabled val="1"/>
        </dgm:presLayoutVars>
      </dgm:prSet>
      <dgm:spPr/>
    </dgm:pt>
    <dgm:pt modelId="{DB5FC8BF-435E-1841-B5D2-65C6048E52CA}" type="pres">
      <dgm:prSet presAssocID="{FF1DA0B9-8087-4B4E-A95C-D37373E2DB83}" presName="FiveNodes_4_text" presStyleLbl="node1" presStyleIdx="4" presStyleCnt="5">
        <dgm:presLayoutVars>
          <dgm:bulletEnabled val="1"/>
        </dgm:presLayoutVars>
      </dgm:prSet>
      <dgm:spPr/>
    </dgm:pt>
    <dgm:pt modelId="{8CBA4768-544D-9E4E-90AE-514FE3AD24B6}" type="pres">
      <dgm:prSet presAssocID="{FF1DA0B9-8087-4B4E-A95C-D37373E2DB8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B55C904-8023-0B48-AEA1-2040EFB50B94}" type="presOf" srcId="{2301B45C-953D-45EB-89BC-9E63124B7D81}" destId="{48740C4E-724A-9044-B74E-0AFD0A7334B9}" srcOrd="0" destOrd="0" presId="urn:microsoft.com/office/officeart/2005/8/layout/vProcess5"/>
    <dgm:cxn modelId="{9D0A3C18-7589-514B-8754-92AD0BDB6AFB}" type="presOf" srcId="{AD30FD78-7D3A-40E9-8B4B-84C96EAC7A8A}" destId="{49721810-3FD6-3849-A87C-FFAC7DCD0762}" srcOrd="0" destOrd="0" presId="urn:microsoft.com/office/officeart/2005/8/layout/vProcess5"/>
    <dgm:cxn modelId="{23F93F29-D546-B146-BD7C-D69A6F9C6771}" type="presOf" srcId="{9ABB250B-1A79-4DE0-BC8B-E000F69A97E3}" destId="{5581D060-8694-D441-81EE-4EF4D555D736}" srcOrd="0" destOrd="0" presId="urn:microsoft.com/office/officeart/2005/8/layout/vProcess5"/>
    <dgm:cxn modelId="{15F50564-E9ED-244C-8BE9-C8E237243636}" type="presOf" srcId="{22AB212C-0CE1-4DD2-8124-59A801AD7B2B}" destId="{A3B0BA27-C175-F242-A356-1974C6168128}" srcOrd="0" destOrd="0" presId="urn:microsoft.com/office/officeart/2005/8/layout/vProcess5"/>
    <dgm:cxn modelId="{DAB75665-45E1-F74F-91E3-1DBA98FCCA47}" type="presOf" srcId="{9ABB250B-1A79-4DE0-BC8B-E000F69A97E3}" destId="{89E43E2A-C068-B54F-8079-4A92735C80C0}" srcOrd="1" destOrd="0" presId="urn:microsoft.com/office/officeart/2005/8/layout/vProcess5"/>
    <dgm:cxn modelId="{3C3D3E74-B20F-4059-8781-13F3AFCD21AC}" srcId="{FF1DA0B9-8087-4B4E-A95C-D37373E2DB83}" destId="{2252B548-D798-4586-818A-FB5A446171E2}" srcOrd="0" destOrd="0" parTransId="{112FE52C-BCDF-429F-94ED-4581ABCEF99C}" sibTransId="{22AB212C-0CE1-4DD2-8124-59A801AD7B2B}"/>
    <dgm:cxn modelId="{FA864F93-87AA-D848-AFA8-E81DD6633020}" type="presOf" srcId="{2252B548-D798-4586-818A-FB5A446171E2}" destId="{F7D2CE39-12C2-3E4F-A079-5ACC921D99F4}" srcOrd="1" destOrd="0" presId="urn:microsoft.com/office/officeart/2005/8/layout/vProcess5"/>
    <dgm:cxn modelId="{26CBD498-698C-6341-9BDD-03275CC39D83}" type="presOf" srcId="{2E695834-F0AF-4E5A-9162-736BD77E5BBC}" destId="{18EF0499-4641-3B4E-A9D9-2009966B660F}" srcOrd="0" destOrd="0" presId="urn:microsoft.com/office/officeart/2005/8/layout/vProcess5"/>
    <dgm:cxn modelId="{E3D61A9B-1B28-2A41-8B7D-1FCBC53BADC8}" type="presOf" srcId="{AD30FD78-7D3A-40E9-8B4B-84C96EAC7A8A}" destId="{8CBA4768-544D-9E4E-90AE-514FE3AD24B6}" srcOrd="1" destOrd="0" presId="urn:microsoft.com/office/officeart/2005/8/layout/vProcess5"/>
    <dgm:cxn modelId="{6986769F-02FA-5A45-A543-A2142EFD7A8D}" type="presOf" srcId="{FF1DA0B9-8087-4B4E-A95C-D37373E2DB83}" destId="{0059A0EE-F821-EB45-B092-D1D7BFFAA130}" srcOrd="0" destOrd="0" presId="urn:microsoft.com/office/officeart/2005/8/layout/vProcess5"/>
    <dgm:cxn modelId="{B5CF03A0-878D-41D6-8844-E7B756EF0EFF}" srcId="{FF1DA0B9-8087-4B4E-A95C-D37373E2DB83}" destId="{AD30FD78-7D3A-40E9-8B4B-84C96EAC7A8A}" srcOrd="4" destOrd="0" parTransId="{F7CCF2AD-D122-49E6-929A-5D74ACB0673F}" sibTransId="{AB918BBF-D868-4972-A102-0B27D248F30E}"/>
    <dgm:cxn modelId="{06B940A3-8E1A-4515-AD77-A08B61A177C8}" srcId="{FF1DA0B9-8087-4B4E-A95C-D37373E2DB83}" destId="{2301B45C-953D-45EB-89BC-9E63124B7D81}" srcOrd="2" destOrd="0" parTransId="{326F1D29-9086-4C47-805C-3744CCF3B460}" sibTransId="{114A1A1D-81E0-4D6B-A570-F856134A6E63}"/>
    <dgm:cxn modelId="{307331C2-CE7F-4B0E-9FA7-3C43379FAA59}" srcId="{FF1DA0B9-8087-4B4E-A95C-D37373E2DB83}" destId="{BB35898B-6889-4A8E-A7AA-9FA309BF0769}" srcOrd="3" destOrd="0" parTransId="{AAFA4B53-1878-45C0-B113-25D79A172EFC}" sibTransId="{95EC6B46-B496-4240-B0C7-B7A4B8B83CCF}"/>
    <dgm:cxn modelId="{528798C8-DEF4-482C-84BE-43D709701BCA}" srcId="{FF1DA0B9-8087-4B4E-A95C-D37373E2DB83}" destId="{9ABB250B-1A79-4DE0-BC8B-E000F69A97E3}" srcOrd="1" destOrd="0" parTransId="{D4E7E2A7-03C1-4257-8AEB-9F996B219536}" sibTransId="{2E695834-F0AF-4E5A-9162-736BD77E5BBC}"/>
    <dgm:cxn modelId="{7D273ECE-B38C-704A-B8CC-9547BA9C48B2}" type="presOf" srcId="{BB35898B-6889-4A8E-A7AA-9FA309BF0769}" destId="{54FD22A1-7986-854A-BE93-B30F67546E9A}" srcOrd="0" destOrd="0" presId="urn:microsoft.com/office/officeart/2005/8/layout/vProcess5"/>
    <dgm:cxn modelId="{FE27D5D6-2C70-564D-B186-ACE0152CEB5B}" type="presOf" srcId="{114A1A1D-81E0-4D6B-A570-F856134A6E63}" destId="{D8B66502-1782-9B41-983B-6C34EEA8AAA5}" srcOrd="0" destOrd="0" presId="urn:microsoft.com/office/officeart/2005/8/layout/vProcess5"/>
    <dgm:cxn modelId="{0EA62BE4-A04F-754F-8BD4-2C3E95D81280}" type="presOf" srcId="{2252B548-D798-4586-818A-FB5A446171E2}" destId="{F730C5FA-2258-DA4E-8C55-0688A81669DC}" srcOrd="0" destOrd="0" presId="urn:microsoft.com/office/officeart/2005/8/layout/vProcess5"/>
    <dgm:cxn modelId="{E41985E9-2D5E-164D-88ED-711405F8D13F}" type="presOf" srcId="{2301B45C-953D-45EB-89BC-9E63124B7D81}" destId="{40666920-202C-C040-84CB-A19BC1121020}" srcOrd="1" destOrd="0" presId="urn:microsoft.com/office/officeart/2005/8/layout/vProcess5"/>
    <dgm:cxn modelId="{37550DEB-3635-8045-961E-9134DB521993}" type="presOf" srcId="{95EC6B46-B496-4240-B0C7-B7A4B8B83CCF}" destId="{0CE05EFC-1303-F54C-8B94-73DD7E0B2EAE}" srcOrd="0" destOrd="0" presId="urn:microsoft.com/office/officeart/2005/8/layout/vProcess5"/>
    <dgm:cxn modelId="{2F7A9BFD-D9A0-C447-BEBB-B478C1D6CD4E}" type="presOf" srcId="{BB35898B-6889-4A8E-A7AA-9FA309BF0769}" destId="{DB5FC8BF-435E-1841-B5D2-65C6048E52CA}" srcOrd="1" destOrd="0" presId="urn:microsoft.com/office/officeart/2005/8/layout/vProcess5"/>
    <dgm:cxn modelId="{52626EA1-B34E-424B-B7E3-3DB83D93F626}" type="presParOf" srcId="{0059A0EE-F821-EB45-B092-D1D7BFFAA130}" destId="{18799AF7-BF4A-1A42-AC02-CBE2C206BB4C}" srcOrd="0" destOrd="0" presId="urn:microsoft.com/office/officeart/2005/8/layout/vProcess5"/>
    <dgm:cxn modelId="{79FC9664-3F04-FF4D-BF17-942DE24A152B}" type="presParOf" srcId="{0059A0EE-F821-EB45-B092-D1D7BFFAA130}" destId="{F730C5FA-2258-DA4E-8C55-0688A81669DC}" srcOrd="1" destOrd="0" presId="urn:microsoft.com/office/officeart/2005/8/layout/vProcess5"/>
    <dgm:cxn modelId="{8D2EE03E-47B0-2E4F-A011-0BB6C84AACA9}" type="presParOf" srcId="{0059A0EE-F821-EB45-B092-D1D7BFFAA130}" destId="{5581D060-8694-D441-81EE-4EF4D555D736}" srcOrd="2" destOrd="0" presId="urn:microsoft.com/office/officeart/2005/8/layout/vProcess5"/>
    <dgm:cxn modelId="{C4844EB3-0AE3-AA48-AB42-2909D8633EC5}" type="presParOf" srcId="{0059A0EE-F821-EB45-B092-D1D7BFFAA130}" destId="{48740C4E-724A-9044-B74E-0AFD0A7334B9}" srcOrd="3" destOrd="0" presId="urn:microsoft.com/office/officeart/2005/8/layout/vProcess5"/>
    <dgm:cxn modelId="{1464612F-9F58-E747-A407-36F4AB3F3002}" type="presParOf" srcId="{0059A0EE-F821-EB45-B092-D1D7BFFAA130}" destId="{54FD22A1-7986-854A-BE93-B30F67546E9A}" srcOrd="4" destOrd="0" presId="urn:microsoft.com/office/officeart/2005/8/layout/vProcess5"/>
    <dgm:cxn modelId="{7004B72E-0196-E449-A79E-096E9FAB8683}" type="presParOf" srcId="{0059A0EE-F821-EB45-B092-D1D7BFFAA130}" destId="{49721810-3FD6-3849-A87C-FFAC7DCD0762}" srcOrd="5" destOrd="0" presId="urn:microsoft.com/office/officeart/2005/8/layout/vProcess5"/>
    <dgm:cxn modelId="{EF0854F0-1916-3C4E-BCD1-C2F33D13F6E5}" type="presParOf" srcId="{0059A0EE-F821-EB45-B092-D1D7BFFAA130}" destId="{A3B0BA27-C175-F242-A356-1974C6168128}" srcOrd="6" destOrd="0" presId="urn:microsoft.com/office/officeart/2005/8/layout/vProcess5"/>
    <dgm:cxn modelId="{21283E60-C5ED-B04F-9BF1-0F8CB122B05B}" type="presParOf" srcId="{0059A0EE-F821-EB45-B092-D1D7BFFAA130}" destId="{18EF0499-4641-3B4E-A9D9-2009966B660F}" srcOrd="7" destOrd="0" presId="urn:microsoft.com/office/officeart/2005/8/layout/vProcess5"/>
    <dgm:cxn modelId="{1E86277A-4B8F-9F45-B712-CE293BD106E4}" type="presParOf" srcId="{0059A0EE-F821-EB45-B092-D1D7BFFAA130}" destId="{D8B66502-1782-9B41-983B-6C34EEA8AAA5}" srcOrd="8" destOrd="0" presId="urn:microsoft.com/office/officeart/2005/8/layout/vProcess5"/>
    <dgm:cxn modelId="{EBA1600C-2C44-614D-86EB-B0DD45028205}" type="presParOf" srcId="{0059A0EE-F821-EB45-B092-D1D7BFFAA130}" destId="{0CE05EFC-1303-F54C-8B94-73DD7E0B2EAE}" srcOrd="9" destOrd="0" presId="urn:microsoft.com/office/officeart/2005/8/layout/vProcess5"/>
    <dgm:cxn modelId="{84FE6480-4B7E-0744-9107-DF4D58EF445D}" type="presParOf" srcId="{0059A0EE-F821-EB45-B092-D1D7BFFAA130}" destId="{F7D2CE39-12C2-3E4F-A079-5ACC921D99F4}" srcOrd="10" destOrd="0" presId="urn:microsoft.com/office/officeart/2005/8/layout/vProcess5"/>
    <dgm:cxn modelId="{800644FB-61A0-E040-A042-AB3FD0328968}" type="presParOf" srcId="{0059A0EE-F821-EB45-B092-D1D7BFFAA130}" destId="{89E43E2A-C068-B54F-8079-4A92735C80C0}" srcOrd="11" destOrd="0" presId="urn:microsoft.com/office/officeart/2005/8/layout/vProcess5"/>
    <dgm:cxn modelId="{2E69ED9B-8AA6-BA47-B434-EBE7FA446BD6}" type="presParOf" srcId="{0059A0EE-F821-EB45-B092-D1D7BFFAA130}" destId="{40666920-202C-C040-84CB-A19BC1121020}" srcOrd="12" destOrd="0" presId="urn:microsoft.com/office/officeart/2005/8/layout/vProcess5"/>
    <dgm:cxn modelId="{B2751A1E-A8C3-FF4F-81F9-EE2C74290A5B}" type="presParOf" srcId="{0059A0EE-F821-EB45-B092-D1D7BFFAA130}" destId="{DB5FC8BF-435E-1841-B5D2-65C6048E52CA}" srcOrd="13" destOrd="0" presId="urn:microsoft.com/office/officeart/2005/8/layout/vProcess5"/>
    <dgm:cxn modelId="{6E8EAF24-9D14-F848-98B5-764B98812720}" type="presParOf" srcId="{0059A0EE-F821-EB45-B092-D1D7BFFAA130}" destId="{8CBA4768-544D-9E4E-90AE-514FE3AD24B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0C5FA-2258-DA4E-8C55-0688A81669DC}">
      <dsp:nvSpPr>
        <dsp:cNvPr id="0" name=""/>
        <dsp:cNvSpPr/>
      </dsp:nvSpPr>
      <dsp:spPr>
        <a:xfrm>
          <a:off x="0" y="0"/>
          <a:ext cx="7096220" cy="6035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Data Ingestion =&gt; Kafka and Zookeeper</a:t>
          </a:r>
          <a:endParaRPr lang="en-US" sz="2700" kern="1200"/>
        </a:p>
      </dsp:txBody>
      <dsp:txXfrm>
        <a:off x="17678" y="17678"/>
        <a:ext cx="6374298" cy="568218"/>
      </dsp:txXfrm>
    </dsp:sp>
    <dsp:sp modelId="{5581D060-8694-D441-81EE-4EF4D555D736}">
      <dsp:nvSpPr>
        <dsp:cNvPr id="0" name=""/>
        <dsp:cNvSpPr/>
      </dsp:nvSpPr>
      <dsp:spPr>
        <a:xfrm>
          <a:off x="529912" y="687404"/>
          <a:ext cx="7096220" cy="603574"/>
        </a:xfrm>
        <a:prstGeom prst="roundRect">
          <a:avLst>
            <a:gd name="adj" fmla="val 10000"/>
          </a:avLst>
        </a:prstGeom>
        <a:solidFill>
          <a:schemeClr val="accent2">
            <a:hueOff val="-373017"/>
            <a:satOff val="-2624"/>
            <a:lumOff val="-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Data Lake =&gt; MongoDB</a:t>
          </a:r>
          <a:endParaRPr lang="en-US" sz="2700" kern="1200"/>
        </a:p>
      </dsp:txBody>
      <dsp:txXfrm>
        <a:off x="547590" y="705082"/>
        <a:ext cx="6138628" cy="568218"/>
      </dsp:txXfrm>
    </dsp:sp>
    <dsp:sp modelId="{48740C4E-724A-9044-B74E-0AFD0A7334B9}">
      <dsp:nvSpPr>
        <dsp:cNvPr id="0" name=""/>
        <dsp:cNvSpPr/>
      </dsp:nvSpPr>
      <dsp:spPr>
        <a:xfrm>
          <a:off x="1059825" y="1374808"/>
          <a:ext cx="7096220" cy="603574"/>
        </a:xfrm>
        <a:prstGeom prst="roundRect">
          <a:avLst>
            <a:gd name="adj" fmla="val 10000"/>
          </a:avLst>
        </a:prstGeom>
        <a:solidFill>
          <a:schemeClr val="accent2">
            <a:hueOff val="-746034"/>
            <a:satOff val="-5248"/>
            <a:lumOff val="-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Data Processing =&gt; Spark</a:t>
          </a:r>
          <a:endParaRPr lang="en-US" sz="2700" kern="1200"/>
        </a:p>
      </dsp:txBody>
      <dsp:txXfrm>
        <a:off x="1077503" y="1392486"/>
        <a:ext cx="6138628" cy="568218"/>
      </dsp:txXfrm>
    </dsp:sp>
    <dsp:sp modelId="{54FD22A1-7986-854A-BE93-B30F67546E9A}">
      <dsp:nvSpPr>
        <dsp:cNvPr id="0" name=""/>
        <dsp:cNvSpPr/>
      </dsp:nvSpPr>
      <dsp:spPr>
        <a:xfrm>
          <a:off x="1589737" y="2062213"/>
          <a:ext cx="7096220" cy="603574"/>
        </a:xfrm>
        <a:prstGeom prst="roundRect">
          <a:avLst>
            <a:gd name="adj" fmla="val 10000"/>
          </a:avLst>
        </a:prstGeom>
        <a:solidFill>
          <a:schemeClr val="accent2">
            <a:hueOff val="-1119052"/>
            <a:satOff val="-7871"/>
            <a:lumOff val="-4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Data Warehouse =&gt; Postgres</a:t>
          </a:r>
          <a:endParaRPr lang="en-US" sz="2700" kern="1200"/>
        </a:p>
      </dsp:txBody>
      <dsp:txXfrm>
        <a:off x="1607415" y="2079891"/>
        <a:ext cx="6138628" cy="568218"/>
      </dsp:txXfrm>
    </dsp:sp>
    <dsp:sp modelId="{49721810-3FD6-3849-A87C-FFAC7DCD0762}">
      <dsp:nvSpPr>
        <dsp:cNvPr id="0" name=""/>
        <dsp:cNvSpPr/>
      </dsp:nvSpPr>
      <dsp:spPr>
        <a:xfrm>
          <a:off x="2119650" y="2749617"/>
          <a:ext cx="7096220" cy="603574"/>
        </a:xfrm>
        <a:prstGeom prst="roundRect">
          <a:avLst>
            <a:gd name="adj" fmla="val 10000"/>
          </a:avLst>
        </a:prstGeom>
        <a:solidFill>
          <a:schemeClr val="accent2">
            <a:hueOff val="-1492069"/>
            <a:satOff val="-10495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Data Visualization =&gt; Graphana</a:t>
          </a:r>
          <a:endParaRPr lang="en-US" sz="2700" kern="1200"/>
        </a:p>
      </dsp:txBody>
      <dsp:txXfrm>
        <a:off x="2137328" y="2767295"/>
        <a:ext cx="6138628" cy="568218"/>
      </dsp:txXfrm>
    </dsp:sp>
    <dsp:sp modelId="{A3B0BA27-C175-F242-A356-1974C6168128}">
      <dsp:nvSpPr>
        <dsp:cNvPr id="0" name=""/>
        <dsp:cNvSpPr/>
      </dsp:nvSpPr>
      <dsp:spPr>
        <a:xfrm>
          <a:off x="6703897" y="440944"/>
          <a:ext cx="392323" cy="3923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792170" y="440944"/>
        <a:ext cx="215777" cy="295223"/>
      </dsp:txXfrm>
    </dsp:sp>
    <dsp:sp modelId="{18EF0499-4641-3B4E-A9D9-2009966B660F}">
      <dsp:nvSpPr>
        <dsp:cNvPr id="0" name=""/>
        <dsp:cNvSpPr/>
      </dsp:nvSpPr>
      <dsp:spPr>
        <a:xfrm>
          <a:off x="7233809" y="1128349"/>
          <a:ext cx="392323" cy="3923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87862"/>
            <a:satOff val="-2792"/>
            <a:lumOff val="-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87862"/>
              <a:satOff val="-2792"/>
              <a:lumOff val="-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22082" y="1128349"/>
        <a:ext cx="215777" cy="295223"/>
      </dsp:txXfrm>
    </dsp:sp>
    <dsp:sp modelId="{D8B66502-1782-9B41-983B-6C34EEA8AAA5}">
      <dsp:nvSpPr>
        <dsp:cNvPr id="0" name=""/>
        <dsp:cNvSpPr/>
      </dsp:nvSpPr>
      <dsp:spPr>
        <a:xfrm>
          <a:off x="7763722" y="1805693"/>
          <a:ext cx="392323" cy="3923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75724"/>
            <a:satOff val="-5585"/>
            <a:lumOff val="-50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75724"/>
              <a:satOff val="-5585"/>
              <a:lumOff val="-5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851995" y="1805693"/>
        <a:ext cx="215777" cy="295223"/>
      </dsp:txXfrm>
    </dsp:sp>
    <dsp:sp modelId="{0CE05EFC-1303-F54C-8B94-73DD7E0B2EAE}">
      <dsp:nvSpPr>
        <dsp:cNvPr id="0" name=""/>
        <dsp:cNvSpPr/>
      </dsp:nvSpPr>
      <dsp:spPr>
        <a:xfrm>
          <a:off x="8293634" y="2499804"/>
          <a:ext cx="392323" cy="3923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363586"/>
            <a:satOff val="-8377"/>
            <a:lumOff val="-7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363586"/>
              <a:satOff val="-8377"/>
              <a:lumOff val="-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381907" y="2499804"/>
        <a:ext cx="215777" cy="295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8T07:15:3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8T07:50:34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36CF5-2B5D-9047-BE72-74EE34F2D68B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388CD-F6E2-8242-ABAF-B982A6A0B1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Data Ingestion =&gt; Kafka and Zookeeper</a:t>
            </a:r>
            <a:br>
              <a:rPr lang="en-GB"/>
            </a:br>
            <a:r>
              <a:rPr lang="en-GB"/>
              <a:t>Data ingestion to capture of real-time data streams.</a:t>
            </a:r>
          </a:p>
          <a:p>
            <a:r>
              <a:rPr lang="en-GB" b="1"/>
              <a:t>Data Lake =&gt; MongoDB</a:t>
            </a:r>
            <a:br>
              <a:rPr lang="en-GB"/>
            </a:br>
            <a:r>
              <a:rPr lang="en-GB"/>
              <a:t>The collected to stored in a data coming from the producer of </a:t>
            </a:r>
            <a:r>
              <a:rPr lang="en-GB" err="1"/>
              <a:t>kafka</a:t>
            </a:r>
            <a:endParaRPr lang="en-GB"/>
          </a:p>
          <a:p>
            <a:r>
              <a:rPr lang="en-GB" b="1"/>
              <a:t>Data Processing =&gt; Spark (batch processing)</a:t>
            </a:r>
            <a:br>
              <a:rPr lang="en-GB"/>
            </a:br>
            <a:r>
              <a:rPr lang="en-GB"/>
              <a:t>Data processing to transform  data.</a:t>
            </a:r>
          </a:p>
          <a:p>
            <a:r>
              <a:rPr lang="en-GB" b="1"/>
              <a:t>Data Warehouse =&gt; Postgres</a:t>
            </a:r>
            <a:br>
              <a:rPr lang="en-GB"/>
            </a:br>
            <a:r>
              <a:rPr lang="en-GB"/>
              <a:t>The processed data is stored clean dataset </a:t>
            </a:r>
          </a:p>
          <a:p>
            <a:r>
              <a:rPr lang="en-GB" b="1"/>
              <a:t>Data Visualization =&gt; Grafana</a:t>
            </a:r>
            <a:br>
              <a:rPr lang="en-GB"/>
            </a:br>
            <a:r>
              <a:rPr lang="en-GB"/>
              <a:t>Finally, data visualization is view dashboards and dynamic visualizations to interpret the results.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388CD-F6E2-8242-ABAF-B982A6A0B1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4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388CD-F6E2-8242-ABAF-B982A6A0B1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6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388CD-F6E2-8242-ABAF-B982A6A0B1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32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7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20,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50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20,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091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20,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0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3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20, 2024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‹N°›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14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14" r:id="rId7"/>
    <p:sldLayoutId id="2147483715" r:id="rId8"/>
    <p:sldLayoutId id="2147483716" r:id="rId9"/>
    <p:sldLayoutId id="2147483717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12D84-45D6-6240-43F3-54F36C3EF5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08CACB-92C6-AE14-91A6-E9C5DF091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381663"/>
            <a:ext cx="7223106" cy="826935"/>
          </a:xfrm>
        </p:spPr>
        <p:txBody>
          <a:bodyPr>
            <a:normAutofit/>
          </a:bodyPr>
          <a:lstStyle/>
          <a:p>
            <a:pPr algn="l"/>
            <a:r>
              <a:rPr lang="en-US"/>
              <a:t>Data Lake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8FE4A-7AAF-0E47-3E04-588B830D9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18" y="1256307"/>
            <a:ext cx="5553331" cy="572493"/>
          </a:xfrm>
        </p:spPr>
        <p:txBody>
          <a:bodyPr>
            <a:normAutofit/>
          </a:bodyPr>
          <a:lstStyle/>
          <a:p>
            <a:pPr algn="l"/>
            <a:r>
              <a:rPr lang="en-US" sz="1800" err="1"/>
              <a:t>Ahkkash</a:t>
            </a:r>
            <a:r>
              <a:rPr lang="en-US" sz="1800"/>
              <a:t>, Emmanuel, Zayed, Martin</a:t>
            </a:r>
          </a:p>
        </p:txBody>
      </p:sp>
    </p:spTree>
    <p:extLst>
      <p:ext uri="{BB962C8B-B14F-4D97-AF65-F5344CB8AC3E}">
        <p14:creationId xmlns:p14="http://schemas.microsoft.com/office/powerpoint/2010/main" val="203837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28E10-5F78-0F95-40F8-D6901376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Parts of our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441D48-623C-6149-DAEF-1C41B08FB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788433"/>
              </p:ext>
            </p:extLst>
          </p:nvPr>
        </p:nvGraphicFramePr>
        <p:xfrm>
          <a:off x="1488064" y="2895207"/>
          <a:ext cx="9215871" cy="3353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3E4669-0253-449E-B4A2-022CD10B353A}"/>
              </a:ext>
            </a:extLst>
          </p:cNvPr>
          <p:cNvSpPr txBox="1"/>
          <p:nvPr/>
        </p:nvSpPr>
        <p:spPr>
          <a:xfrm>
            <a:off x="845128" y="2322016"/>
            <a:ext cx="756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/>
              <a:t>Script generating bank transactions in France for the month of January 2024</a:t>
            </a:r>
          </a:p>
        </p:txBody>
      </p:sp>
    </p:spTree>
    <p:extLst>
      <p:ext uri="{BB962C8B-B14F-4D97-AF65-F5344CB8AC3E}">
        <p14:creationId xmlns:p14="http://schemas.microsoft.com/office/powerpoint/2010/main" val="368560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44BE-B023-6BC3-8081-105785A1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ingestion</a:t>
            </a:r>
          </a:p>
        </p:txBody>
      </p:sp>
      <p:pic>
        <p:nvPicPr>
          <p:cNvPr id="1026" name="Picture 2" descr="Kafka&quot; Icon - Download for free – Iconduck">
            <a:extLst>
              <a:ext uri="{FF2B5EF4-FFF2-40B4-BE49-F238E27FC236}">
                <a16:creationId xmlns:a16="http://schemas.microsoft.com/office/drawing/2014/main" id="{34666CCD-440A-DCD1-4072-0C93F7E56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81" y="758733"/>
            <a:ext cx="1898202" cy="86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zookeeper logo - Icônes Médias sociaux et logos">
            <a:extLst>
              <a:ext uri="{FF2B5EF4-FFF2-40B4-BE49-F238E27FC236}">
                <a16:creationId xmlns:a16="http://schemas.microsoft.com/office/drawing/2014/main" id="{92E3B4BA-37F6-AFAC-906D-BC544889C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505" y="570264"/>
            <a:ext cx="2486978" cy="124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D586F1-D126-16E9-A723-EA326283E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46" y="1938531"/>
            <a:ext cx="6967077" cy="4613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E5F7A9-8BE8-44BF-8BBF-A066E19BA0E6}"/>
              </a:ext>
            </a:extLst>
          </p:cNvPr>
          <p:cNvSpPr txBox="1"/>
          <p:nvPr/>
        </p:nvSpPr>
        <p:spPr>
          <a:xfrm>
            <a:off x="7757523" y="5364406"/>
            <a:ext cx="2536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This pipeline can work on any computer thanks to docker</a:t>
            </a:r>
          </a:p>
        </p:txBody>
      </p:sp>
    </p:spTree>
    <p:extLst>
      <p:ext uri="{BB962C8B-B14F-4D97-AF65-F5344CB8AC3E}">
        <p14:creationId xmlns:p14="http://schemas.microsoft.com/office/powerpoint/2010/main" val="386871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F6D5-C690-C8DE-3ED3-2E746D6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Lake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325F99-E377-A306-0526-612026D59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68" y="767048"/>
            <a:ext cx="3375348" cy="90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770EA03E-A172-D7D1-F102-6667E54DA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46" y="2632973"/>
            <a:ext cx="9415670" cy="238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A765E3-5570-1591-A091-2BAF8E329B22}"/>
              </a:ext>
            </a:extLst>
          </p:cNvPr>
          <p:cNvSpPr txBox="1"/>
          <p:nvPr/>
        </p:nvSpPr>
        <p:spPr>
          <a:xfrm>
            <a:off x="3840271" y="5244127"/>
            <a:ext cx="422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 transaction generated every 5 </a:t>
            </a:r>
            <a:r>
              <a:rPr lang="en-US" err="1"/>
              <a:t>secondes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5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F6D5-C690-C8DE-3ED3-2E746D6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28AEF6-CDFF-F4C6-55F9-875CD0C5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797" y="603623"/>
            <a:ext cx="2014752" cy="104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9492880-D32E-1475-2118-3AB340672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51" y="2150176"/>
            <a:ext cx="8894725" cy="33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FF549-BBE8-B024-48FD-7F8BCA42FCCD}"/>
              </a:ext>
            </a:extLst>
          </p:cNvPr>
          <p:cNvSpPr txBox="1"/>
          <p:nvPr/>
        </p:nvSpPr>
        <p:spPr>
          <a:xfrm>
            <a:off x="4593046" y="5643619"/>
            <a:ext cx="271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Transformations with Spark</a:t>
            </a:r>
          </a:p>
        </p:txBody>
      </p:sp>
    </p:spTree>
    <p:extLst>
      <p:ext uri="{BB962C8B-B14F-4D97-AF65-F5344CB8AC3E}">
        <p14:creationId xmlns:p14="http://schemas.microsoft.com/office/powerpoint/2010/main" val="15997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326A41B-8A19-487E-BD55-01167CF7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37">
            <a:extLst>
              <a:ext uri="{FF2B5EF4-FFF2-40B4-BE49-F238E27FC236}">
                <a16:creationId xmlns:a16="http://schemas.microsoft.com/office/drawing/2014/main" id="{CC4807F2-B5F4-4832-B9EC-C96C9CBDE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767014" flipH="1">
            <a:off x="2774100" y="-1894523"/>
            <a:ext cx="7170758" cy="12352700"/>
          </a:xfrm>
          <a:custGeom>
            <a:avLst/>
            <a:gdLst>
              <a:gd name="connsiteX0" fmla="*/ 0 w 7170758"/>
              <a:gd name="connsiteY0" fmla="*/ 11492330 h 12352700"/>
              <a:gd name="connsiteX1" fmla="*/ 5168943 w 7170758"/>
              <a:gd name="connsiteY1" fmla="*/ 12352700 h 12352700"/>
              <a:gd name="connsiteX2" fmla="*/ 7170758 w 7170758"/>
              <a:gd name="connsiteY2" fmla="*/ 326163 h 12352700"/>
              <a:gd name="connsiteX3" fmla="*/ 5211229 w 7170758"/>
              <a:gd name="connsiteY3" fmla="*/ 0 h 12352700"/>
              <a:gd name="connsiteX4" fmla="*/ 5211235 w 7170758"/>
              <a:gd name="connsiteY4" fmla="*/ 303 h 12352700"/>
              <a:gd name="connsiteX5" fmla="*/ 5125744 w 7170758"/>
              <a:gd name="connsiteY5" fmla="*/ 311331 h 12352700"/>
              <a:gd name="connsiteX6" fmla="*/ 5095471 w 7170758"/>
              <a:gd name="connsiteY6" fmla="*/ 495519 h 12352700"/>
              <a:gd name="connsiteX7" fmla="*/ 4977060 w 7170758"/>
              <a:gd name="connsiteY7" fmla="*/ 703611 h 12352700"/>
              <a:gd name="connsiteX8" fmla="*/ 4677999 w 7170758"/>
              <a:gd name="connsiteY8" fmla="*/ 1006806 h 12352700"/>
              <a:gd name="connsiteX9" fmla="*/ 4244694 w 7170758"/>
              <a:gd name="connsiteY9" fmla="*/ 1470023 h 12352700"/>
              <a:gd name="connsiteX10" fmla="*/ 3856538 w 7170758"/>
              <a:gd name="connsiteY10" fmla="*/ 1888990 h 12352700"/>
              <a:gd name="connsiteX11" fmla="*/ 3127512 w 7170758"/>
              <a:gd name="connsiteY11" fmla="*/ 2519154 h 12352700"/>
              <a:gd name="connsiteX12" fmla="*/ 3094826 w 7170758"/>
              <a:gd name="connsiteY12" fmla="*/ 2611193 h 12352700"/>
              <a:gd name="connsiteX13" fmla="*/ 2855076 w 7170758"/>
              <a:gd name="connsiteY13" fmla="*/ 2868261 h 12352700"/>
              <a:gd name="connsiteX14" fmla="*/ 2795079 w 7170758"/>
              <a:gd name="connsiteY14" fmla="*/ 2952760 h 12352700"/>
              <a:gd name="connsiteX15" fmla="*/ 2687974 w 7170758"/>
              <a:gd name="connsiteY15" fmla="*/ 3125862 h 12352700"/>
              <a:gd name="connsiteX16" fmla="*/ 2632520 w 7170758"/>
              <a:gd name="connsiteY16" fmla="*/ 3207520 h 12352700"/>
              <a:gd name="connsiteX17" fmla="*/ 2523917 w 7170758"/>
              <a:gd name="connsiteY17" fmla="*/ 3672581 h 12352700"/>
              <a:gd name="connsiteX18" fmla="*/ 2362484 w 7170758"/>
              <a:gd name="connsiteY18" fmla="*/ 3932467 h 12352700"/>
              <a:gd name="connsiteX19" fmla="*/ 2186680 w 7170758"/>
              <a:gd name="connsiteY19" fmla="*/ 4370763 h 12352700"/>
              <a:gd name="connsiteX20" fmla="*/ 1867435 w 7170758"/>
              <a:gd name="connsiteY20" fmla="*/ 4811101 h 12352700"/>
              <a:gd name="connsiteX21" fmla="*/ 1731209 w 7170758"/>
              <a:gd name="connsiteY21" fmla="*/ 5348227 h 12352700"/>
              <a:gd name="connsiteX22" fmla="*/ 1619001 w 7170758"/>
              <a:gd name="connsiteY22" fmla="*/ 5913848 h 12352700"/>
              <a:gd name="connsiteX23" fmla="*/ 1583307 w 7170758"/>
              <a:gd name="connsiteY23" fmla="*/ 6077361 h 12352700"/>
              <a:gd name="connsiteX24" fmla="*/ 1545954 w 7170758"/>
              <a:gd name="connsiteY24" fmla="*/ 6106863 h 12352700"/>
              <a:gd name="connsiteX25" fmla="*/ 1528197 w 7170758"/>
              <a:gd name="connsiteY25" fmla="*/ 6216490 h 12352700"/>
              <a:gd name="connsiteX26" fmla="*/ 1478443 w 7170758"/>
              <a:gd name="connsiteY26" fmla="*/ 6316412 h 12352700"/>
              <a:gd name="connsiteX27" fmla="*/ 1444911 w 7170758"/>
              <a:gd name="connsiteY27" fmla="*/ 6471242 h 12352700"/>
              <a:gd name="connsiteX28" fmla="*/ 1450295 w 7170758"/>
              <a:gd name="connsiteY28" fmla="*/ 6727118 h 12352700"/>
              <a:gd name="connsiteX29" fmla="*/ 1417057 w 7170758"/>
              <a:gd name="connsiteY29" fmla="*/ 6823660 h 12352700"/>
              <a:gd name="connsiteX30" fmla="*/ 1422686 w 7170758"/>
              <a:gd name="connsiteY30" fmla="*/ 6883251 h 12352700"/>
              <a:gd name="connsiteX31" fmla="*/ 1396910 w 7170758"/>
              <a:gd name="connsiteY31" fmla="*/ 6885269 h 12352700"/>
              <a:gd name="connsiteX32" fmla="*/ 1335463 w 7170758"/>
              <a:gd name="connsiteY32" fmla="*/ 7015122 h 12352700"/>
              <a:gd name="connsiteX33" fmla="*/ 1328526 w 7170758"/>
              <a:gd name="connsiteY33" fmla="*/ 7038791 h 12352700"/>
              <a:gd name="connsiteX34" fmla="*/ 1219997 w 7170758"/>
              <a:gd name="connsiteY34" fmla="*/ 7155969 h 12352700"/>
              <a:gd name="connsiteX35" fmla="*/ 1177561 w 7170758"/>
              <a:gd name="connsiteY35" fmla="*/ 7235011 h 12352700"/>
              <a:gd name="connsiteX36" fmla="*/ 1134805 w 7170758"/>
              <a:gd name="connsiteY36" fmla="*/ 7276857 h 12352700"/>
              <a:gd name="connsiteX37" fmla="*/ 1028219 w 7170758"/>
              <a:gd name="connsiteY37" fmla="*/ 7464365 h 12352700"/>
              <a:gd name="connsiteX38" fmla="*/ 836389 w 7170758"/>
              <a:gd name="connsiteY38" fmla="*/ 8000885 h 12352700"/>
              <a:gd name="connsiteX39" fmla="*/ 622220 w 7170758"/>
              <a:gd name="connsiteY39" fmla="*/ 8683581 h 12352700"/>
              <a:gd name="connsiteX40" fmla="*/ 460982 w 7170758"/>
              <a:gd name="connsiteY40" fmla="*/ 9287993 h 12352700"/>
              <a:gd name="connsiteX41" fmla="*/ 402314 w 7170758"/>
              <a:gd name="connsiteY41" fmla="*/ 9561249 h 12352700"/>
              <a:gd name="connsiteX42" fmla="*/ 422044 w 7170758"/>
              <a:gd name="connsiteY42" fmla="*/ 9833547 h 12352700"/>
              <a:gd name="connsiteX43" fmla="*/ 335400 w 7170758"/>
              <a:gd name="connsiteY43" fmla="*/ 10072328 h 12352700"/>
              <a:gd name="connsiteX44" fmla="*/ 286060 w 7170758"/>
              <a:gd name="connsiteY44" fmla="*/ 10405104 h 12352700"/>
              <a:gd name="connsiteX45" fmla="*/ 256438 w 7170758"/>
              <a:gd name="connsiteY45" fmla="*/ 10653704 h 12352700"/>
              <a:gd name="connsiteX46" fmla="*/ 123859 w 7170758"/>
              <a:gd name="connsiteY46" fmla="*/ 11011991 h 12352700"/>
              <a:gd name="connsiteX47" fmla="*/ 21278 w 7170758"/>
              <a:gd name="connsiteY47" fmla="*/ 11435242 h 123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7170758" h="12352700">
                <a:moveTo>
                  <a:pt x="0" y="11492330"/>
                </a:moveTo>
                <a:lnTo>
                  <a:pt x="5168943" y="12352700"/>
                </a:lnTo>
                <a:lnTo>
                  <a:pt x="7170758" y="326163"/>
                </a:lnTo>
                <a:lnTo>
                  <a:pt x="5211229" y="0"/>
                </a:lnTo>
                <a:lnTo>
                  <a:pt x="5211235" y="303"/>
                </a:lnTo>
                <a:cubicBezTo>
                  <a:pt x="5203560" y="95753"/>
                  <a:pt x="5143829" y="211768"/>
                  <a:pt x="5125744" y="311331"/>
                </a:cubicBezTo>
                <a:cubicBezTo>
                  <a:pt x="5093603" y="339913"/>
                  <a:pt x="5120276" y="482584"/>
                  <a:pt x="5095471" y="495519"/>
                </a:cubicBezTo>
                <a:lnTo>
                  <a:pt x="4977060" y="703611"/>
                </a:lnTo>
                <a:cubicBezTo>
                  <a:pt x="4865323" y="753837"/>
                  <a:pt x="4800060" y="879070"/>
                  <a:pt x="4677999" y="1006806"/>
                </a:cubicBezTo>
                <a:cubicBezTo>
                  <a:pt x="4555937" y="1134541"/>
                  <a:pt x="4668490" y="1278227"/>
                  <a:pt x="4244694" y="1470023"/>
                </a:cubicBezTo>
                <a:cubicBezTo>
                  <a:pt x="4245043" y="1506282"/>
                  <a:pt x="3912530" y="1750749"/>
                  <a:pt x="3856538" y="1888990"/>
                </a:cubicBezTo>
                <a:cubicBezTo>
                  <a:pt x="3670340" y="2063845"/>
                  <a:pt x="3254463" y="2398787"/>
                  <a:pt x="3127512" y="2519154"/>
                </a:cubicBezTo>
                <a:cubicBezTo>
                  <a:pt x="3129397" y="2529744"/>
                  <a:pt x="3094953" y="2599059"/>
                  <a:pt x="3094826" y="2611193"/>
                </a:cubicBezTo>
                <a:cubicBezTo>
                  <a:pt x="3049419" y="2669377"/>
                  <a:pt x="2905034" y="2811333"/>
                  <a:pt x="2855076" y="2868261"/>
                </a:cubicBezTo>
                <a:lnTo>
                  <a:pt x="2795079" y="2952760"/>
                </a:lnTo>
                <a:lnTo>
                  <a:pt x="2687974" y="3125862"/>
                </a:lnTo>
                <a:cubicBezTo>
                  <a:pt x="2663305" y="3169585"/>
                  <a:pt x="2657128" y="3166132"/>
                  <a:pt x="2632520" y="3207520"/>
                </a:cubicBezTo>
                <a:cubicBezTo>
                  <a:pt x="2589290" y="3305569"/>
                  <a:pt x="2565957" y="3559539"/>
                  <a:pt x="2523917" y="3672581"/>
                </a:cubicBezTo>
                <a:cubicBezTo>
                  <a:pt x="2475250" y="3769614"/>
                  <a:pt x="2448722" y="3875203"/>
                  <a:pt x="2362484" y="3932467"/>
                </a:cubicBezTo>
                <a:cubicBezTo>
                  <a:pt x="2287649" y="4118638"/>
                  <a:pt x="2244627" y="4200905"/>
                  <a:pt x="2186680" y="4370763"/>
                </a:cubicBezTo>
                <a:cubicBezTo>
                  <a:pt x="2139211" y="4407041"/>
                  <a:pt x="1868585" y="4743432"/>
                  <a:pt x="1867435" y="4811101"/>
                </a:cubicBezTo>
                <a:cubicBezTo>
                  <a:pt x="1858074" y="4965582"/>
                  <a:pt x="1789128" y="5181431"/>
                  <a:pt x="1731209" y="5348227"/>
                </a:cubicBezTo>
                <a:cubicBezTo>
                  <a:pt x="1678725" y="5548329"/>
                  <a:pt x="1647453" y="5785122"/>
                  <a:pt x="1619001" y="5913848"/>
                </a:cubicBezTo>
                <a:lnTo>
                  <a:pt x="1583307" y="6077361"/>
                </a:lnTo>
                <a:cubicBezTo>
                  <a:pt x="1574048" y="6091111"/>
                  <a:pt x="1548598" y="6098191"/>
                  <a:pt x="1545954" y="6106863"/>
                </a:cubicBezTo>
                <a:cubicBezTo>
                  <a:pt x="1546011" y="6107425"/>
                  <a:pt x="1528140" y="6215927"/>
                  <a:pt x="1528197" y="6216490"/>
                </a:cubicBezTo>
                <a:lnTo>
                  <a:pt x="1478443" y="6316412"/>
                </a:lnTo>
                <a:cubicBezTo>
                  <a:pt x="1447990" y="6363483"/>
                  <a:pt x="1475408" y="6430984"/>
                  <a:pt x="1444911" y="6471242"/>
                </a:cubicBezTo>
                <a:cubicBezTo>
                  <a:pt x="1456990" y="6560649"/>
                  <a:pt x="1377193" y="6654482"/>
                  <a:pt x="1450295" y="6727118"/>
                </a:cubicBezTo>
                <a:cubicBezTo>
                  <a:pt x="1411019" y="6784157"/>
                  <a:pt x="1364347" y="6785087"/>
                  <a:pt x="1417057" y="6823660"/>
                </a:cubicBezTo>
                <a:cubicBezTo>
                  <a:pt x="1405315" y="6844158"/>
                  <a:pt x="1422125" y="6865796"/>
                  <a:pt x="1422686" y="6883251"/>
                </a:cubicBezTo>
                <a:lnTo>
                  <a:pt x="1396910" y="6885269"/>
                </a:lnTo>
                <a:lnTo>
                  <a:pt x="1335463" y="7015122"/>
                </a:lnTo>
                <a:lnTo>
                  <a:pt x="1328526" y="7038791"/>
                </a:lnTo>
                <a:lnTo>
                  <a:pt x="1219997" y="7155969"/>
                </a:lnTo>
                <a:lnTo>
                  <a:pt x="1177561" y="7235011"/>
                </a:lnTo>
                <a:lnTo>
                  <a:pt x="1134805" y="7276857"/>
                </a:lnTo>
                <a:cubicBezTo>
                  <a:pt x="1119396" y="7287915"/>
                  <a:pt x="1091781" y="7440510"/>
                  <a:pt x="1028219" y="7464365"/>
                </a:cubicBezTo>
                <a:cubicBezTo>
                  <a:pt x="952823" y="7805496"/>
                  <a:pt x="904055" y="7797682"/>
                  <a:pt x="836389" y="8000885"/>
                </a:cubicBezTo>
                <a:cubicBezTo>
                  <a:pt x="768723" y="8204089"/>
                  <a:pt x="809532" y="8271839"/>
                  <a:pt x="622220" y="8683581"/>
                </a:cubicBezTo>
                <a:cubicBezTo>
                  <a:pt x="531001" y="8931494"/>
                  <a:pt x="502217" y="9138841"/>
                  <a:pt x="460982" y="9287993"/>
                </a:cubicBezTo>
                <a:cubicBezTo>
                  <a:pt x="453369" y="9330524"/>
                  <a:pt x="381421" y="9527208"/>
                  <a:pt x="402314" y="9561249"/>
                </a:cubicBezTo>
                <a:cubicBezTo>
                  <a:pt x="424751" y="9610363"/>
                  <a:pt x="377317" y="9830548"/>
                  <a:pt x="422044" y="9833547"/>
                </a:cubicBezTo>
                <a:cubicBezTo>
                  <a:pt x="355384" y="9910733"/>
                  <a:pt x="345831" y="9980565"/>
                  <a:pt x="335400" y="10072328"/>
                </a:cubicBezTo>
                <a:cubicBezTo>
                  <a:pt x="275882" y="10128993"/>
                  <a:pt x="336909" y="10221314"/>
                  <a:pt x="286060" y="10405104"/>
                </a:cubicBezTo>
                <a:cubicBezTo>
                  <a:pt x="252193" y="10514340"/>
                  <a:pt x="283472" y="10552556"/>
                  <a:pt x="256438" y="10653704"/>
                </a:cubicBezTo>
                <a:cubicBezTo>
                  <a:pt x="229405" y="10754852"/>
                  <a:pt x="164391" y="10971035"/>
                  <a:pt x="123859" y="11011991"/>
                </a:cubicBezTo>
                <a:cubicBezTo>
                  <a:pt x="58538" y="11240530"/>
                  <a:pt x="69534" y="11294698"/>
                  <a:pt x="21278" y="1143524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5F6D5-C690-C8DE-3ED3-2E746D61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615950"/>
            <a:ext cx="10133463" cy="1212850"/>
          </a:xfrm>
        </p:spPr>
        <p:txBody>
          <a:bodyPr>
            <a:normAutofit/>
          </a:bodyPr>
          <a:lstStyle/>
          <a:p>
            <a:r>
              <a:rPr lang="en-US">
                <a:ea typeface="Batang"/>
              </a:rPr>
              <a:t>Data WAREHOUSE - POSTGRESQL</a:t>
            </a:r>
          </a:p>
        </p:txBody>
      </p:sp>
      <p:sp>
        <p:nvSpPr>
          <p:cNvPr id="69" name="Freeform: Shape 39">
            <a:extLst>
              <a:ext uri="{FF2B5EF4-FFF2-40B4-BE49-F238E27FC236}">
                <a16:creationId xmlns:a16="http://schemas.microsoft.com/office/drawing/2014/main" id="{42DD9C40-A2FD-4448-A65D-7D76177E1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548" y="2135875"/>
            <a:ext cx="3710992" cy="393129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ce réservé du contenu 3" descr="upload.wikimedia.org/wikipedia/commons/thumb/2/29/...">
            <a:extLst>
              <a:ext uri="{FF2B5EF4-FFF2-40B4-BE49-F238E27FC236}">
                <a16:creationId xmlns:a16="http://schemas.microsoft.com/office/drawing/2014/main" id="{087E4117-A78B-9D3E-7C55-9135F10E3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42" y="2394612"/>
            <a:ext cx="3323830" cy="3434624"/>
          </a:xfrm>
          <a:prstGeom prst="rect">
            <a:avLst/>
          </a:prstGeom>
        </p:spPr>
      </p:pic>
      <p:sp>
        <p:nvSpPr>
          <p:cNvPr id="70" name="Content Placeholder 7">
            <a:extLst>
              <a:ext uri="{FF2B5EF4-FFF2-40B4-BE49-F238E27FC236}">
                <a16:creationId xmlns:a16="http://schemas.microsoft.com/office/drawing/2014/main" id="{8EE4F7B9-2A1C-AA1F-BCA5-190644C8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508" y="4465122"/>
            <a:ext cx="5643350" cy="1821378"/>
          </a:xfrm>
        </p:spPr>
        <p:txBody>
          <a:bodyPr anchor="ctr">
            <a:normAutofit/>
          </a:bodyPr>
          <a:lstStyle/>
          <a:p>
            <a:r>
              <a:rPr lang="en-US">
                <a:ea typeface="Batang"/>
              </a:rPr>
              <a:t>Storage data</a:t>
            </a:r>
          </a:p>
          <a:p>
            <a:r>
              <a:rPr lang="en-US">
                <a:ea typeface="Batang"/>
              </a:rPr>
              <a:t>After retrieved data from </a:t>
            </a:r>
            <a:r>
              <a:rPr lang="en-US" err="1">
                <a:ea typeface="Batang"/>
              </a:rPr>
              <a:t>Mongodb</a:t>
            </a:r>
            <a:endParaRPr lang="en-US">
              <a:ea typeface="Batang"/>
            </a:endParaRPr>
          </a:p>
          <a:p>
            <a:r>
              <a:rPr lang="en-US">
                <a:ea typeface="Batang"/>
              </a:rPr>
              <a:t>Data transformation</a:t>
            </a:r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298ACE-2519-5AC1-BE55-2B4E493B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037" y="2532659"/>
            <a:ext cx="4850291" cy="193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40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6" name="Picture 3105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08" name="Ink 310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108" name="Ink 310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110" name="Rectangle 3109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5F6D5-C690-C8DE-3ED3-2E746D61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10024"/>
            <a:ext cx="4926316" cy="23610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Data Visualization</a:t>
            </a:r>
          </a:p>
        </p:txBody>
      </p:sp>
      <p:pic>
        <p:nvPicPr>
          <p:cNvPr id="4" name="Espace réservé du contenu 3" descr="upload.wikimedia.org/wikipedia/commons/9/9d/Grafan...">
            <a:extLst>
              <a:ext uri="{FF2B5EF4-FFF2-40B4-BE49-F238E27FC236}">
                <a16:creationId xmlns:a16="http://schemas.microsoft.com/office/drawing/2014/main" id="{36B8BBFE-46C1-764D-3472-F82D77CB2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095999" y="1071350"/>
            <a:ext cx="4281700" cy="4281700"/>
          </a:xfrm>
          <a:prstGeom prst="rect">
            <a:avLst/>
          </a:prstGeom>
        </p:spPr>
      </p:pic>
      <p:sp>
        <p:nvSpPr>
          <p:cNvPr id="3112" name="Freeform: Shape 3111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14" name="Freeform: Shape 3113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2" name="Picture 721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214" name="Ink 72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7214" name="Ink 72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216" name="Rectangle 7215">
            <a:extLst>
              <a:ext uri="{FF2B5EF4-FFF2-40B4-BE49-F238E27FC236}">
                <a16:creationId xmlns:a16="http://schemas.microsoft.com/office/drawing/2014/main" id="{748321A4-DDE5-4057-A34B-A19FC26C5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8" name="Freeform: Shape 7217">
            <a:extLst>
              <a:ext uri="{FF2B5EF4-FFF2-40B4-BE49-F238E27FC236}">
                <a16:creationId xmlns:a16="http://schemas.microsoft.com/office/drawing/2014/main" id="{592F7D7F-503A-47D8-AAFB-3F381F681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759354" cy="832513"/>
          </a:xfrm>
          <a:custGeom>
            <a:avLst/>
            <a:gdLst>
              <a:gd name="connsiteX0" fmla="*/ 8339294 w 8360758"/>
              <a:gd name="connsiteY0" fmla="*/ 0 h 1045598"/>
              <a:gd name="connsiteX1" fmla="*/ 8360544 w 8360758"/>
              <a:gd name="connsiteY1" fmla="*/ 0 h 1045598"/>
              <a:gd name="connsiteX2" fmla="*/ 8360758 w 8360758"/>
              <a:gd name="connsiteY2" fmla="*/ 649 h 1045598"/>
              <a:gd name="connsiteX3" fmla="*/ 0 w 8360758"/>
              <a:gd name="connsiteY3" fmla="*/ 0 h 1045598"/>
              <a:gd name="connsiteX4" fmla="*/ 8289291 w 8360758"/>
              <a:gd name="connsiteY4" fmla="*/ 0 h 1045598"/>
              <a:gd name="connsiteX5" fmla="*/ 8230376 w 8360758"/>
              <a:gd name="connsiteY5" fmla="*/ 12131 h 1045598"/>
              <a:gd name="connsiteX6" fmla="*/ 8099771 w 8360758"/>
              <a:gd name="connsiteY6" fmla="*/ 38454 h 1045598"/>
              <a:gd name="connsiteX7" fmla="*/ 8039667 w 8360758"/>
              <a:gd name="connsiteY7" fmla="*/ 61383 h 1045598"/>
              <a:gd name="connsiteX8" fmla="*/ 7973367 w 8360758"/>
              <a:gd name="connsiteY8" fmla="*/ 54463 h 1045598"/>
              <a:gd name="connsiteX9" fmla="*/ 7884958 w 8360758"/>
              <a:gd name="connsiteY9" fmla="*/ 105966 h 1045598"/>
              <a:gd name="connsiteX10" fmla="*/ 7738842 w 8360758"/>
              <a:gd name="connsiteY10" fmla="*/ 128481 h 1045598"/>
              <a:gd name="connsiteX11" fmla="*/ 7653871 w 8360758"/>
              <a:gd name="connsiteY11" fmla="*/ 147128 h 1045598"/>
              <a:gd name="connsiteX12" fmla="*/ 7625444 w 8360758"/>
              <a:gd name="connsiteY12" fmla="*/ 162340 h 1045598"/>
              <a:gd name="connsiteX13" fmla="*/ 7583161 w 8360758"/>
              <a:gd name="connsiteY13" fmla="*/ 178118 h 1045598"/>
              <a:gd name="connsiteX14" fmla="*/ 7511516 w 8360758"/>
              <a:gd name="connsiteY14" fmla="*/ 212256 h 1045598"/>
              <a:gd name="connsiteX15" fmla="*/ 7410075 w 8360758"/>
              <a:gd name="connsiteY15" fmla="*/ 247181 h 1045598"/>
              <a:gd name="connsiteX16" fmla="*/ 7319749 w 8360758"/>
              <a:gd name="connsiteY16" fmla="*/ 237905 h 1045598"/>
              <a:gd name="connsiteX17" fmla="*/ 7315778 w 8360758"/>
              <a:gd name="connsiteY17" fmla="*/ 245540 h 1045598"/>
              <a:gd name="connsiteX18" fmla="*/ 7261455 w 8360758"/>
              <a:gd name="connsiteY18" fmla="*/ 256067 h 1045598"/>
              <a:gd name="connsiteX19" fmla="*/ 7051652 w 8360758"/>
              <a:gd name="connsiteY19" fmla="*/ 251022 h 1045598"/>
              <a:gd name="connsiteX20" fmla="*/ 6946037 w 8360758"/>
              <a:gd name="connsiteY20" fmla="*/ 272754 h 1045598"/>
              <a:gd name="connsiteX21" fmla="*/ 6911697 w 8360758"/>
              <a:gd name="connsiteY21" fmla="*/ 287227 h 1045598"/>
              <a:gd name="connsiteX22" fmla="*/ 6853968 w 8360758"/>
              <a:gd name="connsiteY22" fmla="*/ 311057 h 1045598"/>
              <a:gd name="connsiteX23" fmla="*/ 6818568 w 8360758"/>
              <a:gd name="connsiteY23" fmla="*/ 345514 h 1045598"/>
              <a:gd name="connsiteX24" fmla="*/ 6767227 w 8360758"/>
              <a:gd name="connsiteY24" fmla="*/ 358842 h 1045598"/>
              <a:gd name="connsiteX25" fmla="*/ 6745281 w 8360758"/>
              <a:gd name="connsiteY25" fmla="*/ 340408 h 1045598"/>
              <a:gd name="connsiteX26" fmla="*/ 6693613 w 8360758"/>
              <a:gd name="connsiteY26" fmla="*/ 361653 h 1045598"/>
              <a:gd name="connsiteX27" fmla="*/ 6616334 w 8360758"/>
              <a:gd name="connsiteY27" fmla="*/ 396243 h 1045598"/>
              <a:gd name="connsiteX28" fmla="*/ 6569178 w 8360758"/>
              <a:gd name="connsiteY28" fmla="*/ 410632 h 1045598"/>
              <a:gd name="connsiteX29" fmla="*/ 6443178 w 8360758"/>
              <a:gd name="connsiteY29" fmla="*/ 455974 h 1045598"/>
              <a:gd name="connsiteX30" fmla="*/ 6319116 w 8360758"/>
              <a:gd name="connsiteY30" fmla="*/ 505993 h 1045598"/>
              <a:gd name="connsiteX31" fmla="*/ 6270674 w 8360758"/>
              <a:gd name="connsiteY31" fmla="*/ 556244 h 1045598"/>
              <a:gd name="connsiteX32" fmla="*/ 6263606 w 8360758"/>
              <a:gd name="connsiteY32" fmla="*/ 559168 h 1045598"/>
              <a:gd name="connsiteX33" fmla="*/ 6242294 w 8360758"/>
              <a:gd name="connsiteY33" fmla="*/ 560434 h 1045598"/>
              <a:gd name="connsiteX34" fmla="*/ 6233950 w 8360758"/>
              <a:gd name="connsiteY34" fmla="*/ 559803 h 1045598"/>
              <a:gd name="connsiteX35" fmla="*/ 6222443 w 8360758"/>
              <a:gd name="connsiteY35" fmla="*/ 561238 h 1045598"/>
              <a:gd name="connsiteX36" fmla="*/ 6222263 w 8360758"/>
              <a:gd name="connsiteY36" fmla="*/ 561626 h 1045598"/>
              <a:gd name="connsiteX37" fmla="*/ 6211278 w 8360758"/>
              <a:gd name="connsiteY37" fmla="*/ 562278 h 1045598"/>
              <a:gd name="connsiteX38" fmla="*/ 6156199 w 8360758"/>
              <a:gd name="connsiteY38" fmla="*/ 561017 h 1045598"/>
              <a:gd name="connsiteX39" fmla="*/ 6096532 w 8360758"/>
              <a:gd name="connsiteY39" fmla="*/ 603131 h 1045598"/>
              <a:gd name="connsiteX40" fmla="*/ 6069435 w 8360758"/>
              <a:gd name="connsiteY40" fmla="*/ 612471 h 1045598"/>
              <a:gd name="connsiteX41" fmla="*/ 6055528 w 8360758"/>
              <a:gd name="connsiteY41" fmla="*/ 619344 h 1045598"/>
              <a:gd name="connsiteX42" fmla="*/ 6055027 w 8360758"/>
              <a:gd name="connsiteY42" fmla="*/ 620988 h 1045598"/>
              <a:gd name="connsiteX43" fmla="*/ 6002174 w 8360758"/>
              <a:gd name="connsiteY43" fmla="*/ 619601 h 1045598"/>
              <a:gd name="connsiteX44" fmla="*/ 5996004 w 8360758"/>
              <a:gd name="connsiteY44" fmla="*/ 622254 h 1045598"/>
              <a:gd name="connsiteX45" fmla="*/ 5960467 w 8360758"/>
              <a:gd name="connsiteY45" fmla="*/ 617719 h 1045598"/>
              <a:gd name="connsiteX46" fmla="*/ 5942688 w 8360758"/>
              <a:gd name="connsiteY46" fmla="*/ 617312 h 1045598"/>
              <a:gd name="connsiteX47" fmla="*/ 5936470 w 8360758"/>
              <a:gd name="connsiteY47" fmla="*/ 613202 h 1045598"/>
              <a:gd name="connsiteX48" fmla="*/ 5910830 w 8360758"/>
              <a:gd name="connsiteY48" fmla="*/ 614630 h 1045598"/>
              <a:gd name="connsiteX49" fmla="*/ 5908335 w 8360758"/>
              <a:gd name="connsiteY49" fmla="*/ 616301 h 1045598"/>
              <a:gd name="connsiteX50" fmla="*/ 5885516 w 8360758"/>
              <a:gd name="connsiteY50" fmla="*/ 611874 h 1045598"/>
              <a:gd name="connsiteX51" fmla="*/ 5797689 w 8360758"/>
              <a:gd name="connsiteY51" fmla="*/ 629966 h 1045598"/>
              <a:gd name="connsiteX52" fmla="*/ 5452329 w 8360758"/>
              <a:gd name="connsiteY52" fmla="*/ 604624 h 1045598"/>
              <a:gd name="connsiteX53" fmla="*/ 5337888 w 8360758"/>
              <a:gd name="connsiteY53" fmla="*/ 624245 h 1045598"/>
              <a:gd name="connsiteX54" fmla="*/ 5308476 w 8360758"/>
              <a:gd name="connsiteY54" fmla="*/ 659901 h 1045598"/>
              <a:gd name="connsiteX55" fmla="*/ 5015427 w 8360758"/>
              <a:gd name="connsiteY55" fmla="*/ 679413 h 1045598"/>
              <a:gd name="connsiteX56" fmla="*/ 4944689 w 8360758"/>
              <a:gd name="connsiteY56" fmla="*/ 698151 h 1045598"/>
              <a:gd name="connsiteX57" fmla="*/ 4874019 w 8360758"/>
              <a:gd name="connsiteY57" fmla="*/ 686559 h 1045598"/>
              <a:gd name="connsiteX58" fmla="*/ 4850146 w 8360758"/>
              <a:gd name="connsiteY58" fmla="*/ 699918 h 1045598"/>
              <a:gd name="connsiteX59" fmla="*/ 4846122 w 8360758"/>
              <a:gd name="connsiteY59" fmla="*/ 702530 h 1045598"/>
              <a:gd name="connsiteX60" fmla="*/ 4828009 w 8360758"/>
              <a:gd name="connsiteY60" fmla="*/ 706278 h 1045598"/>
              <a:gd name="connsiteX61" fmla="*/ 4825410 w 8360758"/>
              <a:gd name="connsiteY61" fmla="*/ 715715 h 1045598"/>
              <a:gd name="connsiteX62" fmla="*/ 4799945 w 8360758"/>
              <a:gd name="connsiteY62" fmla="*/ 727361 h 1045598"/>
              <a:gd name="connsiteX63" fmla="*/ 4765906 w 8360758"/>
              <a:gd name="connsiteY63" fmla="*/ 731919 h 1045598"/>
              <a:gd name="connsiteX64" fmla="*/ 4601531 w 8360758"/>
              <a:gd name="connsiteY64" fmla="*/ 744196 h 1045598"/>
              <a:gd name="connsiteX65" fmla="*/ 4504675 w 8360758"/>
              <a:gd name="connsiteY65" fmla="*/ 756895 h 1045598"/>
              <a:gd name="connsiteX66" fmla="*/ 4470222 w 8360758"/>
              <a:gd name="connsiteY66" fmla="*/ 770130 h 1045598"/>
              <a:gd name="connsiteX67" fmla="*/ 4420536 w 8360758"/>
              <a:gd name="connsiteY67" fmla="*/ 782957 h 1045598"/>
              <a:gd name="connsiteX68" fmla="*/ 4334661 w 8360758"/>
              <a:gd name="connsiteY68" fmla="*/ 812108 h 1045598"/>
              <a:gd name="connsiteX69" fmla="*/ 4216132 w 8360758"/>
              <a:gd name="connsiteY69" fmla="*/ 839949 h 1045598"/>
              <a:gd name="connsiteX70" fmla="*/ 4119820 w 8360758"/>
              <a:gd name="connsiteY70" fmla="*/ 824310 h 1045598"/>
              <a:gd name="connsiteX71" fmla="*/ 4113747 w 8360758"/>
              <a:gd name="connsiteY71" fmla="*/ 831677 h 1045598"/>
              <a:gd name="connsiteX72" fmla="*/ 4052146 w 8360758"/>
              <a:gd name="connsiteY72" fmla="*/ 838402 h 1045598"/>
              <a:gd name="connsiteX73" fmla="*/ 3824664 w 8360758"/>
              <a:gd name="connsiteY73" fmla="*/ 818601 h 1045598"/>
              <a:gd name="connsiteX74" fmla="*/ 3704604 w 8360758"/>
              <a:gd name="connsiteY74" fmla="*/ 832939 h 1045598"/>
              <a:gd name="connsiteX75" fmla="*/ 3663877 w 8360758"/>
              <a:gd name="connsiteY75" fmla="*/ 845018 h 1045598"/>
              <a:gd name="connsiteX76" fmla="*/ 3595520 w 8360758"/>
              <a:gd name="connsiteY76" fmla="*/ 864823 h 1045598"/>
              <a:gd name="connsiteX77" fmla="*/ 3549068 w 8360758"/>
              <a:gd name="connsiteY77" fmla="*/ 896841 h 1045598"/>
              <a:gd name="connsiteX78" fmla="*/ 3534316 w 8360758"/>
              <a:gd name="connsiteY78" fmla="*/ 904155 h 1045598"/>
              <a:gd name="connsiteX79" fmla="*/ 3505039 w 8360758"/>
              <a:gd name="connsiteY79" fmla="*/ 900529 h 1045598"/>
              <a:gd name="connsiteX80" fmla="*/ 3494135 w 8360758"/>
              <a:gd name="connsiteY80" fmla="*/ 904937 h 1045598"/>
              <a:gd name="connsiteX81" fmla="*/ 3490082 w 8360758"/>
              <a:gd name="connsiteY81" fmla="*/ 904456 h 1045598"/>
              <a:gd name="connsiteX82" fmla="*/ 3480483 w 8360758"/>
              <a:gd name="connsiteY82" fmla="*/ 904536 h 1045598"/>
              <a:gd name="connsiteX83" fmla="*/ 3481756 w 8360758"/>
              <a:gd name="connsiteY83" fmla="*/ 898286 h 1045598"/>
              <a:gd name="connsiteX84" fmla="*/ 3470370 w 8360758"/>
              <a:gd name="connsiteY84" fmla="*/ 886575 h 1045598"/>
              <a:gd name="connsiteX85" fmla="*/ 3415223 w 8360758"/>
              <a:gd name="connsiteY85" fmla="*/ 890256 h 1045598"/>
              <a:gd name="connsiteX86" fmla="*/ 3412186 w 8360758"/>
              <a:gd name="connsiteY86" fmla="*/ 897307 h 1045598"/>
              <a:gd name="connsiteX87" fmla="*/ 3405239 w 8360758"/>
              <a:gd name="connsiteY87" fmla="*/ 898462 h 1045598"/>
              <a:gd name="connsiteX88" fmla="*/ 3400045 w 8360758"/>
              <a:gd name="connsiteY88" fmla="*/ 891932 h 1045598"/>
              <a:gd name="connsiteX89" fmla="*/ 3307380 w 8360758"/>
              <a:gd name="connsiteY89" fmla="*/ 876661 h 1045598"/>
              <a:gd name="connsiteX90" fmla="*/ 3183225 w 8360758"/>
              <a:gd name="connsiteY90" fmla="*/ 867685 h 1045598"/>
              <a:gd name="connsiteX91" fmla="*/ 3093898 w 8360758"/>
              <a:gd name="connsiteY91" fmla="*/ 897753 h 1045598"/>
              <a:gd name="connsiteX92" fmla="*/ 3085742 w 8360758"/>
              <a:gd name="connsiteY92" fmla="*/ 891493 h 1045598"/>
              <a:gd name="connsiteX93" fmla="*/ 3023557 w 8360758"/>
              <a:gd name="connsiteY93" fmla="*/ 894391 h 1045598"/>
              <a:gd name="connsiteX94" fmla="*/ 2807400 w 8360758"/>
              <a:gd name="connsiteY94" fmla="*/ 948678 h 1045598"/>
              <a:gd name="connsiteX95" fmla="*/ 2685827 w 8360758"/>
              <a:gd name="connsiteY95" fmla="*/ 953124 h 1045598"/>
              <a:gd name="connsiteX96" fmla="*/ 2569673 w 8360758"/>
              <a:gd name="connsiteY96" fmla="*/ 938749 h 1045598"/>
              <a:gd name="connsiteX97" fmla="*/ 2514638 w 8360758"/>
              <a:gd name="connsiteY97" fmla="*/ 914619 h 1045598"/>
              <a:gd name="connsiteX98" fmla="*/ 2454089 w 8360758"/>
              <a:gd name="connsiteY98" fmla="*/ 914176 h 1045598"/>
              <a:gd name="connsiteX99" fmla="*/ 2440891 w 8360758"/>
              <a:gd name="connsiteY99" fmla="*/ 936737 h 1045598"/>
              <a:gd name="connsiteX100" fmla="*/ 2375837 w 8360758"/>
              <a:gd name="connsiteY100" fmla="*/ 928904 h 1045598"/>
              <a:gd name="connsiteX101" fmla="*/ 2277059 w 8360758"/>
              <a:gd name="connsiteY101" fmla="*/ 914539 h 1045598"/>
              <a:gd name="connsiteX102" fmla="*/ 2220315 w 8360758"/>
              <a:gd name="connsiteY102" fmla="*/ 912107 h 1045598"/>
              <a:gd name="connsiteX103" fmla="*/ 2065069 w 8360758"/>
              <a:gd name="connsiteY103" fmla="*/ 899104 h 1045598"/>
              <a:gd name="connsiteX104" fmla="*/ 1909388 w 8360758"/>
              <a:gd name="connsiteY104" fmla="*/ 881237 h 1045598"/>
              <a:gd name="connsiteX105" fmla="*/ 1816127 w 8360758"/>
              <a:gd name="connsiteY105" fmla="*/ 843306 h 1045598"/>
              <a:gd name="connsiteX106" fmla="*/ 1688269 w 8360758"/>
              <a:gd name="connsiteY106" fmla="*/ 831572 h 1045598"/>
              <a:gd name="connsiteX107" fmla="*/ 1666717 w 8360758"/>
              <a:gd name="connsiteY107" fmla="*/ 825600 h 1045598"/>
              <a:gd name="connsiteX108" fmla="*/ 1637240 w 8360758"/>
              <a:gd name="connsiteY108" fmla="*/ 830012 h 1045598"/>
              <a:gd name="connsiteX109" fmla="*/ 1519123 w 8360758"/>
              <a:gd name="connsiteY109" fmla="*/ 848955 h 1045598"/>
              <a:gd name="connsiteX110" fmla="*/ 1426470 w 8360758"/>
              <a:gd name="connsiteY110" fmla="*/ 875204 h 1045598"/>
              <a:gd name="connsiteX111" fmla="*/ 1309788 w 8360758"/>
              <a:gd name="connsiteY111" fmla="*/ 860350 h 1045598"/>
              <a:gd name="connsiteX112" fmla="*/ 1239051 w 8360758"/>
              <a:gd name="connsiteY112" fmla="*/ 867187 h 1045598"/>
              <a:gd name="connsiteX113" fmla="*/ 1123809 w 8360758"/>
              <a:gd name="connsiteY113" fmla="*/ 902641 h 1045598"/>
              <a:gd name="connsiteX114" fmla="*/ 970585 w 8360758"/>
              <a:gd name="connsiteY114" fmla="*/ 895704 h 1045598"/>
              <a:gd name="connsiteX115" fmla="*/ 938329 w 8360758"/>
              <a:gd name="connsiteY115" fmla="*/ 862134 h 1045598"/>
              <a:gd name="connsiteX116" fmla="*/ 895571 w 8360758"/>
              <a:gd name="connsiteY116" fmla="*/ 842248 h 1045598"/>
              <a:gd name="connsiteX117" fmla="*/ 878598 w 8360758"/>
              <a:gd name="connsiteY117" fmla="*/ 890640 h 1045598"/>
              <a:gd name="connsiteX118" fmla="*/ 746991 w 8360758"/>
              <a:gd name="connsiteY118" fmla="*/ 929057 h 1045598"/>
              <a:gd name="connsiteX119" fmla="*/ 681121 w 8360758"/>
              <a:gd name="connsiteY119" fmla="*/ 942810 h 1045598"/>
              <a:gd name="connsiteX120" fmla="*/ 578235 w 8360758"/>
              <a:gd name="connsiteY120" fmla="*/ 953206 h 1045598"/>
              <a:gd name="connsiteX121" fmla="*/ 546952 w 8360758"/>
              <a:gd name="connsiteY121" fmla="*/ 958315 h 1045598"/>
              <a:gd name="connsiteX122" fmla="*/ 236347 w 8360758"/>
              <a:gd name="connsiteY122" fmla="*/ 1030770 h 1045598"/>
              <a:gd name="connsiteX123" fmla="*/ 51071 w 8360758"/>
              <a:gd name="connsiteY123" fmla="*/ 980657 h 1045598"/>
              <a:gd name="connsiteX124" fmla="*/ 10468 w 8360758"/>
              <a:gd name="connsiteY124" fmla="*/ 991794 h 1045598"/>
              <a:gd name="connsiteX125" fmla="*/ 0 w 8360758"/>
              <a:gd name="connsiteY125" fmla="*/ 991130 h 1045598"/>
              <a:gd name="connsiteX126" fmla="*/ 0 w 8360758"/>
              <a:gd name="connsiteY126" fmla="*/ 69169 h 104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8360758" h="1045598">
                <a:moveTo>
                  <a:pt x="8339294" y="0"/>
                </a:moveTo>
                <a:lnTo>
                  <a:pt x="8360544" y="0"/>
                </a:lnTo>
                <a:lnTo>
                  <a:pt x="8360758" y="649"/>
                </a:lnTo>
                <a:close/>
                <a:moveTo>
                  <a:pt x="0" y="0"/>
                </a:moveTo>
                <a:lnTo>
                  <a:pt x="8289291" y="0"/>
                </a:lnTo>
                <a:lnTo>
                  <a:pt x="8230376" y="12131"/>
                </a:lnTo>
                <a:cubicBezTo>
                  <a:pt x="8186793" y="23634"/>
                  <a:pt x="8143173" y="37610"/>
                  <a:pt x="8099771" y="38454"/>
                </a:cubicBezTo>
                <a:cubicBezTo>
                  <a:pt x="8074248" y="83487"/>
                  <a:pt x="8081264" y="45280"/>
                  <a:pt x="8039667" y="61383"/>
                </a:cubicBezTo>
                <a:cubicBezTo>
                  <a:pt x="8035572" y="25681"/>
                  <a:pt x="7994313" y="91350"/>
                  <a:pt x="7973367" y="54463"/>
                </a:cubicBezTo>
                <a:cubicBezTo>
                  <a:pt x="7945735" y="70860"/>
                  <a:pt x="7932164" y="103819"/>
                  <a:pt x="7884958" y="105966"/>
                </a:cubicBezTo>
                <a:cubicBezTo>
                  <a:pt x="7839313" y="93684"/>
                  <a:pt x="7796006" y="145608"/>
                  <a:pt x="7738842" y="128481"/>
                </a:cubicBezTo>
                <a:cubicBezTo>
                  <a:pt x="7718673" y="125252"/>
                  <a:pt x="7661489" y="134033"/>
                  <a:pt x="7653871" y="147128"/>
                </a:cubicBezTo>
                <a:cubicBezTo>
                  <a:pt x="7642607" y="151315"/>
                  <a:pt x="7627498" y="149171"/>
                  <a:pt x="7625444" y="162340"/>
                </a:cubicBezTo>
                <a:cubicBezTo>
                  <a:pt x="7620493" y="178534"/>
                  <a:pt x="7572279" y="161358"/>
                  <a:pt x="7583161" y="178118"/>
                </a:cubicBezTo>
                <a:cubicBezTo>
                  <a:pt x="7549087" y="166496"/>
                  <a:pt x="7534277" y="201041"/>
                  <a:pt x="7511516" y="212256"/>
                </a:cubicBezTo>
                <a:cubicBezTo>
                  <a:pt x="7483774" y="199874"/>
                  <a:pt x="7463381" y="235617"/>
                  <a:pt x="7410075" y="247181"/>
                </a:cubicBezTo>
                <a:cubicBezTo>
                  <a:pt x="7379316" y="232675"/>
                  <a:pt x="7374250" y="255215"/>
                  <a:pt x="7319749" y="237905"/>
                </a:cubicBezTo>
                <a:cubicBezTo>
                  <a:pt x="7318939" y="240583"/>
                  <a:pt x="7317599" y="243154"/>
                  <a:pt x="7315778" y="245540"/>
                </a:cubicBezTo>
                <a:cubicBezTo>
                  <a:pt x="7305188" y="259400"/>
                  <a:pt x="7280868" y="264113"/>
                  <a:pt x="7261455" y="256067"/>
                </a:cubicBezTo>
                <a:cubicBezTo>
                  <a:pt x="7177273" y="234838"/>
                  <a:pt x="7114305" y="247394"/>
                  <a:pt x="7051652" y="251022"/>
                </a:cubicBezTo>
                <a:cubicBezTo>
                  <a:pt x="6982422" y="258887"/>
                  <a:pt x="7044205" y="289722"/>
                  <a:pt x="6946037" y="272754"/>
                </a:cubicBezTo>
                <a:cubicBezTo>
                  <a:pt x="6942920" y="287840"/>
                  <a:pt x="6932533" y="290410"/>
                  <a:pt x="6911697" y="287227"/>
                </a:cubicBezTo>
                <a:cubicBezTo>
                  <a:pt x="6878502" y="292054"/>
                  <a:pt x="6896035" y="325406"/>
                  <a:pt x="6853968" y="311057"/>
                </a:cubicBezTo>
                <a:cubicBezTo>
                  <a:pt x="6867957" y="328146"/>
                  <a:pt x="6795066" y="329379"/>
                  <a:pt x="6818568" y="345514"/>
                </a:cubicBezTo>
                <a:cubicBezTo>
                  <a:pt x="6804621" y="365939"/>
                  <a:pt x="6781982" y="340609"/>
                  <a:pt x="6767227" y="358842"/>
                </a:cubicBezTo>
                <a:cubicBezTo>
                  <a:pt x="6744864" y="366541"/>
                  <a:pt x="6772283" y="336936"/>
                  <a:pt x="6745281" y="340408"/>
                </a:cubicBezTo>
                <a:cubicBezTo>
                  <a:pt x="6714003" y="347897"/>
                  <a:pt x="6699248" y="314581"/>
                  <a:pt x="6693613" y="361653"/>
                </a:cubicBezTo>
                <a:cubicBezTo>
                  <a:pt x="6655588" y="357625"/>
                  <a:pt x="6657639" y="377940"/>
                  <a:pt x="6616334" y="396243"/>
                </a:cubicBezTo>
                <a:cubicBezTo>
                  <a:pt x="6592485" y="389294"/>
                  <a:pt x="6579516" y="397462"/>
                  <a:pt x="6569178" y="410632"/>
                </a:cubicBezTo>
                <a:cubicBezTo>
                  <a:pt x="6523596" y="416526"/>
                  <a:pt x="6490182" y="439982"/>
                  <a:pt x="6443178" y="455974"/>
                </a:cubicBezTo>
                <a:cubicBezTo>
                  <a:pt x="6383852" y="454444"/>
                  <a:pt x="6369405" y="489022"/>
                  <a:pt x="6319116" y="505993"/>
                </a:cubicBezTo>
                <a:cubicBezTo>
                  <a:pt x="6262319" y="491330"/>
                  <a:pt x="6292513" y="538822"/>
                  <a:pt x="6270674" y="556244"/>
                </a:cubicBezTo>
                <a:lnTo>
                  <a:pt x="6263606" y="559168"/>
                </a:lnTo>
                <a:lnTo>
                  <a:pt x="6242294" y="560434"/>
                </a:lnTo>
                <a:lnTo>
                  <a:pt x="6233950" y="559803"/>
                </a:lnTo>
                <a:cubicBezTo>
                  <a:pt x="6228324" y="559783"/>
                  <a:pt x="6224743" y="560296"/>
                  <a:pt x="6222443" y="561238"/>
                </a:cubicBezTo>
                <a:cubicBezTo>
                  <a:pt x="6222383" y="561367"/>
                  <a:pt x="6222323" y="561497"/>
                  <a:pt x="6222263" y="561626"/>
                </a:cubicBezTo>
                <a:lnTo>
                  <a:pt x="6211278" y="562278"/>
                </a:lnTo>
                <a:cubicBezTo>
                  <a:pt x="6192500" y="562574"/>
                  <a:pt x="6174002" y="562095"/>
                  <a:pt x="6156199" y="561017"/>
                </a:cubicBezTo>
                <a:cubicBezTo>
                  <a:pt x="6147856" y="582484"/>
                  <a:pt x="6078578" y="566766"/>
                  <a:pt x="6096532" y="603131"/>
                </a:cubicBezTo>
                <a:cubicBezTo>
                  <a:pt x="6072847" y="602777"/>
                  <a:pt x="6054475" y="589008"/>
                  <a:pt x="6069435" y="612471"/>
                </a:cubicBezTo>
                <a:cubicBezTo>
                  <a:pt x="6061851" y="613055"/>
                  <a:pt x="6057860" y="615691"/>
                  <a:pt x="6055528" y="619344"/>
                </a:cubicBezTo>
                <a:cubicBezTo>
                  <a:pt x="6055362" y="619892"/>
                  <a:pt x="6055194" y="620440"/>
                  <a:pt x="6055027" y="620988"/>
                </a:cubicBezTo>
                <a:lnTo>
                  <a:pt x="6002174" y="619601"/>
                </a:lnTo>
                <a:lnTo>
                  <a:pt x="5996004" y="622254"/>
                </a:lnTo>
                <a:lnTo>
                  <a:pt x="5960467" y="617719"/>
                </a:lnTo>
                <a:lnTo>
                  <a:pt x="5942688" y="617312"/>
                </a:lnTo>
                <a:lnTo>
                  <a:pt x="5936470" y="613202"/>
                </a:lnTo>
                <a:cubicBezTo>
                  <a:pt x="5930416" y="610984"/>
                  <a:pt x="5922596" y="610661"/>
                  <a:pt x="5910830" y="614630"/>
                </a:cubicBezTo>
                <a:lnTo>
                  <a:pt x="5908335" y="616301"/>
                </a:lnTo>
                <a:lnTo>
                  <a:pt x="5885516" y="611874"/>
                </a:lnTo>
                <a:cubicBezTo>
                  <a:pt x="5877877" y="609474"/>
                  <a:pt x="5804062" y="634683"/>
                  <a:pt x="5797689" y="629966"/>
                </a:cubicBezTo>
                <a:cubicBezTo>
                  <a:pt x="5725491" y="628758"/>
                  <a:pt x="5540074" y="600816"/>
                  <a:pt x="5452329" y="604624"/>
                </a:cubicBezTo>
                <a:cubicBezTo>
                  <a:pt x="5466698" y="654607"/>
                  <a:pt x="5264049" y="568127"/>
                  <a:pt x="5337888" y="624245"/>
                </a:cubicBezTo>
                <a:cubicBezTo>
                  <a:pt x="5310257" y="623082"/>
                  <a:pt x="5288900" y="645844"/>
                  <a:pt x="5308476" y="659901"/>
                </a:cubicBezTo>
                <a:cubicBezTo>
                  <a:pt x="5218345" y="635695"/>
                  <a:pt x="5110409" y="683826"/>
                  <a:pt x="5015427" y="679413"/>
                </a:cubicBezTo>
                <a:cubicBezTo>
                  <a:pt x="4977324" y="722716"/>
                  <a:pt x="4993698" y="684947"/>
                  <a:pt x="4944689" y="698151"/>
                </a:cubicBezTo>
                <a:cubicBezTo>
                  <a:pt x="4948385" y="662111"/>
                  <a:pt x="4888418" y="724972"/>
                  <a:pt x="4874019" y="686559"/>
                </a:cubicBezTo>
                <a:cubicBezTo>
                  <a:pt x="4865555" y="690178"/>
                  <a:pt x="4857809" y="694897"/>
                  <a:pt x="4850146" y="699918"/>
                </a:cubicBezTo>
                <a:lnTo>
                  <a:pt x="4846122" y="702530"/>
                </a:lnTo>
                <a:lnTo>
                  <a:pt x="4828009" y="706278"/>
                </a:lnTo>
                <a:lnTo>
                  <a:pt x="4825410" y="715715"/>
                </a:lnTo>
                <a:lnTo>
                  <a:pt x="4799945" y="727361"/>
                </a:lnTo>
                <a:cubicBezTo>
                  <a:pt x="4790022" y="730428"/>
                  <a:pt x="4778889" y="732212"/>
                  <a:pt x="4765906" y="731919"/>
                </a:cubicBezTo>
                <a:cubicBezTo>
                  <a:pt x="4718973" y="716412"/>
                  <a:pt x="4659915" y="765364"/>
                  <a:pt x="4601531" y="744196"/>
                </a:cubicBezTo>
                <a:cubicBezTo>
                  <a:pt x="4580290" y="739544"/>
                  <a:pt x="4515968" y="744316"/>
                  <a:pt x="4504675" y="756895"/>
                </a:cubicBezTo>
                <a:cubicBezTo>
                  <a:pt x="4491443" y="760296"/>
                  <a:pt x="4475470" y="757089"/>
                  <a:pt x="4470222" y="770130"/>
                </a:cubicBezTo>
                <a:cubicBezTo>
                  <a:pt x="4461124" y="785998"/>
                  <a:pt x="4412508" y="765410"/>
                  <a:pt x="4420536" y="782957"/>
                </a:cubicBezTo>
                <a:cubicBezTo>
                  <a:pt x="4386057" y="768924"/>
                  <a:pt x="4362026" y="802475"/>
                  <a:pt x="4334661" y="812108"/>
                </a:cubicBezTo>
                <a:cubicBezTo>
                  <a:pt x="4307258" y="797758"/>
                  <a:pt x="4276863" y="832116"/>
                  <a:pt x="4216132" y="839949"/>
                </a:cubicBezTo>
                <a:cubicBezTo>
                  <a:pt x="4185928" y="823262"/>
                  <a:pt x="4175257" y="845477"/>
                  <a:pt x="4119820" y="824310"/>
                </a:cubicBezTo>
                <a:cubicBezTo>
                  <a:pt x="4118324" y="826935"/>
                  <a:pt x="4116281" y="829416"/>
                  <a:pt x="4113747" y="831677"/>
                </a:cubicBezTo>
                <a:cubicBezTo>
                  <a:pt x="4099040" y="844812"/>
                  <a:pt x="4071458" y="847824"/>
                  <a:pt x="4052146" y="838402"/>
                </a:cubicBezTo>
                <a:cubicBezTo>
                  <a:pt x="3965259" y="811225"/>
                  <a:pt x="3893772" y="819371"/>
                  <a:pt x="3824664" y="818601"/>
                </a:cubicBezTo>
                <a:cubicBezTo>
                  <a:pt x="3747424" y="821611"/>
                  <a:pt x="3807704" y="856831"/>
                  <a:pt x="3704604" y="832939"/>
                </a:cubicBezTo>
                <a:cubicBezTo>
                  <a:pt x="3697760" y="847826"/>
                  <a:pt x="3685852" y="849671"/>
                  <a:pt x="3663877" y="845018"/>
                </a:cubicBezTo>
                <a:cubicBezTo>
                  <a:pt x="3626599" y="847518"/>
                  <a:pt x="3638084" y="882149"/>
                  <a:pt x="3595520" y="864823"/>
                </a:cubicBezTo>
                <a:cubicBezTo>
                  <a:pt x="3606859" y="882919"/>
                  <a:pt x="3527146" y="879030"/>
                  <a:pt x="3549068" y="896841"/>
                </a:cubicBezTo>
                <a:cubicBezTo>
                  <a:pt x="3544102" y="901709"/>
                  <a:pt x="3539196" y="903675"/>
                  <a:pt x="3534316" y="904155"/>
                </a:cubicBezTo>
                <a:cubicBezTo>
                  <a:pt x="3524555" y="905115"/>
                  <a:pt x="3514894" y="900132"/>
                  <a:pt x="3505039" y="900529"/>
                </a:cubicBezTo>
                <a:lnTo>
                  <a:pt x="3494135" y="904937"/>
                </a:lnTo>
                <a:lnTo>
                  <a:pt x="3490082" y="904456"/>
                </a:lnTo>
                <a:lnTo>
                  <a:pt x="3480483" y="904536"/>
                </a:lnTo>
                <a:lnTo>
                  <a:pt x="3481756" y="898286"/>
                </a:lnTo>
                <a:cubicBezTo>
                  <a:pt x="3483873" y="892321"/>
                  <a:pt x="3485480" y="885785"/>
                  <a:pt x="3470370" y="886575"/>
                </a:cubicBezTo>
                <a:cubicBezTo>
                  <a:pt x="3439046" y="891212"/>
                  <a:pt x="3428652" y="865455"/>
                  <a:pt x="3415223" y="890256"/>
                </a:cubicBezTo>
                <a:lnTo>
                  <a:pt x="3412186" y="897307"/>
                </a:lnTo>
                <a:lnTo>
                  <a:pt x="3405239" y="898462"/>
                </a:lnTo>
                <a:cubicBezTo>
                  <a:pt x="3401514" y="898245"/>
                  <a:pt x="3399411" y="896524"/>
                  <a:pt x="3400045" y="891932"/>
                </a:cubicBezTo>
                <a:cubicBezTo>
                  <a:pt x="3370618" y="910933"/>
                  <a:pt x="3337013" y="881862"/>
                  <a:pt x="3307380" y="876661"/>
                </a:cubicBezTo>
                <a:cubicBezTo>
                  <a:pt x="3284956" y="894884"/>
                  <a:pt x="3244895" y="866002"/>
                  <a:pt x="3183225" y="867685"/>
                </a:cubicBezTo>
                <a:cubicBezTo>
                  <a:pt x="3158771" y="888620"/>
                  <a:pt x="3141638" y="868567"/>
                  <a:pt x="3093898" y="897753"/>
                </a:cubicBezTo>
                <a:cubicBezTo>
                  <a:pt x="3091645" y="895421"/>
                  <a:pt x="3088899" y="893312"/>
                  <a:pt x="3085742" y="891493"/>
                </a:cubicBezTo>
                <a:cubicBezTo>
                  <a:pt x="3067413" y="880926"/>
                  <a:pt x="3039569" y="882223"/>
                  <a:pt x="3023557" y="894391"/>
                </a:cubicBezTo>
                <a:cubicBezTo>
                  <a:pt x="2946920" y="934280"/>
                  <a:pt x="2874651" y="937308"/>
                  <a:pt x="2807400" y="948678"/>
                </a:cubicBezTo>
                <a:cubicBezTo>
                  <a:pt x="2731064" y="957607"/>
                  <a:pt x="2779289" y="913951"/>
                  <a:pt x="2685827" y="953124"/>
                </a:cubicBezTo>
                <a:cubicBezTo>
                  <a:pt x="2646206" y="951469"/>
                  <a:pt x="2598205" y="945167"/>
                  <a:pt x="2569673" y="938749"/>
                </a:cubicBezTo>
                <a:cubicBezTo>
                  <a:pt x="2575279" y="919335"/>
                  <a:pt x="2498612" y="935380"/>
                  <a:pt x="2514638" y="914619"/>
                </a:cubicBezTo>
                <a:cubicBezTo>
                  <a:pt x="2489357" y="898658"/>
                  <a:pt x="2479062" y="927882"/>
                  <a:pt x="2454089" y="914176"/>
                </a:cubicBezTo>
                <a:cubicBezTo>
                  <a:pt x="2426718" y="912195"/>
                  <a:pt x="2470878" y="933635"/>
                  <a:pt x="2440891" y="936737"/>
                </a:cubicBezTo>
                <a:cubicBezTo>
                  <a:pt x="2404331" y="937060"/>
                  <a:pt x="2406460" y="971953"/>
                  <a:pt x="2375837" y="928904"/>
                </a:cubicBezTo>
                <a:cubicBezTo>
                  <a:pt x="2338300" y="941678"/>
                  <a:pt x="2329756" y="922043"/>
                  <a:pt x="2277059" y="914539"/>
                </a:cubicBezTo>
                <a:cubicBezTo>
                  <a:pt x="2255841" y="926721"/>
                  <a:pt x="2238021" y="922081"/>
                  <a:pt x="2220315" y="912107"/>
                </a:cubicBezTo>
                <a:cubicBezTo>
                  <a:pt x="2169677" y="917309"/>
                  <a:pt x="2122500" y="903084"/>
                  <a:pt x="2065069" y="899104"/>
                </a:cubicBezTo>
                <a:cubicBezTo>
                  <a:pt x="2004003" y="914552"/>
                  <a:pt x="1970758" y="885364"/>
                  <a:pt x="1909388" y="881237"/>
                </a:cubicBezTo>
                <a:cubicBezTo>
                  <a:pt x="1850499" y="912360"/>
                  <a:pt x="1867439" y="840122"/>
                  <a:pt x="1816127" y="843306"/>
                </a:cubicBezTo>
                <a:cubicBezTo>
                  <a:pt x="1733813" y="872239"/>
                  <a:pt x="1816992" y="819468"/>
                  <a:pt x="1688269" y="831572"/>
                </a:cubicBezTo>
                <a:cubicBezTo>
                  <a:pt x="1681184" y="836266"/>
                  <a:pt x="1665328" y="831879"/>
                  <a:pt x="1666717" y="825600"/>
                </a:cubicBezTo>
                <a:cubicBezTo>
                  <a:pt x="1658612" y="827677"/>
                  <a:pt x="1639536" y="839994"/>
                  <a:pt x="1637240" y="830012"/>
                </a:cubicBezTo>
                <a:cubicBezTo>
                  <a:pt x="1596093" y="829509"/>
                  <a:pt x="1555412" y="836032"/>
                  <a:pt x="1519123" y="848955"/>
                </a:cubicBezTo>
                <a:cubicBezTo>
                  <a:pt x="1439370" y="833068"/>
                  <a:pt x="1483906" y="879065"/>
                  <a:pt x="1426470" y="875204"/>
                </a:cubicBezTo>
                <a:cubicBezTo>
                  <a:pt x="1379930" y="856239"/>
                  <a:pt x="1363279" y="872605"/>
                  <a:pt x="1309788" y="860350"/>
                </a:cubicBezTo>
                <a:cubicBezTo>
                  <a:pt x="1292252" y="893082"/>
                  <a:pt x="1259676" y="857729"/>
                  <a:pt x="1239051" y="867187"/>
                </a:cubicBezTo>
                <a:cubicBezTo>
                  <a:pt x="1205443" y="829811"/>
                  <a:pt x="1158385" y="902895"/>
                  <a:pt x="1123809" y="902641"/>
                </a:cubicBezTo>
                <a:cubicBezTo>
                  <a:pt x="1065532" y="896400"/>
                  <a:pt x="1002200" y="858095"/>
                  <a:pt x="970585" y="895704"/>
                </a:cubicBezTo>
                <a:cubicBezTo>
                  <a:pt x="966254" y="880250"/>
                  <a:pt x="971539" y="859175"/>
                  <a:pt x="938329" y="862134"/>
                </a:cubicBezTo>
                <a:cubicBezTo>
                  <a:pt x="925057" y="854326"/>
                  <a:pt x="922693" y="830584"/>
                  <a:pt x="895571" y="842248"/>
                </a:cubicBezTo>
                <a:cubicBezTo>
                  <a:pt x="928987" y="863252"/>
                  <a:pt x="873564" y="866047"/>
                  <a:pt x="878598" y="890640"/>
                </a:cubicBezTo>
                <a:cubicBezTo>
                  <a:pt x="837063" y="905994"/>
                  <a:pt x="742190" y="884895"/>
                  <a:pt x="746991" y="929057"/>
                </a:cubicBezTo>
                <a:cubicBezTo>
                  <a:pt x="734614" y="955066"/>
                  <a:pt x="681717" y="914700"/>
                  <a:pt x="681121" y="942810"/>
                </a:cubicBezTo>
                <a:cubicBezTo>
                  <a:pt x="658037" y="924609"/>
                  <a:pt x="616378" y="954199"/>
                  <a:pt x="578235" y="953206"/>
                </a:cubicBezTo>
                <a:cubicBezTo>
                  <a:pt x="570802" y="965845"/>
                  <a:pt x="562037" y="965187"/>
                  <a:pt x="546952" y="958315"/>
                </a:cubicBezTo>
                <a:cubicBezTo>
                  <a:pt x="424725" y="951368"/>
                  <a:pt x="251392" y="1090193"/>
                  <a:pt x="236347" y="1030770"/>
                </a:cubicBezTo>
                <a:cubicBezTo>
                  <a:pt x="207533" y="1029254"/>
                  <a:pt x="121859" y="971449"/>
                  <a:pt x="51071" y="980657"/>
                </a:cubicBezTo>
                <a:cubicBezTo>
                  <a:pt x="43123" y="987954"/>
                  <a:pt x="28486" y="991123"/>
                  <a:pt x="10468" y="991794"/>
                </a:cubicBezTo>
                <a:lnTo>
                  <a:pt x="0" y="991130"/>
                </a:lnTo>
                <a:lnTo>
                  <a:pt x="0" y="6916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20" name="Freeform: Shape 7219">
            <a:extLst>
              <a:ext uri="{FF2B5EF4-FFF2-40B4-BE49-F238E27FC236}">
                <a16:creationId xmlns:a16="http://schemas.microsoft.com/office/drawing/2014/main" id="{8C36BFE8-1F6C-4D6C-B87F-31E38B8BD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1512" y="5812403"/>
            <a:ext cx="7030488" cy="1045597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2" name="Freeform: Shape 7221">
            <a:extLst>
              <a:ext uri="{FF2B5EF4-FFF2-40B4-BE49-F238E27FC236}">
                <a16:creationId xmlns:a16="http://schemas.microsoft.com/office/drawing/2014/main" id="{6F53135C-CA20-4AE8-9570-00EE3A839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466929"/>
            <a:ext cx="10706100" cy="591762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5F6F5"/>
          </a:solidFill>
          <a:ln>
            <a:noFill/>
          </a:ln>
          <a:effectLst>
            <a:outerShdw blurRad="38100" dist="25400" dir="48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6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3DD922A-F5D8-2F03-D5C2-A71CEBDB2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9" r="208" b="10322"/>
          <a:stretch/>
        </p:blipFill>
        <p:spPr bwMode="auto">
          <a:xfrm>
            <a:off x="762000" y="505619"/>
            <a:ext cx="10630424" cy="588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30552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8</Slides>
  <Notes>3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ArchiveVTI</vt:lpstr>
      <vt:lpstr>Data Lake Project</vt:lpstr>
      <vt:lpstr>Parts of our project</vt:lpstr>
      <vt:lpstr>Data ingestion</vt:lpstr>
      <vt:lpstr>Data Lake</vt:lpstr>
      <vt:lpstr>Data processing</vt:lpstr>
      <vt:lpstr>Data WAREHOUSE - POSTGRESQL</vt:lpstr>
      <vt:lpstr>Data Visualization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Project</dc:title>
  <dc:creator>Martin VIALLE</dc:creator>
  <cp:revision>2</cp:revision>
  <dcterms:created xsi:type="dcterms:W3CDTF">2024-07-18T06:44:12Z</dcterms:created>
  <dcterms:modified xsi:type="dcterms:W3CDTF">2024-07-20T19:26:44Z</dcterms:modified>
</cp:coreProperties>
</file>