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60" r:id="rId4"/>
    <p:sldId id="307" r:id="rId5"/>
    <p:sldId id="308" r:id="rId6"/>
    <p:sldId id="309" r:id="rId7"/>
    <p:sldId id="312" r:id="rId8"/>
    <p:sldId id="311" r:id="rId9"/>
    <p:sldId id="313" r:id="rId10"/>
    <p:sldId id="314" r:id="rId11"/>
    <p:sldId id="317" r:id="rId12"/>
    <p:sldId id="319" r:id="rId13"/>
    <p:sldId id="320" r:id="rId14"/>
    <p:sldId id="321" r:id="rId15"/>
    <p:sldId id="315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Albert Sans Medium" panose="020B0604020202020204" charset="0"/>
      <p:regular r:id="rId22"/>
      <p:bold r:id="rId23"/>
      <p:italic r:id="rId24"/>
      <p:boldItalic r:id="rId25"/>
    </p:embeddedFont>
    <p:embeddedFont>
      <p:font typeface="Albert Sans SemiBold" panose="020B0604020202020204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Imprint MT Shadow" panose="04020605060303030202" pitchFamily="8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C0EE0-42D3-4002-8A99-5F7E5E62EAEF}">
  <a:tblStyle styleId="{DF5C0EE0-42D3-4002-8A99-5F7E5E62EA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7" autoAdjust="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14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db4142793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3db4142793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201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db4142793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db4142793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endParaRPr lang="fr-FR" sz="1100" b="0" i="0" dirty="0">
              <a:solidFill>
                <a:srgbClr val="002060"/>
              </a:solidFill>
              <a:effectLst/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8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db4142793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db4142793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endParaRPr lang="fr-FR" sz="1100" b="0" i="0" dirty="0">
              <a:solidFill>
                <a:srgbClr val="002060"/>
              </a:solidFill>
              <a:effectLst/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0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2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59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8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64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57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85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01500" y="1171050"/>
            <a:ext cx="5541000" cy="23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01500" y="3562950"/>
            <a:ext cx="5541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7550" y="22648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91900" y="3217050"/>
            <a:ext cx="4360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57100" y="1408800"/>
            <a:ext cx="5629800" cy="23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2657694" y="1859550"/>
            <a:ext cx="3828600" cy="81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2"/>
          </p:nvPr>
        </p:nvSpPr>
        <p:spPr>
          <a:xfrm>
            <a:off x="2657706" y="1435950"/>
            <a:ext cx="38286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2657694" y="3373275"/>
            <a:ext cx="3828600" cy="81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4"/>
          </p:nvPr>
        </p:nvSpPr>
        <p:spPr>
          <a:xfrm>
            <a:off x="2657706" y="2949675"/>
            <a:ext cx="38286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9687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968752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45400" y="3355225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445407" y="2931625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49219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4921954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339933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2339933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806666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3" r:id="rId6"/>
    <p:sldLayoutId id="2147483664" r:id="rId7"/>
    <p:sldLayoutId id="2147483666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ctrTitle"/>
          </p:nvPr>
        </p:nvSpPr>
        <p:spPr>
          <a:xfrm>
            <a:off x="1940264" y="990620"/>
            <a:ext cx="5541000" cy="23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DETECTION DE LA LANGUE DES SIGNES</a:t>
            </a:r>
            <a:br>
              <a:rPr lang="en-US" dirty="0"/>
            </a:br>
            <a:r>
              <a:rPr lang="en-US" dirty="0">
                <a:solidFill>
                  <a:schemeClr val="lt1"/>
                </a:solidFill>
              </a:rPr>
              <a:t>ASL</a:t>
            </a:r>
            <a:endParaRPr lang="en-US" dirty="0"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1801500" y="3562950"/>
            <a:ext cx="5541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dirty="0">
                <a:solidFill>
                  <a:srgbClr val="374151"/>
                </a:solidFill>
                <a:effectLst/>
                <a:latin typeface="Söhne"/>
              </a:rPr>
              <a:t>"La communication sans barrières."</a:t>
            </a:r>
            <a:endParaRPr sz="1800" dirty="0"/>
          </a:p>
        </p:txBody>
      </p:sp>
      <p:sp>
        <p:nvSpPr>
          <p:cNvPr id="185" name="Google Shape;185;p29"/>
          <p:cNvSpPr/>
          <p:nvPr/>
        </p:nvSpPr>
        <p:spPr>
          <a:xfrm>
            <a:off x="772100" y="80910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86" name="Google Shape;186;p29"/>
          <p:cNvGrpSpPr/>
          <p:nvPr/>
        </p:nvGrpSpPr>
        <p:grpSpPr>
          <a:xfrm>
            <a:off x="1005997" y="690657"/>
            <a:ext cx="641305" cy="1345997"/>
            <a:chOff x="553644" y="520129"/>
            <a:chExt cx="664290" cy="1394382"/>
          </a:xfrm>
        </p:grpSpPr>
        <p:sp>
          <p:nvSpPr>
            <p:cNvPr id="187" name="Google Shape;187;p29"/>
            <p:cNvSpPr/>
            <p:nvPr/>
          </p:nvSpPr>
          <p:spPr>
            <a:xfrm>
              <a:off x="553644" y="520129"/>
              <a:ext cx="664290" cy="1394382"/>
            </a:xfrm>
            <a:custGeom>
              <a:avLst/>
              <a:gdLst/>
              <a:ahLst/>
              <a:cxnLst/>
              <a:rect l="l" t="t" r="r" b="b"/>
              <a:pathLst>
                <a:path w="9709" h="20379" extrusionOk="0">
                  <a:moveTo>
                    <a:pt x="8070" y="0"/>
                  </a:moveTo>
                  <a:cubicBezTo>
                    <a:pt x="8019" y="29"/>
                    <a:pt x="7969" y="66"/>
                    <a:pt x="7914" y="86"/>
                  </a:cubicBezTo>
                  <a:cubicBezTo>
                    <a:pt x="7609" y="189"/>
                    <a:pt x="7411" y="410"/>
                    <a:pt x="7279" y="686"/>
                  </a:cubicBezTo>
                  <a:cubicBezTo>
                    <a:pt x="7195" y="861"/>
                    <a:pt x="7120" y="1052"/>
                    <a:pt x="7093" y="1243"/>
                  </a:cubicBezTo>
                  <a:cubicBezTo>
                    <a:pt x="7033" y="1666"/>
                    <a:pt x="6991" y="2093"/>
                    <a:pt x="6973" y="2521"/>
                  </a:cubicBezTo>
                  <a:cubicBezTo>
                    <a:pt x="6944" y="3214"/>
                    <a:pt x="6941" y="3907"/>
                    <a:pt x="6931" y="4600"/>
                  </a:cubicBezTo>
                  <a:cubicBezTo>
                    <a:pt x="6929" y="4689"/>
                    <a:pt x="6944" y="4778"/>
                    <a:pt x="6947" y="4865"/>
                  </a:cubicBezTo>
                  <a:cubicBezTo>
                    <a:pt x="6953" y="5144"/>
                    <a:pt x="6961" y="5423"/>
                    <a:pt x="6959" y="5700"/>
                  </a:cubicBezTo>
                  <a:cubicBezTo>
                    <a:pt x="6959" y="5811"/>
                    <a:pt x="6935" y="5921"/>
                    <a:pt x="6916" y="6080"/>
                  </a:cubicBezTo>
                  <a:cubicBezTo>
                    <a:pt x="6865" y="6009"/>
                    <a:pt x="6844" y="5985"/>
                    <a:pt x="6830" y="5958"/>
                  </a:cubicBezTo>
                  <a:cubicBezTo>
                    <a:pt x="6617" y="5534"/>
                    <a:pt x="6407" y="5108"/>
                    <a:pt x="6191" y="4684"/>
                  </a:cubicBezTo>
                  <a:cubicBezTo>
                    <a:pt x="6032" y="4377"/>
                    <a:pt x="5796" y="4143"/>
                    <a:pt x="5456" y="4050"/>
                  </a:cubicBezTo>
                  <a:cubicBezTo>
                    <a:pt x="5312" y="4010"/>
                    <a:pt x="5171" y="3991"/>
                    <a:pt x="5034" y="3991"/>
                  </a:cubicBezTo>
                  <a:cubicBezTo>
                    <a:pt x="4697" y="3991"/>
                    <a:pt x="4383" y="4110"/>
                    <a:pt x="4096" y="4342"/>
                  </a:cubicBezTo>
                  <a:cubicBezTo>
                    <a:pt x="3895" y="4506"/>
                    <a:pt x="3796" y="4725"/>
                    <a:pt x="3790" y="4983"/>
                  </a:cubicBezTo>
                  <a:cubicBezTo>
                    <a:pt x="3787" y="5106"/>
                    <a:pt x="3793" y="5229"/>
                    <a:pt x="3790" y="5351"/>
                  </a:cubicBezTo>
                  <a:cubicBezTo>
                    <a:pt x="3789" y="5400"/>
                    <a:pt x="3774" y="5450"/>
                    <a:pt x="3765" y="5502"/>
                  </a:cubicBezTo>
                  <a:cubicBezTo>
                    <a:pt x="3730" y="5489"/>
                    <a:pt x="3717" y="5487"/>
                    <a:pt x="3705" y="5480"/>
                  </a:cubicBezTo>
                  <a:cubicBezTo>
                    <a:pt x="3688" y="5468"/>
                    <a:pt x="3672" y="5456"/>
                    <a:pt x="3658" y="5441"/>
                  </a:cubicBezTo>
                  <a:cubicBezTo>
                    <a:pt x="3352" y="5096"/>
                    <a:pt x="2952" y="4929"/>
                    <a:pt x="2518" y="4808"/>
                  </a:cubicBezTo>
                  <a:cubicBezTo>
                    <a:pt x="2442" y="4786"/>
                    <a:pt x="2370" y="4776"/>
                    <a:pt x="2302" y="4776"/>
                  </a:cubicBezTo>
                  <a:cubicBezTo>
                    <a:pt x="2113" y="4776"/>
                    <a:pt x="1955" y="4856"/>
                    <a:pt x="1820" y="5009"/>
                  </a:cubicBezTo>
                  <a:cubicBezTo>
                    <a:pt x="1685" y="5159"/>
                    <a:pt x="1576" y="5334"/>
                    <a:pt x="1466" y="5505"/>
                  </a:cubicBezTo>
                  <a:cubicBezTo>
                    <a:pt x="1300" y="5768"/>
                    <a:pt x="1306" y="6044"/>
                    <a:pt x="1417" y="6326"/>
                  </a:cubicBezTo>
                  <a:cubicBezTo>
                    <a:pt x="1439" y="6384"/>
                    <a:pt x="1451" y="6447"/>
                    <a:pt x="1474" y="6529"/>
                  </a:cubicBezTo>
                  <a:cubicBezTo>
                    <a:pt x="1247" y="6497"/>
                    <a:pt x="1055" y="6473"/>
                    <a:pt x="861" y="6444"/>
                  </a:cubicBezTo>
                  <a:cubicBezTo>
                    <a:pt x="842" y="6442"/>
                    <a:pt x="823" y="6440"/>
                    <a:pt x="804" y="6440"/>
                  </a:cubicBezTo>
                  <a:cubicBezTo>
                    <a:pt x="727" y="6440"/>
                    <a:pt x="657" y="6465"/>
                    <a:pt x="602" y="6530"/>
                  </a:cubicBezTo>
                  <a:cubicBezTo>
                    <a:pt x="467" y="6688"/>
                    <a:pt x="332" y="6848"/>
                    <a:pt x="198" y="7007"/>
                  </a:cubicBezTo>
                  <a:cubicBezTo>
                    <a:pt x="189" y="7018"/>
                    <a:pt x="188" y="7033"/>
                    <a:pt x="185" y="7045"/>
                  </a:cubicBezTo>
                  <a:cubicBezTo>
                    <a:pt x="44" y="7429"/>
                    <a:pt x="0" y="7823"/>
                    <a:pt x="45" y="8229"/>
                  </a:cubicBezTo>
                  <a:cubicBezTo>
                    <a:pt x="90" y="8640"/>
                    <a:pt x="134" y="9052"/>
                    <a:pt x="177" y="9465"/>
                  </a:cubicBezTo>
                  <a:lnTo>
                    <a:pt x="176" y="9463"/>
                  </a:lnTo>
                  <a:lnTo>
                    <a:pt x="176" y="9463"/>
                  </a:lnTo>
                  <a:cubicBezTo>
                    <a:pt x="209" y="9781"/>
                    <a:pt x="252" y="10098"/>
                    <a:pt x="272" y="10418"/>
                  </a:cubicBezTo>
                  <a:cubicBezTo>
                    <a:pt x="296" y="10832"/>
                    <a:pt x="296" y="11246"/>
                    <a:pt x="314" y="11660"/>
                  </a:cubicBezTo>
                  <a:cubicBezTo>
                    <a:pt x="338" y="12173"/>
                    <a:pt x="402" y="12677"/>
                    <a:pt x="650" y="13139"/>
                  </a:cubicBezTo>
                  <a:cubicBezTo>
                    <a:pt x="701" y="13235"/>
                    <a:pt x="734" y="13339"/>
                    <a:pt x="782" y="13438"/>
                  </a:cubicBezTo>
                  <a:cubicBezTo>
                    <a:pt x="1033" y="13965"/>
                    <a:pt x="1294" y="14484"/>
                    <a:pt x="1735" y="14880"/>
                  </a:cubicBezTo>
                  <a:cubicBezTo>
                    <a:pt x="1721" y="15420"/>
                    <a:pt x="1703" y="15956"/>
                    <a:pt x="1696" y="16494"/>
                  </a:cubicBezTo>
                  <a:cubicBezTo>
                    <a:pt x="1681" y="17554"/>
                    <a:pt x="1681" y="18614"/>
                    <a:pt x="1657" y="19674"/>
                  </a:cubicBezTo>
                  <a:cubicBezTo>
                    <a:pt x="1652" y="19882"/>
                    <a:pt x="1738" y="19984"/>
                    <a:pt x="1897" y="20064"/>
                  </a:cubicBezTo>
                  <a:cubicBezTo>
                    <a:pt x="1940" y="20085"/>
                    <a:pt x="1985" y="20101"/>
                    <a:pt x="2029" y="20119"/>
                  </a:cubicBezTo>
                  <a:cubicBezTo>
                    <a:pt x="2483" y="20305"/>
                    <a:pt x="2962" y="20353"/>
                    <a:pt x="3447" y="20370"/>
                  </a:cubicBezTo>
                  <a:cubicBezTo>
                    <a:pt x="3601" y="20376"/>
                    <a:pt x="3756" y="20379"/>
                    <a:pt x="3911" y="20379"/>
                  </a:cubicBezTo>
                  <a:cubicBezTo>
                    <a:pt x="4028" y="20379"/>
                    <a:pt x="4145" y="20377"/>
                    <a:pt x="4263" y="20374"/>
                  </a:cubicBezTo>
                  <a:cubicBezTo>
                    <a:pt x="4575" y="20368"/>
                    <a:pt x="4887" y="20358"/>
                    <a:pt x="5199" y="20334"/>
                  </a:cubicBezTo>
                  <a:cubicBezTo>
                    <a:pt x="5537" y="20305"/>
                    <a:pt x="5876" y="20266"/>
                    <a:pt x="6212" y="20221"/>
                  </a:cubicBezTo>
                  <a:cubicBezTo>
                    <a:pt x="6589" y="20172"/>
                    <a:pt x="6964" y="20112"/>
                    <a:pt x="7340" y="20056"/>
                  </a:cubicBezTo>
                  <a:cubicBezTo>
                    <a:pt x="7424" y="20043"/>
                    <a:pt x="7550" y="20047"/>
                    <a:pt x="7580" y="19999"/>
                  </a:cubicBezTo>
                  <a:cubicBezTo>
                    <a:pt x="7621" y="19930"/>
                    <a:pt x="7586" y="19818"/>
                    <a:pt x="7586" y="19725"/>
                  </a:cubicBezTo>
                  <a:cubicBezTo>
                    <a:pt x="7586" y="19045"/>
                    <a:pt x="7567" y="18364"/>
                    <a:pt x="7592" y="17684"/>
                  </a:cubicBezTo>
                  <a:cubicBezTo>
                    <a:pt x="7630" y="16713"/>
                    <a:pt x="7688" y="15741"/>
                    <a:pt x="7660" y="14769"/>
                  </a:cubicBezTo>
                  <a:cubicBezTo>
                    <a:pt x="7655" y="14649"/>
                    <a:pt x="7687" y="14562"/>
                    <a:pt x="7790" y="14493"/>
                  </a:cubicBezTo>
                  <a:cubicBezTo>
                    <a:pt x="8028" y="14337"/>
                    <a:pt x="8196" y="14119"/>
                    <a:pt x="8326" y="13866"/>
                  </a:cubicBezTo>
                  <a:cubicBezTo>
                    <a:pt x="8623" y="13285"/>
                    <a:pt x="8953" y="12719"/>
                    <a:pt x="9223" y="12127"/>
                  </a:cubicBezTo>
                  <a:cubicBezTo>
                    <a:pt x="9522" y="11474"/>
                    <a:pt x="9708" y="10788"/>
                    <a:pt x="9552" y="10053"/>
                  </a:cubicBezTo>
                  <a:cubicBezTo>
                    <a:pt x="9516" y="9889"/>
                    <a:pt x="9462" y="9744"/>
                    <a:pt x="9379" y="9600"/>
                  </a:cubicBezTo>
                  <a:cubicBezTo>
                    <a:pt x="9316" y="9490"/>
                    <a:pt x="9255" y="9370"/>
                    <a:pt x="9226" y="9249"/>
                  </a:cubicBezTo>
                  <a:cubicBezTo>
                    <a:pt x="9178" y="9037"/>
                    <a:pt x="9147" y="8821"/>
                    <a:pt x="9126" y="8605"/>
                  </a:cubicBezTo>
                  <a:cubicBezTo>
                    <a:pt x="9100" y="8335"/>
                    <a:pt x="9088" y="8062"/>
                    <a:pt x="9078" y="7792"/>
                  </a:cubicBezTo>
                  <a:cubicBezTo>
                    <a:pt x="9048" y="6955"/>
                    <a:pt x="9018" y="6119"/>
                    <a:pt x="8997" y="5283"/>
                  </a:cubicBezTo>
                  <a:cubicBezTo>
                    <a:pt x="8991" y="5006"/>
                    <a:pt x="9000" y="4725"/>
                    <a:pt x="9025" y="4447"/>
                  </a:cubicBezTo>
                  <a:cubicBezTo>
                    <a:pt x="9103" y="3565"/>
                    <a:pt x="9127" y="2683"/>
                    <a:pt x="9046" y="1799"/>
                  </a:cubicBezTo>
                  <a:cubicBezTo>
                    <a:pt x="9007" y="1372"/>
                    <a:pt x="8929" y="951"/>
                    <a:pt x="8769" y="549"/>
                  </a:cubicBezTo>
                  <a:cubicBezTo>
                    <a:pt x="8674" y="315"/>
                    <a:pt x="8545" y="119"/>
                    <a:pt x="8314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9"/>
            <p:cNvGrpSpPr/>
            <p:nvPr/>
          </p:nvGrpSpPr>
          <p:grpSpPr>
            <a:xfrm>
              <a:off x="553644" y="520129"/>
              <a:ext cx="664290" cy="1394382"/>
              <a:chOff x="2326075" y="1249150"/>
              <a:chExt cx="242725" cy="509475"/>
            </a:xfrm>
          </p:grpSpPr>
          <p:sp>
            <p:nvSpPr>
              <p:cNvPr id="189" name="Google Shape;189;p29"/>
              <p:cNvSpPr/>
              <p:nvPr/>
            </p:nvSpPr>
            <p:spPr>
              <a:xfrm>
                <a:off x="2362125" y="1371425"/>
                <a:ext cx="98300" cy="131425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5257" extrusionOk="0">
                    <a:moveTo>
                      <a:pt x="851" y="0"/>
                    </a:moveTo>
                    <a:cubicBezTo>
                      <a:pt x="769" y="0"/>
                      <a:pt x="690" y="27"/>
                      <a:pt x="614" y="77"/>
                    </a:cubicBezTo>
                    <a:cubicBezTo>
                      <a:pt x="302" y="283"/>
                      <a:pt x="143" y="595"/>
                      <a:pt x="16" y="929"/>
                    </a:cubicBezTo>
                    <a:cubicBezTo>
                      <a:pt x="4" y="959"/>
                      <a:pt x="10" y="995"/>
                      <a:pt x="8" y="1030"/>
                    </a:cubicBezTo>
                    <a:cubicBezTo>
                      <a:pt x="1" y="1255"/>
                      <a:pt x="107" y="1450"/>
                      <a:pt x="175" y="1654"/>
                    </a:cubicBezTo>
                    <a:cubicBezTo>
                      <a:pt x="187" y="1690"/>
                      <a:pt x="220" y="1725"/>
                      <a:pt x="251" y="1747"/>
                    </a:cubicBezTo>
                    <a:cubicBezTo>
                      <a:pt x="517" y="1921"/>
                      <a:pt x="668" y="2188"/>
                      <a:pt x="833" y="2446"/>
                    </a:cubicBezTo>
                    <a:cubicBezTo>
                      <a:pt x="1094" y="2859"/>
                      <a:pt x="1334" y="3286"/>
                      <a:pt x="1675" y="3645"/>
                    </a:cubicBezTo>
                    <a:cubicBezTo>
                      <a:pt x="1762" y="3738"/>
                      <a:pt x="1825" y="3855"/>
                      <a:pt x="1900" y="3960"/>
                    </a:cubicBezTo>
                    <a:cubicBezTo>
                      <a:pt x="2022" y="4131"/>
                      <a:pt x="2013" y="4298"/>
                      <a:pt x="1890" y="4467"/>
                    </a:cubicBezTo>
                    <a:cubicBezTo>
                      <a:pt x="1789" y="4607"/>
                      <a:pt x="1797" y="4644"/>
                      <a:pt x="1935" y="4749"/>
                    </a:cubicBezTo>
                    <a:cubicBezTo>
                      <a:pt x="2091" y="4869"/>
                      <a:pt x="2253" y="4982"/>
                      <a:pt x="2412" y="5099"/>
                    </a:cubicBezTo>
                    <a:cubicBezTo>
                      <a:pt x="2566" y="5213"/>
                      <a:pt x="2743" y="5249"/>
                      <a:pt x="2943" y="5257"/>
                    </a:cubicBezTo>
                    <a:cubicBezTo>
                      <a:pt x="3171" y="5248"/>
                      <a:pt x="3401" y="5191"/>
                      <a:pt x="3611" y="5074"/>
                    </a:cubicBezTo>
                    <a:cubicBezTo>
                      <a:pt x="3837" y="4949"/>
                      <a:pt x="3932" y="4670"/>
                      <a:pt x="3846" y="4424"/>
                    </a:cubicBezTo>
                    <a:cubicBezTo>
                      <a:pt x="3803" y="4296"/>
                      <a:pt x="3765" y="4166"/>
                      <a:pt x="3726" y="4038"/>
                    </a:cubicBezTo>
                    <a:cubicBezTo>
                      <a:pt x="3704" y="3962"/>
                      <a:pt x="3692" y="3881"/>
                      <a:pt x="3660" y="3810"/>
                    </a:cubicBezTo>
                    <a:cubicBezTo>
                      <a:pt x="3617" y="3717"/>
                      <a:pt x="3555" y="3635"/>
                      <a:pt x="3507" y="3545"/>
                    </a:cubicBezTo>
                    <a:cubicBezTo>
                      <a:pt x="3088" y="2782"/>
                      <a:pt x="2724" y="1993"/>
                      <a:pt x="2424" y="1177"/>
                    </a:cubicBezTo>
                    <a:cubicBezTo>
                      <a:pt x="2236" y="668"/>
                      <a:pt x="1882" y="323"/>
                      <a:pt x="1370" y="143"/>
                    </a:cubicBezTo>
                    <a:cubicBezTo>
                      <a:pt x="1243" y="98"/>
                      <a:pt x="1111" y="64"/>
                      <a:pt x="982" y="22"/>
                    </a:cubicBezTo>
                    <a:cubicBezTo>
                      <a:pt x="937" y="7"/>
                      <a:pt x="893" y="0"/>
                      <a:pt x="85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2423425" y="1352425"/>
                <a:ext cx="75500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5166" extrusionOk="0">
                    <a:moveTo>
                      <a:pt x="1163" y="0"/>
                    </a:moveTo>
                    <a:cubicBezTo>
                      <a:pt x="832" y="0"/>
                      <a:pt x="533" y="126"/>
                      <a:pt x="261" y="354"/>
                    </a:cubicBezTo>
                    <a:cubicBezTo>
                      <a:pt x="123" y="468"/>
                      <a:pt x="57" y="618"/>
                      <a:pt x="44" y="798"/>
                    </a:cubicBezTo>
                    <a:cubicBezTo>
                      <a:pt x="0" y="1440"/>
                      <a:pt x="102" y="2054"/>
                      <a:pt x="384" y="2636"/>
                    </a:cubicBezTo>
                    <a:cubicBezTo>
                      <a:pt x="534" y="2947"/>
                      <a:pt x="665" y="3269"/>
                      <a:pt x="824" y="3577"/>
                    </a:cubicBezTo>
                    <a:cubicBezTo>
                      <a:pt x="1019" y="3949"/>
                      <a:pt x="1231" y="4314"/>
                      <a:pt x="1442" y="4677"/>
                    </a:cubicBezTo>
                    <a:cubicBezTo>
                      <a:pt x="1555" y="4867"/>
                      <a:pt x="1723" y="5008"/>
                      <a:pt x="1921" y="5107"/>
                    </a:cubicBezTo>
                    <a:cubicBezTo>
                      <a:pt x="1982" y="5138"/>
                      <a:pt x="2044" y="5166"/>
                      <a:pt x="2113" y="5166"/>
                    </a:cubicBezTo>
                    <a:cubicBezTo>
                      <a:pt x="2152" y="5166"/>
                      <a:pt x="2193" y="5156"/>
                      <a:pt x="2237" y="5133"/>
                    </a:cubicBezTo>
                    <a:cubicBezTo>
                      <a:pt x="2225" y="5083"/>
                      <a:pt x="2215" y="5037"/>
                      <a:pt x="2201" y="4993"/>
                    </a:cubicBezTo>
                    <a:cubicBezTo>
                      <a:pt x="2108" y="4717"/>
                      <a:pt x="2033" y="4440"/>
                      <a:pt x="1984" y="4149"/>
                    </a:cubicBezTo>
                    <a:cubicBezTo>
                      <a:pt x="1897" y="3634"/>
                      <a:pt x="2075" y="3242"/>
                      <a:pt x="2468" y="2936"/>
                    </a:cubicBezTo>
                    <a:cubicBezTo>
                      <a:pt x="2597" y="2836"/>
                      <a:pt x="2764" y="2783"/>
                      <a:pt x="2953" y="2690"/>
                    </a:cubicBezTo>
                    <a:cubicBezTo>
                      <a:pt x="3006" y="2533"/>
                      <a:pt x="3019" y="2347"/>
                      <a:pt x="2934" y="2165"/>
                    </a:cubicBezTo>
                    <a:cubicBezTo>
                      <a:pt x="2679" y="1632"/>
                      <a:pt x="2437" y="1094"/>
                      <a:pt x="2161" y="573"/>
                    </a:cubicBezTo>
                    <a:cubicBezTo>
                      <a:pt x="2023" y="313"/>
                      <a:pt x="1799" y="114"/>
                      <a:pt x="1495" y="40"/>
                    </a:cubicBezTo>
                    <a:cubicBezTo>
                      <a:pt x="1381" y="13"/>
                      <a:pt x="1270" y="0"/>
                      <a:pt x="1163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2329275" y="1413375"/>
                <a:ext cx="234425" cy="341225"/>
              </a:xfrm>
              <a:custGeom>
                <a:avLst/>
                <a:gdLst/>
                <a:ahLst/>
                <a:cxnLst/>
                <a:rect l="l" t="t" r="r" b="b"/>
                <a:pathLst>
                  <a:path w="9377" h="13649" extrusionOk="0">
                    <a:moveTo>
                      <a:pt x="3412" y="8902"/>
                    </a:moveTo>
                    <a:cubicBezTo>
                      <a:pt x="3508" y="8902"/>
                      <a:pt x="3602" y="8918"/>
                      <a:pt x="3690" y="8980"/>
                    </a:cubicBezTo>
                    <a:cubicBezTo>
                      <a:pt x="3623" y="8993"/>
                      <a:pt x="3556" y="9001"/>
                      <a:pt x="3490" y="9001"/>
                    </a:cubicBezTo>
                    <a:cubicBezTo>
                      <a:pt x="3381" y="9001"/>
                      <a:pt x="3273" y="8979"/>
                      <a:pt x="3168" y="8919"/>
                    </a:cubicBezTo>
                    <a:cubicBezTo>
                      <a:pt x="3249" y="8914"/>
                      <a:pt x="3331" y="8902"/>
                      <a:pt x="3412" y="8902"/>
                    </a:cubicBezTo>
                    <a:close/>
                    <a:moveTo>
                      <a:pt x="763" y="1"/>
                    </a:moveTo>
                    <a:cubicBezTo>
                      <a:pt x="638" y="1"/>
                      <a:pt x="544" y="46"/>
                      <a:pt x="477" y="150"/>
                    </a:cubicBezTo>
                    <a:cubicBezTo>
                      <a:pt x="339" y="360"/>
                      <a:pt x="204" y="572"/>
                      <a:pt x="77" y="788"/>
                    </a:cubicBezTo>
                    <a:cubicBezTo>
                      <a:pt x="44" y="843"/>
                      <a:pt x="32" y="917"/>
                      <a:pt x="29" y="983"/>
                    </a:cubicBezTo>
                    <a:cubicBezTo>
                      <a:pt x="18" y="1166"/>
                      <a:pt x="0" y="1352"/>
                      <a:pt x="14" y="1533"/>
                    </a:cubicBezTo>
                    <a:cubicBezTo>
                      <a:pt x="41" y="1891"/>
                      <a:pt x="87" y="2249"/>
                      <a:pt x="126" y="2606"/>
                    </a:cubicBezTo>
                    <a:lnTo>
                      <a:pt x="126" y="2605"/>
                    </a:lnTo>
                    <a:cubicBezTo>
                      <a:pt x="141" y="2746"/>
                      <a:pt x="156" y="2888"/>
                      <a:pt x="171" y="3029"/>
                    </a:cubicBezTo>
                    <a:cubicBezTo>
                      <a:pt x="201" y="3299"/>
                      <a:pt x="243" y="3570"/>
                      <a:pt x="257" y="3840"/>
                    </a:cubicBezTo>
                    <a:cubicBezTo>
                      <a:pt x="282" y="4302"/>
                      <a:pt x="290" y="4764"/>
                      <a:pt x="300" y="5226"/>
                    </a:cubicBezTo>
                    <a:cubicBezTo>
                      <a:pt x="309" y="5583"/>
                      <a:pt x="378" y="5927"/>
                      <a:pt x="503" y="6261"/>
                    </a:cubicBezTo>
                    <a:cubicBezTo>
                      <a:pt x="707" y="6804"/>
                      <a:pt x="983" y="7312"/>
                      <a:pt x="1298" y="7796"/>
                    </a:cubicBezTo>
                    <a:cubicBezTo>
                      <a:pt x="1346" y="7870"/>
                      <a:pt x="1399" y="7946"/>
                      <a:pt x="1468" y="7999"/>
                    </a:cubicBezTo>
                    <a:cubicBezTo>
                      <a:pt x="1654" y="8144"/>
                      <a:pt x="1847" y="8284"/>
                      <a:pt x="2045" y="8411"/>
                    </a:cubicBezTo>
                    <a:cubicBezTo>
                      <a:pt x="2219" y="8524"/>
                      <a:pt x="2404" y="8615"/>
                      <a:pt x="2591" y="8722"/>
                    </a:cubicBezTo>
                    <a:cubicBezTo>
                      <a:pt x="2560" y="8755"/>
                      <a:pt x="2532" y="8766"/>
                      <a:pt x="2506" y="8766"/>
                    </a:cubicBezTo>
                    <a:cubicBezTo>
                      <a:pt x="2472" y="8766"/>
                      <a:pt x="2442" y="8747"/>
                      <a:pt x="2414" y="8733"/>
                    </a:cubicBezTo>
                    <a:cubicBezTo>
                      <a:pt x="2293" y="8670"/>
                      <a:pt x="2177" y="8599"/>
                      <a:pt x="2059" y="8533"/>
                    </a:cubicBezTo>
                    <a:cubicBezTo>
                      <a:pt x="1960" y="8477"/>
                      <a:pt x="1862" y="8423"/>
                      <a:pt x="1751" y="8362"/>
                    </a:cubicBezTo>
                    <a:cubicBezTo>
                      <a:pt x="1733" y="8847"/>
                      <a:pt x="1708" y="9301"/>
                      <a:pt x="1705" y="9756"/>
                    </a:cubicBezTo>
                    <a:cubicBezTo>
                      <a:pt x="1699" y="10863"/>
                      <a:pt x="1772" y="11972"/>
                      <a:pt x="1691" y="13079"/>
                    </a:cubicBezTo>
                    <a:cubicBezTo>
                      <a:pt x="1679" y="13238"/>
                      <a:pt x="1742" y="13321"/>
                      <a:pt x="1904" y="13384"/>
                    </a:cubicBezTo>
                    <a:cubicBezTo>
                      <a:pt x="2222" y="13510"/>
                      <a:pt x="2549" y="13600"/>
                      <a:pt x="2894" y="13607"/>
                    </a:cubicBezTo>
                    <a:cubicBezTo>
                      <a:pt x="3349" y="13620"/>
                      <a:pt x="3804" y="13649"/>
                      <a:pt x="4259" y="13649"/>
                    </a:cubicBezTo>
                    <a:cubicBezTo>
                      <a:pt x="4402" y="13649"/>
                      <a:pt x="4545" y="13646"/>
                      <a:pt x="4688" y="13639"/>
                    </a:cubicBezTo>
                    <a:cubicBezTo>
                      <a:pt x="5364" y="13604"/>
                      <a:pt x="6039" y="13508"/>
                      <a:pt x="6715" y="13427"/>
                    </a:cubicBezTo>
                    <a:cubicBezTo>
                      <a:pt x="6913" y="13403"/>
                      <a:pt x="7117" y="13375"/>
                      <a:pt x="7298" y="13273"/>
                    </a:cubicBezTo>
                    <a:cubicBezTo>
                      <a:pt x="7298" y="12956"/>
                      <a:pt x="7294" y="12650"/>
                      <a:pt x="7300" y="12344"/>
                    </a:cubicBezTo>
                    <a:cubicBezTo>
                      <a:pt x="7316" y="11610"/>
                      <a:pt x="7337" y="10877"/>
                      <a:pt x="7355" y="10141"/>
                    </a:cubicBezTo>
                    <a:cubicBezTo>
                      <a:pt x="7372" y="9489"/>
                      <a:pt x="7385" y="8838"/>
                      <a:pt x="7399" y="8185"/>
                    </a:cubicBezTo>
                    <a:cubicBezTo>
                      <a:pt x="7399" y="8159"/>
                      <a:pt x="7391" y="8134"/>
                      <a:pt x="7385" y="8087"/>
                    </a:cubicBezTo>
                    <a:cubicBezTo>
                      <a:pt x="7151" y="8210"/>
                      <a:pt x="6938" y="8342"/>
                      <a:pt x="6710" y="8441"/>
                    </a:cubicBezTo>
                    <a:cubicBezTo>
                      <a:pt x="6475" y="8542"/>
                      <a:pt x="6228" y="8624"/>
                      <a:pt x="5981" y="8694"/>
                    </a:cubicBezTo>
                    <a:cubicBezTo>
                      <a:pt x="5767" y="8752"/>
                      <a:pt x="5554" y="8834"/>
                      <a:pt x="5311" y="8834"/>
                    </a:cubicBezTo>
                    <a:cubicBezTo>
                      <a:pt x="5287" y="8834"/>
                      <a:pt x="5262" y="8833"/>
                      <a:pt x="5237" y="8832"/>
                    </a:cubicBezTo>
                    <a:cubicBezTo>
                      <a:pt x="5319" y="8691"/>
                      <a:pt x="5439" y="8683"/>
                      <a:pt x="5549" y="8659"/>
                    </a:cubicBezTo>
                    <a:cubicBezTo>
                      <a:pt x="6216" y="8512"/>
                      <a:pt x="6844" y="8266"/>
                      <a:pt x="7433" y="7912"/>
                    </a:cubicBezTo>
                    <a:cubicBezTo>
                      <a:pt x="7781" y="7702"/>
                      <a:pt x="8015" y="7418"/>
                      <a:pt x="8188" y="7058"/>
                    </a:cubicBezTo>
                    <a:cubicBezTo>
                      <a:pt x="8397" y="6623"/>
                      <a:pt x="8617" y="6194"/>
                      <a:pt x="8848" y="5771"/>
                    </a:cubicBezTo>
                    <a:cubicBezTo>
                      <a:pt x="9193" y="5134"/>
                      <a:pt x="9376" y="4464"/>
                      <a:pt x="9336" y="3738"/>
                    </a:cubicBezTo>
                    <a:cubicBezTo>
                      <a:pt x="9319" y="3430"/>
                      <a:pt x="9249" y="3146"/>
                      <a:pt x="8997" y="2941"/>
                    </a:cubicBezTo>
                    <a:cubicBezTo>
                      <a:pt x="8977" y="2924"/>
                      <a:pt x="8965" y="2897"/>
                      <a:pt x="8958" y="2873"/>
                    </a:cubicBezTo>
                    <a:cubicBezTo>
                      <a:pt x="8910" y="2689"/>
                      <a:pt x="8799" y="2539"/>
                      <a:pt x="8670" y="2410"/>
                    </a:cubicBezTo>
                    <a:cubicBezTo>
                      <a:pt x="8475" y="2213"/>
                      <a:pt x="8263" y="2032"/>
                      <a:pt x="8056" y="1846"/>
                    </a:cubicBezTo>
                    <a:cubicBezTo>
                      <a:pt x="7930" y="1732"/>
                      <a:pt x="7792" y="1631"/>
                      <a:pt x="7673" y="1509"/>
                    </a:cubicBezTo>
                    <a:cubicBezTo>
                      <a:pt x="7373" y="1205"/>
                      <a:pt x="7082" y="891"/>
                      <a:pt x="6787" y="581"/>
                    </a:cubicBezTo>
                    <a:cubicBezTo>
                      <a:pt x="6712" y="501"/>
                      <a:pt x="6667" y="467"/>
                      <a:pt x="6607" y="467"/>
                    </a:cubicBezTo>
                    <a:cubicBezTo>
                      <a:pt x="6570" y="467"/>
                      <a:pt x="6526" y="481"/>
                      <a:pt x="6466" y="504"/>
                    </a:cubicBezTo>
                    <a:cubicBezTo>
                      <a:pt x="6123" y="641"/>
                      <a:pt x="5808" y="1149"/>
                      <a:pt x="5861" y="1512"/>
                    </a:cubicBezTo>
                    <a:cubicBezTo>
                      <a:pt x="5900" y="1780"/>
                      <a:pt x="5951" y="2048"/>
                      <a:pt x="6027" y="2306"/>
                    </a:cubicBezTo>
                    <a:cubicBezTo>
                      <a:pt x="6186" y="2843"/>
                      <a:pt x="6485" y="3296"/>
                      <a:pt x="6950" y="3613"/>
                    </a:cubicBezTo>
                    <a:cubicBezTo>
                      <a:pt x="7355" y="3888"/>
                      <a:pt x="7564" y="4275"/>
                      <a:pt x="7682" y="4728"/>
                    </a:cubicBezTo>
                    <a:cubicBezTo>
                      <a:pt x="7691" y="4765"/>
                      <a:pt x="7678" y="4809"/>
                      <a:pt x="7672" y="4897"/>
                    </a:cubicBezTo>
                    <a:cubicBezTo>
                      <a:pt x="7544" y="4663"/>
                      <a:pt x="7526" y="4431"/>
                      <a:pt x="7360" y="4257"/>
                    </a:cubicBezTo>
                    <a:lnTo>
                      <a:pt x="7360" y="4257"/>
                    </a:lnTo>
                    <a:cubicBezTo>
                      <a:pt x="7301" y="4396"/>
                      <a:pt x="7381" y="4539"/>
                      <a:pt x="7282" y="4648"/>
                    </a:cubicBezTo>
                    <a:cubicBezTo>
                      <a:pt x="7255" y="4528"/>
                      <a:pt x="7262" y="4405"/>
                      <a:pt x="7232" y="4291"/>
                    </a:cubicBezTo>
                    <a:cubicBezTo>
                      <a:pt x="7205" y="4183"/>
                      <a:pt x="7256" y="4045"/>
                      <a:pt x="7115" y="3936"/>
                    </a:cubicBezTo>
                    <a:cubicBezTo>
                      <a:pt x="7058" y="4099"/>
                      <a:pt x="7021" y="4242"/>
                      <a:pt x="6962" y="4374"/>
                    </a:cubicBezTo>
                    <a:cubicBezTo>
                      <a:pt x="6898" y="4515"/>
                      <a:pt x="6826" y="4654"/>
                      <a:pt x="6733" y="4777"/>
                    </a:cubicBezTo>
                    <a:cubicBezTo>
                      <a:pt x="6614" y="4933"/>
                      <a:pt x="6475" y="5076"/>
                      <a:pt x="6339" y="5219"/>
                    </a:cubicBezTo>
                    <a:cubicBezTo>
                      <a:pt x="5976" y="5597"/>
                      <a:pt x="5667" y="6008"/>
                      <a:pt x="5534" y="6531"/>
                    </a:cubicBezTo>
                    <a:cubicBezTo>
                      <a:pt x="5442" y="6375"/>
                      <a:pt x="5444" y="6330"/>
                      <a:pt x="5535" y="6137"/>
                    </a:cubicBezTo>
                    <a:cubicBezTo>
                      <a:pt x="5708" y="5763"/>
                      <a:pt x="5936" y="5433"/>
                      <a:pt x="6231" y="5140"/>
                    </a:cubicBezTo>
                    <a:cubicBezTo>
                      <a:pt x="6550" y="4825"/>
                      <a:pt x="6851" y="4492"/>
                      <a:pt x="6961" y="4033"/>
                    </a:cubicBezTo>
                    <a:cubicBezTo>
                      <a:pt x="7009" y="3832"/>
                      <a:pt x="7013" y="3840"/>
                      <a:pt x="6857" y="3712"/>
                    </a:cubicBezTo>
                    <a:cubicBezTo>
                      <a:pt x="6701" y="3585"/>
                      <a:pt x="6556" y="3441"/>
                      <a:pt x="6418" y="3293"/>
                    </a:cubicBezTo>
                    <a:cubicBezTo>
                      <a:pt x="6330" y="3199"/>
                      <a:pt x="6263" y="3085"/>
                      <a:pt x="6189" y="2980"/>
                    </a:cubicBezTo>
                    <a:cubicBezTo>
                      <a:pt x="6142" y="2914"/>
                      <a:pt x="6089" y="2862"/>
                      <a:pt x="6004" y="2862"/>
                    </a:cubicBezTo>
                    <a:cubicBezTo>
                      <a:pt x="5999" y="2862"/>
                      <a:pt x="5995" y="2863"/>
                      <a:pt x="5990" y="2863"/>
                    </a:cubicBezTo>
                    <a:cubicBezTo>
                      <a:pt x="5976" y="2864"/>
                      <a:pt x="5963" y="2864"/>
                      <a:pt x="5950" y="2864"/>
                    </a:cubicBezTo>
                    <a:cubicBezTo>
                      <a:pt x="5766" y="2864"/>
                      <a:pt x="5609" y="2788"/>
                      <a:pt x="5460" y="2683"/>
                    </a:cubicBezTo>
                    <a:cubicBezTo>
                      <a:pt x="5417" y="2651"/>
                      <a:pt x="5364" y="2630"/>
                      <a:pt x="5307" y="2599"/>
                    </a:cubicBezTo>
                    <a:lnTo>
                      <a:pt x="5307" y="2599"/>
                    </a:lnTo>
                    <a:cubicBezTo>
                      <a:pt x="5316" y="2753"/>
                      <a:pt x="5333" y="2873"/>
                      <a:pt x="5330" y="2993"/>
                    </a:cubicBezTo>
                    <a:cubicBezTo>
                      <a:pt x="5325" y="3163"/>
                      <a:pt x="5265" y="3316"/>
                      <a:pt x="5132" y="3427"/>
                    </a:cubicBezTo>
                    <a:cubicBezTo>
                      <a:pt x="4902" y="3617"/>
                      <a:pt x="4612" y="3712"/>
                      <a:pt x="4324" y="3712"/>
                    </a:cubicBezTo>
                    <a:cubicBezTo>
                      <a:pt x="4125" y="3712"/>
                      <a:pt x="3927" y="3666"/>
                      <a:pt x="3751" y="3574"/>
                    </a:cubicBezTo>
                    <a:cubicBezTo>
                      <a:pt x="3549" y="3468"/>
                      <a:pt x="3375" y="3310"/>
                      <a:pt x="3187" y="3173"/>
                    </a:cubicBezTo>
                    <a:cubicBezTo>
                      <a:pt x="3123" y="3125"/>
                      <a:pt x="3064" y="3071"/>
                      <a:pt x="3010" y="3028"/>
                    </a:cubicBezTo>
                    <a:cubicBezTo>
                      <a:pt x="2870" y="3092"/>
                      <a:pt x="2750" y="3161"/>
                      <a:pt x="2623" y="3200"/>
                    </a:cubicBezTo>
                    <a:cubicBezTo>
                      <a:pt x="2483" y="3244"/>
                      <a:pt x="2342" y="3272"/>
                      <a:pt x="2205" y="3272"/>
                    </a:cubicBezTo>
                    <a:cubicBezTo>
                      <a:pt x="2033" y="3272"/>
                      <a:pt x="1865" y="3228"/>
                      <a:pt x="1706" y="3112"/>
                    </a:cubicBezTo>
                    <a:cubicBezTo>
                      <a:pt x="1621" y="3049"/>
                      <a:pt x="1535" y="3016"/>
                      <a:pt x="1432" y="2998"/>
                    </a:cubicBezTo>
                    <a:cubicBezTo>
                      <a:pt x="1070" y="2930"/>
                      <a:pt x="779" y="2756"/>
                      <a:pt x="617" y="2407"/>
                    </a:cubicBezTo>
                    <a:lnTo>
                      <a:pt x="617" y="2407"/>
                    </a:lnTo>
                    <a:cubicBezTo>
                      <a:pt x="819" y="2587"/>
                      <a:pt x="1019" y="2768"/>
                      <a:pt x="1294" y="2845"/>
                    </a:cubicBezTo>
                    <a:cubicBezTo>
                      <a:pt x="1188" y="2656"/>
                      <a:pt x="1067" y="2479"/>
                      <a:pt x="954" y="2299"/>
                    </a:cubicBezTo>
                    <a:cubicBezTo>
                      <a:pt x="758" y="1981"/>
                      <a:pt x="717" y="1870"/>
                      <a:pt x="734" y="1691"/>
                    </a:cubicBezTo>
                    <a:lnTo>
                      <a:pt x="734" y="1691"/>
                    </a:lnTo>
                    <a:cubicBezTo>
                      <a:pt x="843" y="1874"/>
                      <a:pt x="953" y="2030"/>
                      <a:pt x="1031" y="2200"/>
                    </a:cubicBezTo>
                    <a:cubicBezTo>
                      <a:pt x="1179" y="2519"/>
                      <a:pt x="1424" y="2747"/>
                      <a:pt x="1699" y="2954"/>
                    </a:cubicBezTo>
                    <a:cubicBezTo>
                      <a:pt x="1862" y="3080"/>
                      <a:pt x="2042" y="3134"/>
                      <a:pt x="2248" y="3134"/>
                    </a:cubicBezTo>
                    <a:cubicBezTo>
                      <a:pt x="2250" y="3134"/>
                      <a:pt x="2252" y="3134"/>
                      <a:pt x="2254" y="3134"/>
                    </a:cubicBezTo>
                    <a:cubicBezTo>
                      <a:pt x="2547" y="3134"/>
                      <a:pt x="2789" y="3034"/>
                      <a:pt x="2997" y="2827"/>
                    </a:cubicBezTo>
                    <a:cubicBezTo>
                      <a:pt x="3198" y="2626"/>
                      <a:pt x="3219" y="2486"/>
                      <a:pt x="3055" y="2258"/>
                    </a:cubicBezTo>
                    <a:cubicBezTo>
                      <a:pt x="2983" y="2159"/>
                      <a:pt x="2912" y="2059"/>
                      <a:pt x="2831" y="1966"/>
                    </a:cubicBezTo>
                    <a:cubicBezTo>
                      <a:pt x="2494" y="1580"/>
                      <a:pt x="2222" y="1149"/>
                      <a:pt x="1951" y="717"/>
                    </a:cubicBezTo>
                    <a:cubicBezTo>
                      <a:pt x="1886" y="614"/>
                      <a:pt x="1823" y="507"/>
                      <a:pt x="1750" y="411"/>
                    </a:cubicBezTo>
                    <a:cubicBezTo>
                      <a:pt x="1691" y="338"/>
                      <a:pt x="1627" y="252"/>
                      <a:pt x="1547" y="216"/>
                    </a:cubicBezTo>
                    <a:cubicBezTo>
                      <a:pt x="1306" y="111"/>
                      <a:pt x="1059" y="12"/>
                      <a:pt x="788" y="2"/>
                    </a:cubicBezTo>
                    <a:cubicBezTo>
                      <a:pt x="780" y="1"/>
                      <a:pt x="771" y="1"/>
                      <a:pt x="763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2499725" y="1252700"/>
                <a:ext cx="52425" cy="22160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8864" extrusionOk="0">
                    <a:moveTo>
                      <a:pt x="1261" y="1"/>
                    </a:moveTo>
                    <a:cubicBezTo>
                      <a:pt x="1164" y="1"/>
                      <a:pt x="1043" y="38"/>
                      <a:pt x="884" y="119"/>
                    </a:cubicBezTo>
                    <a:cubicBezTo>
                      <a:pt x="836" y="143"/>
                      <a:pt x="792" y="178"/>
                      <a:pt x="749" y="211"/>
                    </a:cubicBezTo>
                    <a:cubicBezTo>
                      <a:pt x="509" y="401"/>
                      <a:pt x="360" y="652"/>
                      <a:pt x="314" y="949"/>
                    </a:cubicBezTo>
                    <a:cubicBezTo>
                      <a:pt x="246" y="1398"/>
                      <a:pt x="179" y="1849"/>
                      <a:pt x="155" y="2302"/>
                    </a:cubicBezTo>
                    <a:cubicBezTo>
                      <a:pt x="119" y="2954"/>
                      <a:pt x="122" y="3606"/>
                      <a:pt x="111" y="4259"/>
                    </a:cubicBezTo>
                    <a:cubicBezTo>
                      <a:pt x="108" y="4367"/>
                      <a:pt x="128" y="4475"/>
                      <a:pt x="129" y="4583"/>
                    </a:cubicBezTo>
                    <a:cubicBezTo>
                      <a:pt x="132" y="4957"/>
                      <a:pt x="149" y="5332"/>
                      <a:pt x="131" y="5704"/>
                    </a:cubicBezTo>
                    <a:cubicBezTo>
                      <a:pt x="114" y="6041"/>
                      <a:pt x="57" y="6378"/>
                      <a:pt x="17" y="6714"/>
                    </a:cubicBezTo>
                    <a:cubicBezTo>
                      <a:pt x="9" y="6781"/>
                      <a:pt x="0" y="6841"/>
                      <a:pt x="57" y="6901"/>
                    </a:cubicBezTo>
                    <a:cubicBezTo>
                      <a:pt x="252" y="7110"/>
                      <a:pt x="431" y="7335"/>
                      <a:pt x="636" y="7531"/>
                    </a:cubicBezTo>
                    <a:cubicBezTo>
                      <a:pt x="959" y="7840"/>
                      <a:pt x="1301" y="8132"/>
                      <a:pt x="1633" y="8433"/>
                    </a:cubicBezTo>
                    <a:cubicBezTo>
                      <a:pt x="1781" y="8568"/>
                      <a:pt x="1928" y="8706"/>
                      <a:pt x="2096" y="8864"/>
                    </a:cubicBezTo>
                    <a:cubicBezTo>
                      <a:pt x="2071" y="8645"/>
                      <a:pt x="2041" y="8457"/>
                      <a:pt x="2030" y="8270"/>
                    </a:cubicBezTo>
                    <a:cubicBezTo>
                      <a:pt x="2005" y="7857"/>
                      <a:pt x="1994" y="7441"/>
                      <a:pt x="1970" y="7029"/>
                    </a:cubicBezTo>
                    <a:cubicBezTo>
                      <a:pt x="1919" y="6125"/>
                      <a:pt x="1888" y="5224"/>
                      <a:pt x="1943" y="4320"/>
                    </a:cubicBezTo>
                    <a:cubicBezTo>
                      <a:pt x="1969" y="3921"/>
                      <a:pt x="2006" y="3521"/>
                      <a:pt x="2011" y="3122"/>
                    </a:cubicBezTo>
                    <a:cubicBezTo>
                      <a:pt x="2014" y="2646"/>
                      <a:pt x="1994" y="2170"/>
                      <a:pt x="1970" y="1696"/>
                    </a:cubicBezTo>
                    <a:cubicBezTo>
                      <a:pt x="1946" y="1231"/>
                      <a:pt x="1856" y="779"/>
                      <a:pt x="1651" y="358"/>
                    </a:cubicBezTo>
                    <a:cubicBezTo>
                      <a:pt x="1540" y="131"/>
                      <a:pt x="1441" y="1"/>
                      <a:pt x="126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2326075" y="1249150"/>
                <a:ext cx="242725" cy="509475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20379" extrusionOk="0">
                    <a:moveTo>
                      <a:pt x="8207" y="143"/>
                    </a:moveTo>
                    <a:cubicBezTo>
                      <a:pt x="8387" y="143"/>
                      <a:pt x="8486" y="273"/>
                      <a:pt x="8597" y="500"/>
                    </a:cubicBezTo>
                    <a:cubicBezTo>
                      <a:pt x="8802" y="921"/>
                      <a:pt x="8892" y="1375"/>
                      <a:pt x="8916" y="1838"/>
                    </a:cubicBezTo>
                    <a:cubicBezTo>
                      <a:pt x="8940" y="2312"/>
                      <a:pt x="8960" y="2788"/>
                      <a:pt x="8957" y="3264"/>
                    </a:cubicBezTo>
                    <a:cubicBezTo>
                      <a:pt x="8952" y="3663"/>
                      <a:pt x="8915" y="4063"/>
                      <a:pt x="8889" y="4462"/>
                    </a:cubicBezTo>
                    <a:cubicBezTo>
                      <a:pt x="8834" y="5366"/>
                      <a:pt x="8865" y="6269"/>
                      <a:pt x="8916" y="7171"/>
                    </a:cubicBezTo>
                    <a:cubicBezTo>
                      <a:pt x="8940" y="7585"/>
                      <a:pt x="8951" y="7999"/>
                      <a:pt x="8976" y="8413"/>
                    </a:cubicBezTo>
                    <a:cubicBezTo>
                      <a:pt x="8987" y="8601"/>
                      <a:pt x="9017" y="8787"/>
                      <a:pt x="9042" y="9006"/>
                    </a:cubicBezTo>
                    <a:cubicBezTo>
                      <a:pt x="8873" y="8850"/>
                      <a:pt x="8727" y="8710"/>
                      <a:pt x="8579" y="8575"/>
                    </a:cubicBezTo>
                    <a:cubicBezTo>
                      <a:pt x="8245" y="8275"/>
                      <a:pt x="7905" y="7982"/>
                      <a:pt x="7582" y="7673"/>
                    </a:cubicBezTo>
                    <a:cubicBezTo>
                      <a:pt x="7377" y="7477"/>
                      <a:pt x="7198" y="7252"/>
                      <a:pt x="7003" y="7045"/>
                    </a:cubicBezTo>
                    <a:cubicBezTo>
                      <a:pt x="6946" y="6985"/>
                      <a:pt x="6955" y="6925"/>
                      <a:pt x="6963" y="6857"/>
                    </a:cubicBezTo>
                    <a:cubicBezTo>
                      <a:pt x="7003" y="6520"/>
                      <a:pt x="7060" y="6183"/>
                      <a:pt x="7077" y="5846"/>
                    </a:cubicBezTo>
                    <a:cubicBezTo>
                      <a:pt x="7095" y="5474"/>
                      <a:pt x="7078" y="5099"/>
                      <a:pt x="7075" y="4727"/>
                    </a:cubicBezTo>
                    <a:cubicBezTo>
                      <a:pt x="7074" y="4617"/>
                      <a:pt x="7054" y="4509"/>
                      <a:pt x="7057" y="4401"/>
                    </a:cubicBezTo>
                    <a:cubicBezTo>
                      <a:pt x="7068" y="3748"/>
                      <a:pt x="7065" y="3096"/>
                      <a:pt x="7101" y="2444"/>
                    </a:cubicBezTo>
                    <a:cubicBezTo>
                      <a:pt x="7125" y="1991"/>
                      <a:pt x="7192" y="1541"/>
                      <a:pt x="7260" y="1091"/>
                    </a:cubicBezTo>
                    <a:cubicBezTo>
                      <a:pt x="7306" y="795"/>
                      <a:pt x="7455" y="543"/>
                      <a:pt x="7695" y="354"/>
                    </a:cubicBezTo>
                    <a:cubicBezTo>
                      <a:pt x="7738" y="320"/>
                      <a:pt x="7782" y="285"/>
                      <a:pt x="7830" y="261"/>
                    </a:cubicBezTo>
                    <a:cubicBezTo>
                      <a:pt x="7989" y="180"/>
                      <a:pt x="8110" y="143"/>
                      <a:pt x="8207" y="143"/>
                    </a:cubicBezTo>
                    <a:close/>
                    <a:moveTo>
                      <a:pt x="5057" y="4131"/>
                    </a:moveTo>
                    <a:cubicBezTo>
                      <a:pt x="5164" y="4131"/>
                      <a:pt x="5275" y="4144"/>
                      <a:pt x="5389" y="4171"/>
                    </a:cubicBezTo>
                    <a:cubicBezTo>
                      <a:pt x="5693" y="4245"/>
                      <a:pt x="5917" y="4444"/>
                      <a:pt x="6053" y="4704"/>
                    </a:cubicBezTo>
                    <a:cubicBezTo>
                      <a:pt x="6329" y="5225"/>
                      <a:pt x="6573" y="5763"/>
                      <a:pt x="6826" y="6296"/>
                    </a:cubicBezTo>
                    <a:cubicBezTo>
                      <a:pt x="6913" y="6478"/>
                      <a:pt x="6900" y="6664"/>
                      <a:pt x="6847" y="6821"/>
                    </a:cubicBezTo>
                    <a:cubicBezTo>
                      <a:pt x="6658" y="6914"/>
                      <a:pt x="6491" y="6967"/>
                      <a:pt x="6362" y="7067"/>
                    </a:cubicBezTo>
                    <a:cubicBezTo>
                      <a:pt x="5969" y="7373"/>
                      <a:pt x="5789" y="7765"/>
                      <a:pt x="5878" y="8280"/>
                    </a:cubicBezTo>
                    <a:cubicBezTo>
                      <a:pt x="5927" y="8571"/>
                      <a:pt x="6002" y="8848"/>
                      <a:pt x="6095" y="9124"/>
                    </a:cubicBezTo>
                    <a:cubicBezTo>
                      <a:pt x="6109" y="9168"/>
                      <a:pt x="6118" y="9214"/>
                      <a:pt x="6131" y="9264"/>
                    </a:cubicBezTo>
                    <a:cubicBezTo>
                      <a:pt x="6087" y="9287"/>
                      <a:pt x="6046" y="9297"/>
                      <a:pt x="6007" y="9297"/>
                    </a:cubicBezTo>
                    <a:cubicBezTo>
                      <a:pt x="5938" y="9297"/>
                      <a:pt x="5876" y="9269"/>
                      <a:pt x="5815" y="9238"/>
                    </a:cubicBezTo>
                    <a:cubicBezTo>
                      <a:pt x="5617" y="9139"/>
                      <a:pt x="5449" y="9000"/>
                      <a:pt x="5336" y="8808"/>
                    </a:cubicBezTo>
                    <a:cubicBezTo>
                      <a:pt x="5125" y="8445"/>
                      <a:pt x="4912" y="8080"/>
                      <a:pt x="4718" y="7708"/>
                    </a:cubicBezTo>
                    <a:cubicBezTo>
                      <a:pt x="4557" y="7400"/>
                      <a:pt x="4428" y="7079"/>
                      <a:pt x="4278" y="6767"/>
                    </a:cubicBezTo>
                    <a:cubicBezTo>
                      <a:pt x="3996" y="6185"/>
                      <a:pt x="3893" y="5571"/>
                      <a:pt x="3938" y="4929"/>
                    </a:cubicBezTo>
                    <a:cubicBezTo>
                      <a:pt x="3950" y="4749"/>
                      <a:pt x="4017" y="4599"/>
                      <a:pt x="4155" y="4485"/>
                    </a:cubicBezTo>
                    <a:cubicBezTo>
                      <a:pt x="4427" y="4257"/>
                      <a:pt x="4726" y="4131"/>
                      <a:pt x="5057" y="4131"/>
                    </a:cubicBezTo>
                    <a:close/>
                    <a:moveTo>
                      <a:pt x="2293" y="4891"/>
                    </a:moveTo>
                    <a:cubicBezTo>
                      <a:pt x="2335" y="4891"/>
                      <a:pt x="2379" y="4898"/>
                      <a:pt x="2424" y="4913"/>
                    </a:cubicBezTo>
                    <a:cubicBezTo>
                      <a:pt x="2553" y="4953"/>
                      <a:pt x="2685" y="4989"/>
                      <a:pt x="2812" y="5034"/>
                    </a:cubicBezTo>
                    <a:cubicBezTo>
                      <a:pt x="3324" y="5214"/>
                      <a:pt x="3678" y="5559"/>
                      <a:pt x="3866" y="6068"/>
                    </a:cubicBezTo>
                    <a:cubicBezTo>
                      <a:pt x="4167" y="6884"/>
                      <a:pt x="4530" y="7673"/>
                      <a:pt x="4949" y="8436"/>
                    </a:cubicBezTo>
                    <a:cubicBezTo>
                      <a:pt x="4997" y="8526"/>
                      <a:pt x="5059" y="8608"/>
                      <a:pt x="5102" y="8701"/>
                    </a:cubicBezTo>
                    <a:cubicBezTo>
                      <a:pt x="5134" y="8772"/>
                      <a:pt x="5146" y="8853"/>
                      <a:pt x="5168" y="8929"/>
                    </a:cubicBezTo>
                    <a:cubicBezTo>
                      <a:pt x="5207" y="9057"/>
                      <a:pt x="5245" y="9187"/>
                      <a:pt x="5288" y="9315"/>
                    </a:cubicBezTo>
                    <a:cubicBezTo>
                      <a:pt x="5374" y="9561"/>
                      <a:pt x="5279" y="9840"/>
                      <a:pt x="5053" y="9965"/>
                    </a:cubicBezTo>
                    <a:cubicBezTo>
                      <a:pt x="4843" y="10082"/>
                      <a:pt x="4613" y="10139"/>
                      <a:pt x="4385" y="10148"/>
                    </a:cubicBezTo>
                    <a:cubicBezTo>
                      <a:pt x="4185" y="10140"/>
                      <a:pt x="4008" y="10104"/>
                      <a:pt x="3854" y="9990"/>
                    </a:cubicBezTo>
                    <a:cubicBezTo>
                      <a:pt x="3695" y="9873"/>
                      <a:pt x="3533" y="9760"/>
                      <a:pt x="3377" y="9640"/>
                    </a:cubicBezTo>
                    <a:cubicBezTo>
                      <a:pt x="3239" y="9535"/>
                      <a:pt x="3231" y="9498"/>
                      <a:pt x="3332" y="9358"/>
                    </a:cubicBezTo>
                    <a:cubicBezTo>
                      <a:pt x="3455" y="9189"/>
                      <a:pt x="3464" y="9022"/>
                      <a:pt x="3342" y="8851"/>
                    </a:cubicBezTo>
                    <a:cubicBezTo>
                      <a:pt x="3267" y="8746"/>
                      <a:pt x="3204" y="8629"/>
                      <a:pt x="3117" y="8536"/>
                    </a:cubicBezTo>
                    <a:cubicBezTo>
                      <a:pt x="2776" y="8177"/>
                      <a:pt x="2536" y="7750"/>
                      <a:pt x="2275" y="7337"/>
                    </a:cubicBezTo>
                    <a:cubicBezTo>
                      <a:pt x="2110" y="7079"/>
                      <a:pt x="1959" y="6812"/>
                      <a:pt x="1693" y="6638"/>
                    </a:cubicBezTo>
                    <a:cubicBezTo>
                      <a:pt x="1662" y="6616"/>
                      <a:pt x="1629" y="6581"/>
                      <a:pt x="1617" y="6545"/>
                    </a:cubicBezTo>
                    <a:cubicBezTo>
                      <a:pt x="1549" y="6341"/>
                      <a:pt x="1443" y="6146"/>
                      <a:pt x="1450" y="5921"/>
                    </a:cubicBezTo>
                    <a:cubicBezTo>
                      <a:pt x="1452" y="5886"/>
                      <a:pt x="1446" y="5850"/>
                      <a:pt x="1458" y="5820"/>
                    </a:cubicBezTo>
                    <a:cubicBezTo>
                      <a:pt x="1585" y="5486"/>
                      <a:pt x="1744" y="5174"/>
                      <a:pt x="2056" y="4968"/>
                    </a:cubicBezTo>
                    <a:cubicBezTo>
                      <a:pt x="2132" y="4918"/>
                      <a:pt x="2211" y="4891"/>
                      <a:pt x="2293" y="4891"/>
                    </a:cubicBezTo>
                    <a:close/>
                    <a:moveTo>
                      <a:pt x="892" y="6569"/>
                    </a:moveTo>
                    <a:cubicBezTo>
                      <a:pt x="900" y="6569"/>
                      <a:pt x="908" y="6569"/>
                      <a:pt x="916" y="6569"/>
                    </a:cubicBezTo>
                    <a:cubicBezTo>
                      <a:pt x="1187" y="6581"/>
                      <a:pt x="1434" y="6679"/>
                      <a:pt x="1675" y="6784"/>
                    </a:cubicBezTo>
                    <a:cubicBezTo>
                      <a:pt x="1755" y="6820"/>
                      <a:pt x="1819" y="6905"/>
                      <a:pt x="1878" y="6979"/>
                    </a:cubicBezTo>
                    <a:cubicBezTo>
                      <a:pt x="1951" y="7075"/>
                      <a:pt x="2014" y="7181"/>
                      <a:pt x="2079" y="7285"/>
                    </a:cubicBezTo>
                    <a:cubicBezTo>
                      <a:pt x="2350" y="7717"/>
                      <a:pt x="2622" y="8149"/>
                      <a:pt x="2959" y="8535"/>
                    </a:cubicBezTo>
                    <a:cubicBezTo>
                      <a:pt x="3039" y="8626"/>
                      <a:pt x="3111" y="8727"/>
                      <a:pt x="3183" y="8826"/>
                    </a:cubicBezTo>
                    <a:cubicBezTo>
                      <a:pt x="3347" y="9054"/>
                      <a:pt x="3326" y="9195"/>
                      <a:pt x="3125" y="9394"/>
                    </a:cubicBezTo>
                    <a:cubicBezTo>
                      <a:pt x="2918" y="9603"/>
                      <a:pt x="2675" y="9702"/>
                      <a:pt x="2382" y="9702"/>
                    </a:cubicBezTo>
                    <a:cubicBezTo>
                      <a:pt x="2380" y="9702"/>
                      <a:pt x="2378" y="9702"/>
                      <a:pt x="2376" y="9702"/>
                    </a:cubicBezTo>
                    <a:cubicBezTo>
                      <a:pt x="2170" y="9702"/>
                      <a:pt x="1990" y="9648"/>
                      <a:pt x="1827" y="9523"/>
                    </a:cubicBezTo>
                    <a:cubicBezTo>
                      <a:pt x="1552" y="9315"/>
                      <a:pt x="1307" y="9088"/>
                      <a:pt x="1159" y="8767"/>
                    </a:cubicBezTo>
                    <a:cubicBezTo>
                      <a:pt x="1081" y="8598"/>
                      <a:pt x="970" y="8443"/>
                      <a:pt x="862" y="8259"/>
                    </a:cubicBezTo>
                    <a:lnTo>
                      <a:pt x="862" y="8259"/>
                    </a:lnTo>
                    <a:cubicBezTo>
                      <a:pt x="845" y="8437"/>
                      <a:pt x="886" y="8548"/>
                      <a:pt x="1082" y="8866"/>
                    </a:cubicBezTo>
                    <a:cubicBezTo>
                      <a:pt x="1195" y="9048"/>
                      <a:pt x="1316" y="9223"/>
                      <a:pt x="1422" y="9414"/>
                    </a:cubicBezTo>
                    <a:cubicBezTo>
                      <a:pt x="1147" y="9337"/>
                      <a:pt x="947" y="9154"/>
                      <a:pt x="743" y="8974"/>
                    </a:cubicBezTo>
                    <a:lnTo>
                      <a:pt x="743" y="8974"/>
                    </a:lnTo>
                    <a:cubicBezTo>
                      <a:pt x="907" y="9325"/>
                      <a:pt x="1198" y="9499"/>
                      <a:pt x="1560" y="9565"/>
                    </a:cubicBezTo>
                    <a:cubicBezTo>
                      <a:pt x="1663" y="9585"/>
                      <a:pt x="1749" y="9616"/>
                      <a:pt x="1834" y="9679"/>
                    </a:cubicBezTo>
                    <a:cubicBezTo>
                      <a:pt x="1993" y="9796"/>
                      <a:pt x="2162" y="9841"/>
                      <a:pt x="2335" y="9841"/>
                    </a:cubicBezTo>
                    <a:cubicBezTo>
                      <a:pt x="2471" y="9841"/>
                      <a:pt x="2611" y="9813"/>
                      <a:pt x="2751" y="9769"/>
                    </a:cubicBezTo>
                    <a:cubicBezTo>
                      <a:pt x="2878" y="9729"/>
                      <a:pt x="2997" y="9660"/>
                      <a:pt x="3138" y="9597"/>
                    </a:cubicBezTo>
                    <a:cubicBezTo>
                      <a:pt x="3191" y="9640"/>
                      <a:pt x="3251" y="9693"/>
                      <a:pt x="3315" y="9741"/>
                    </a:cubicBezTo>
                    <a:cubicBezTo>
                      <a:pt x="3501" y="9877"/>
                      <a:pt x="3677" y="10035"/>
                      <a:pt x="3879" y="10142"/>
                    </a:cubicBezTo>
                    <a:cubicBezTo>
                      <a:pt x="4055" y="10234"/>
                      <a:pt x="4253" y="10280"/>
                      <a:pt x="4452" y="10280"/>
                    </a:cubicBezTo>
                    <a:cubicBezTo>
                      <a:pt x="4739" y="10280"/>
                      <a:pt x="5029" y="10184"/>
                      <a:pt x="5260" y="9995"/>
                    </a:cubicBezTo>
                    <a:cubicBezTo>
                      <a:pt x="5392" y="9885"/>
                      <a:pt x="5452" y="9732"/>
                      <a:pt x="5458" y="9562"/>
                    </a:cubicBezTo>
                    <a:cubicBezTo>
                      <a:pt x="5461" y="9442"/>
                      <a:pt x="5444" y="9321"/>
                      <a:pt x="5435" y="9166"/>
                    </a:cubicBezTo>
                    <a:lnTo>
                      <a:pt x="5435" y="9166"/>
                    </a:lnTo>
                    <a:cubicBezTo>
                      <a:pt x="5492" y="9198"/>
                      <a:pt x="5545" y="9219"/>
                      <a:pt x="5588" y="9250"/>
                    </a:cubicBezTo>
                    <a:cubicBezTo>
                      <a:pt x="5735" y="9356"/>
                      <a:pt x="5892" y="9432"/>
                      <a:pt x="6074" y="9432"/>
                    </a:cubicBezTo>
                    <a:cubicBezTo>
                      <a:pt x="6088" y="9432"/>
                      <a:pt x="6103" y="9431"/>
                      <a:pt x="6118" y="9430"/>
                    </a:cubicBezTo>
                    <a:cubicBezTo>
                      <a:pt x="6123" y="9430"/>
                      <a:pt x="6127" y="9430"/>
                      <a:pt x="6132" y="9430"/>
                    </a:cubicBezTo>
                    <a:cubicBezTo>
                      <a:pt x="6217" y="9430"/>
                      <a:pt x="6270" y="9482"/>
                      <a:pt x="6317" y="9549"/>
                    </a:cubicBezTo>
                    <a:cubicBezTo>
                      <a:pt x="6391" y="9654"/>
                      <a:pt x="6458" y="9768"/>
                      <a:pt x="6546" y="9861"/>
                    </a:cubicBezTo>
                    <a:cubicBezTo>
                      <a:pt x="6684" y="10010"/>
                      <a:pt x="6829" y="10152"/>
                      <a:pt x="6985" y="10281"/>
                    </a:cubicBezTo>
                    <a:cubicBezTo>
                      <a:pt x="7141" y="10409"/>
                      <a:pt x="7137" y="10400"/>
                      <a:pt x="7089" y="10601"/>
                    </a:cubicBezTo>
                    <a:cubicBezTo>
                      <a:pt x="6979" y="11060"/>
                      <a:pt x="6678" y="11393"/>
                      <a:pt x="6359" y="11708"/>
                    </a:cubicBezTo>
                    <a:cubicBezTo>
                      <a:pt x="6064" y="12001"/>
                      <a:pt x="5836" y="12331"/>
                      <a:pt x="5662" y="12704"/>
                    </a:cubicBezTo>
                    <a:cubicBezTo>
                      <a:pt x="5572" y="12899"/>
                      <a:pt x="5570" y="12943"/>
                      <a:pt x="5662" y="13100"/>
                    </a:cubicBezTo>
                    <a:cubicBezTo>
                      <a:pt x="5795" y="12577"/>
                      <a:pt x="6104" y="12166"/>
                      <a:pt x="6467" y="11786"/>
                    </a:cubicBezTo>
                    <a:cubicBezTo>
                      <a:pt x="6603" y="11643"/>
                      <a:pt x="6742" y="11502"/>
                      <a:pt x="6861" y="11345"/>
                    </a:cubicBezTo>
                    <a:cubicBezTo>
                      <a:pt x="6954" y="11223"/>
                      <a:pt x="7026" y="11082"/>
                      <a:pt x="7089" y="10941"/>
                    </a:cubicBezTo>
                    <a:cubicBezTo>
                      <a:pt x="7149" y="10809"/>
                      <a:pt x="7186" y="10667"/>
                      <a:pt x="7242" y="10503"/>
                    </a:cubicBezTo>
                    <a:cubicBezTo>
                      <a:pt x="7384" y="10614"/>
                      <a:pt x="7332" y="10751"/>
                      <a:pt x="7360" y="10859"/>
                    </a:cubicBezTo>
                    <a:cubicBezTo>
                      <a:pt x="7390" y="10973"/>
                      <a:pt x="7383" y="11096"/>
                      <a:pt x="7410" y="11216"/>
                    </a:cubicBezTo>
                    <a:cubicBezTo>
                      <a:pt x="7509" y="11106"/>
                      <a:pt x="7429" y="10964"/>
                      <a:pt x="7488" y="10826"/>
                    </a:cubicBezTo>
                    <a:lnTo>
                      <a:pt x="7488" y="10826"/>
                    </a:lnTo>
                    <a:cubicBezTo>
                      <a:pt x="7654" y="11000"/>
                      <a:pt x="7672" y="11231"/>
                      <a:pt x="7800" y="11465"/>
                    </a:cubicBezTo>
                    <a:cubicBezTo>
                      <a:pt x="7806" y="11376"/>
                      <a:pt x="7819" y="11333"/>
                      <a:pt x="7809" y="11295"/>
                    </a:cubicBezTo>
                    <a:cubicBezTo>
                      <a:pt x="7690" y="10842"/>
                      <a:pt x="7483" y="10457"/>
                      <a:pt x="7078" y="10182"/>
                    </a:cubicBezTo>
                    <a:cubicBezTo>
                      <a:pt x="6613" y="9864"/>
                      <a:pt x="6314" y="9412"/>
                      <a:pt x="6155" y="8875"/>
                    </a:cubicBezTo>
                    <a:cubicBezTo>
                      <a:pt x="6077" y="8617"/>
                      <a:pt x="6028" y="8349"/>
                      <a:pt x="5989" y="8080"/>
                    </a:cubicBezTo>
                    <a:cubicBezTo>
                      <a:pt x="5936" y="7718"/>
                      <a:pt x="6251" y="7210"/>
                      <a:pt x="6594" y="7073"/>
                    </a:cubicBezTo>
                    <a:cubicBezTo>
                      <a:pt x="6654" y="7049"/>
                      <a:pt x="6697" y="7036"/>
                      <a:pt x="6735" y="7036"/>
                    </a:cubicBezTo>
                    <a:cubicBezTo>
                      <a:pt x="6795" y="7036"/>
                      <a:pt x="6840" y="7070"/>
                      <a:pt x="6915" y="7150"/>
                    </a:cubicBezTo>
                    <a:cubicBezTo>
                      <a:pt x="7210" y="7460"/>
                      <a:pt x="7501" y="7772"/>
                      <a:pt x="7801" y="8078"/>
                    </a:cubicBezTo>
                    <a:cubicBezTo>
                      <a:pt x="7920" y="8198"/>
                      <a:pt x="8056" y="8301"/>
                      <a:pt x="8182" y="8413"/>
                    </a:cubicBezTo>
                    <a:cubicBezTo>
                      <a:pt x="8390" y="8599"/>
                      <a:pt x="8603" y="8782"/>
                      <a:pt x="8798" y="8979"/>
                    </a:cubicBezTo>
                    <a:cubicBezTo>
                      <a:pt x="8927" y="9108"/>
                      <a:pt x="9036" y="9258"/>
                      <a:pt x="9086" y="9441"/>
                    </a:cubicBezTo>
                    <a:cubicBezTo>
                      <a:pt x="9092" y="9465"/>
                      <a:pt x="9105" y="9493"/>
                      <a:pt x="9125" y="9508"/>
                    </a:cubicBezTo>
                    <a:cubicBezTo>
                      <a:pt x="9377" y="9715"/>
                      <a:pt x="9447" y="9998"/>
                      <a:pt x="9464" y="10305"/>
                    </a:cubicBezTo>
                    <a:cubicBezTo>
                      <a:pt x="9504" y="11033"/>
                      <a:pt x="9321" y="11702"/>
                      <a:pt x="8975" y="12338"/>
                    </a:cubicBezTo>
                    <a:cubicBezTo>
                      <a:pt x="8745" y="12763"/>
                      <a:pt x="8525" y="13192"/>
                      <a:pt x="8316" y="13626"/>
                    </a:cubicBezTo>
                    <a:cubicBezTo>
                      <a:pt x="8143" y="13986"/>
                      <a:pt x="7909" y="14269"/>
                      <a:pt x="7560" y="14479"/>
                    </a:cubicBezTo>
                    <a:cubicBezTo>
                      <a:pt x="6972" y="14833"/>
                      <a:pt x="6344" y="15079"/>
                      <a:pt x="5675" y="15228"/>
                    </a:cubicBezTo>
                    <a:cubicBezTo>
                      <a:pt x="5566" y="15252"/>
                      <a:pt x="5447" y="15258"/>
                      <a:pt x="5365" y="15401"/>
                    </a:cubicBezTo>
                    <a:cubicBezTo>
                      <a:pt x="5390" y="15402"/>
                      <a:pt x="5414" y="15403"/>
                      <a:pt x="5438" y="15403"/>
                    </a:cubicBezTo>
                    <a:cubicBezTo>
                      <a:pt x="5682" y="15403"/>
                      <a:pt x="5895" y="15320"/>
                      <a:pt x="6109" y="15261"/>
                    </a:cubicBezTo>
                    <a:cubicBezTo>
                      <a:pt x="6356" y="15193"/>
                      <a:pt x="6603" y="15111"/>
                      <a:pt x="6838" y="15009"/>
                    </a:cubicBezTo>
                    <a:cubicBezTo>
                      <a:pt x="7066" y="14911"/>
                      <a:pt x="7279" y="14779"/>
                      <a:pt x="7513" y="14655"/>
                    </a:cubicBezTo>
                    <a:cubicBezTo>
                      <a:pt x="7519" y="14703"/>
                      <a:pt x="7527" y="14727"/>
                      <a:pt x="7527" y="14752"/>
                    </a:cubicBezTo>
                    <a:cubicBezTo>
                      <a:pt x="7513" y="15405"/>
                      <a:pt x="7500" y="16058"/>
                      <a:pt x="7483" y="16710"/>
                    </a:cubicBezTo>
                    <a:cubicBezTo>
                      <a:pt x="7465" y="17444"/>
                      <a:pt x="7444" y="18178"/>
                      <a:pt x="7428" y="18913"/>
                    </a:cubicBezTo>
                    <a:cubicBezTo>
                      <a:pt x="7420" y="19218"/>
                      <a:pt x="7426" y="19524"/>
                      <a:pt x="7426" y="19842"/>
                    </a:cubicBezTo>
                    <a:cubicBezTo>
                      <a:pt x="7245" y="19942"/>
                      <a:pt x="7041" y="19971"/>
                      <a:pt x="6843" y="19995"/>
                    </a:cubicBezTo>
                    <a:cubicBezTo>
                      <a:pt x="6167" y="20076"/>
                      <a:pt x="5492" y="20173"/>
                      <a:pt x="4814" y="20206"/>
                    </a:cubicBezTo>
                    <a:cubicBezTo>
                      <a:pt x="4671" y="20214"/>
                      <a:pt x="4527" y="20217"/>
                      <a:pt x="4384" y="20217"/>
                    </a:cubicBezTo>
                    <a:cubicBezTo>
                      <a:pt x="3930" y="20217"/>
                      <a:pt x="3476" y="20188"/>
                      <a:pt x="3022" y="20176"/>
                    </a:cubicBezTo>
                    <a:cubicBezTo>
                      <a:pt x="2677" y="20167"/>
                      <a:pt x="2350" y="20077"/>
                      <a:pt x="2032" y="19953"/>
                    </a:cubicBezTo>
                    <a:cubicBezTo>
                      <a:pt x="1870" y="19888"/>
                      <a:pt x="1807" y="19806"/>
                      <a:pt x="1819" y="19648"/>
                    </a:cubicBezTo>
                    <a:cubicBezTo>
                      <a:pt x="1900" y="18539"/>
                      <a:pt x="1827" y="17432"/>
                      <a:pt x="1833" y="16323"/>
                    </a:cubicBezTo>
                    <a:cubicBezTo>
                      <a:pt x="1834" y="15869"/>
                      <a:pt x="1861" y="15416"/>
                      <a:pt x="1879" y="14929"/>
                    </a:cubicBezTo>
                    <a:cubicBezTo>
                      <a:pt x="1990" y="14992"/>
                      <a:pt x="2088" y="15046"/>
                      <a:pt x="2187" y="15100"/>
                    </a:cubicBezTo>
                    <a:cubicBezTo>
                      <a:pt x="2305" y="15168"/>
                      <a:pt x="2421" y="15237"/>
                      <a:pt x="2541" y="15300"/>
                    </a:cubicBezTo>
                    <a:cubicBezTo>
                      <a:pt x="2570" y="15315"/>
                      <a:pt x="2600" y="15334"/>
                      <a:pt x="2635" y="15334"/>
                    </a:cubicBezTo>
                    <a:cubicBezTo>
                      <a:pt x="2660" y="15334"/>
                      <a:pt x="2688" y="15323"/>
                      <a:pt x="2719" y="15290"/>
                    </a:cubicBezTo>
                    <a:cubicBezTo>
                      <a:pt x="2532" y="15184"/>
                      <a:pt x="2347" y="15091"/>
                      <a:pt x="2173" y="14980"/>
                    </a:cubicBezTo>
                    <a:cubicBezTo>
                      <a:pt x="1974" y="14851"/>
                      <a:pt x="1782" y="14712"/>
                      <a:pt x="1594" y="14568"/>
                    </a:cubicBezTo>
                    <a:cubicBezTo>
                      <a:pt x="1527" y="14515"/>
                      <a:pt x="1474" y="14439"/>
                      <a:pt x="1426" y="14365"/>
                    </a:cubicBezTo>
                    <a:cubicBezTo>
                      <a:pt x="1111" y="13879"/>
                      <a:pt x="835" y="13372"/>
                      <a:pt x="631" y="12829"/>
                    </a:cubicBezTo>
                    <a:cubicBezTo>
                      <a:pt x="506" y="12496"/>
                      <a:pt x="437" y="12151"/>
                      <a:pt x="428" y="11794"/>
                    </a:cubicBezTo>
                    <a:cubicBezTo>
                      <a:pt x="418" y="11331"/>
                      <a:pt x="410" y="10869"/>
                      <a:pt x="385" y="10409"/>
                    </a:cubicBezTo>
                    <a:cubicBezTo>
                      <a:pt x="371" y="10137"/>
                      <a:pt x="329" y="9868"/>
                      <a:pt x="299" y="9598"/>
                    </a:cubicBezTo>
                    <a:cubicBezTo>
                      <a:pt x="283" y="9456"/>
                      <a:pt x="269" y="9315"/>
                      <a:pt x="254" y="9172"/>
                    </a:cubicBezTo>
                    <a:cubicBezTo>
                      <a:pt x="215" y="8815"/>
                      <a:pt x="169" y="8458"/>
                      <a:pt x="142" y="8099"/>
                    </a:cubicBezTo>
                    <a:cubicBezTo>
                      <a:pt x="128" y="7918"/>
                      <a:pt x="145" y="7733"/>
                      <a:pt x="157" y="7550"/>
                    </a:cubicBezTo>
                    <a:lnTo>
                      <a:pt x="157" y="7552"/>
                    </a:lnTo>
                    <a:cubicBezTo>
                      <a:pt x="160" y="7486"/>
                      <a:pt x="172" y="7412"/>
                      <a:pt x="205" y="7355"/>
                    </a:cubicBezTo>
                    <a:cubicBezTo>
                      <a:pt x="332" y="7139"/>
                      <a:pt x="467" y="6928"/>
                      <a:pt x="605" y="6718"/>
                    </a:cubicBezTo>
                    <a:cubicBezTo>
                      <a:pt x="672" y="6614"/>
                      <a:pt x="766" y="6569"/>
                      <a:pt x="892" y="6569"/>
                    </a:cubicBezTo>
                    <a:close/>
                    <a:moveTo>
                      <a:pt x="8070" y="0"/>
                    </a:moveTo>
                    <a:cubicBezTo>
                      <a:pt x="8019" y="29"/>
                      <a:pt x="7969" y="66"/>
                      <a:pt x="7914" y="86"/>
                    </a:cubicBezTo>
                    <a:cubicBezTo>
                      <a:pt x="7611" y="189"/>
                      <a:pt x="7413" y="410"/>
                      <a:pt x="7279" y="686"/>
                    </a:cubicBezTo>
                    <a:cubicBezTo>
                      <a:pt x="7195" y="861"/>
                      <a:pt x="7120" y="1052"/>
                      <a:pt x="7093" y="1243"/>
                    </a:cubicBezTo>
                    <a:cubicBezTo>
                      <a:pt x="7033" y="1666"/>
                      <a:pt x="6991" y="2093"/>
                      <a:pt x="6973" y="2521"/>
                    </a:cubicBezTo>
                    <a:cubicBezTo>
                      <a:pt x="6945" y="3214"/>
                      <a:pt x="6943" y="3907"/>
                      <a:pt x="6931" y="4600"/>
                    </a:cubicBezTo>
                    <a:cubicBezTo>
                      <a:pt x="6931" y="4689"/>
                      <a:pt x="6945" y="4778"/>
                      <a:pt x="6948" y="4865"/>
                    </a:cubicBezTo>
                    <a:cubicBezTo>
                      <a:pt x="6954" y="5144"/>
                      <a:pt x="6963" y="5423"/>
                      <a:pt x="6961" y="5700"/>
                    </a:cubicBezTo>
                    <a:cubicBezTo>
                      <a:pt x="6960" y="5811"/>
                      <a:pt x="6936" y="5921"/>
                      <a:pt x="6916" y="6080"/>
                    </a:cubicBezTo>
                    <a:cubicBezTo>
                      <a:pt x="6867" y="6009"/>
                      <a:pt x="6844" y="5985"/>
                      <a:pt x="6831" y="5958"/>
                    </a:cubicBezTo>
                    <a:cubicBezTo>
                      <a:pt x="6618" y="5534"/>
                      <a:pt x="6407" y="5108"/>
                      <a:pt x="6191" y="4684"/>
                    </a:cubicBezTo>
                    <a:cubicBezTo>
                      <a:pt x="6032" y="4375"/>
                      <a:pt x="5797" y="4143"/>
                      <a:pt x="5456" y="4050"/>
                    </a:cubicBezTo>
                    <a:cubicBezTo>
                      <a:pt x="5312" y="4010"/>
                      <a:pt x="5171" y="3991"/>
                      <a:pt x="5035" y="3991"/>
                    </a:cubicBezTo>
                    <a:cubicBezTo>
                      <a:pt x="4697" y="3991"/>
                      <a:pt x="4383" y="4110"/>
                      <a:pt x="4097" y="4342"/>
                    </a:cubicBezTo>
                    <a:cubicBezTo>
                      <a:pt x="3896" y="4506"/>
                      <a:pt x="3797" y="4725"/>
                      <a:pt x="3791" y="4983"/>
                    </a:cubicBezTo>
                    <a:cubicBezTo>
                      <a:pt x="3788" y="5106"/>
                      <a:pt x="3794" y="5229"/>
                      <a:pt x="3791" y="5351"/>
                    </a:cubicBezTo>
                    <a:cubicBezTo>
                      <a:pt x="3789" y="5400"/>
                      <a:pt x="3774" y="5448"/>
                      <a:pt x="3765" y="5502"/>
                    </a:cubicBezTo>
                    <a:cubicBezTo>
                      <a:pt x="3731" y="5489"/>
                      <a:pt x="3717" y="5487"/>
                      <a:pt x="3705" y="5480"/>
                    </a:cubicBezTo>
                    <a:cubicBezTo>
                      <a:pt x="3689" y="5468"/>
                      <a:pt x="3672" y="5456"/>
                      <a:pt x="3659" y="5441"/>
                    </a:cubicBezTo>
                    <a:cubicBezTo>
                      <a:pt x="3353" y="5094"/>
                      <a:pt x="2952" y="4929"/>
                      <a:pt x="2518" y="4808"/>
                    </a:cubicBezTo>
                    <a:cubicBezTo>
                      <a:pt x="2442" y="4786"/>
                      <a:pt x="2370" y="4776"/>
                      <a:pt x="2302" y="4776"/>
                    </a:cubicBezTo>
                    <a:cubicBezTo>
                      <a:pt x="2113" y="4776"/>
                      <a:pt x="1955" y="4856"/>
                      <a:pt x="1821" y="5009"/>
                    </a:cubicBezTo>
                    <a:cubicBezTo>
                      <a:pt x="1686" y="5159"/>
                      <a:pt x="1576" y="5334"/>
                      <a:pt x="1467" y="5505"/>
                    </a:cubicBezTo>
                    <a:cubicBezTo>
                      <a:pt x="1301" y="5768"/>
                      <a:pt x="1306" y="6044"/>
                      <a:pt x="1417" y="6326"/>
                    </a:cubicBezTo>
                    <a:cubicBezTo>
                      <a:pt x="1440" y="6384"/>
                      <a:pt x="1452" y="6447"/>
                      <a:pt x="1474" y="6529"/>
                    </a:cubicBezTo>
                    <a:cubicBezTo>
                      <a:pt x="1249" y="6497"/>
                      <a:pt x="1055" y="6473"/>
                      <a:pt x="862" y="6444"/>
                    </a:cubicBezTo>
                    <a:cubicBezTo>
                      <a:pt x="842" y="6442"/>
                      <a:pt x="823" y="6440"/>
                      <a:pt x="804" y="6440"/>
                    </a:cubicBezTo>
                    <a:cubicBezTo>
                      <a:pt x="727" y="6440"/>
                      <a:pt x="658" y="6465"/>
                      <a:pt x="602" y="6530"/>
                    </a:cubicBezTo>
                    <a:cubicBezTo>
                      <a:pt x="467" y="6688"/>
                      <a:pt x="332" y="6848"/>
                      <a:pt x="199" y="7007"/>
                    </a:cubicBezTo>
                    <a:cubicBezTo>
                      <a:pt x="190" y="7018"/>
                      <a:pt x="190" y="7033"/>
                      <a:pt x="185" y="7045"/>
                    </a:cubicBezTo>
                    <a:cubicBezTo>
                      <a:pt x="44" y="7429"/>
                      <a:pt x="1" y="7823"/>
                      <a:pt x="46" y="8229"/>
                    </a:cubicBezTo>
                    <a:cubicBezTo>
                      <a:pt x="91" y="8640"/>
                      <a:pt x="134" y="9052"/>
                      <a:pt x="178" y="9465"/>
                    </a:cubicBezTo>
                    <a:lnTo>
                      <a:pt x="176" y="9463"/>
                    </a:lnTo>
                    <a:lnTo>
                      <a:pt x="176" y="9463"/>
                    </a:lnTo>
                    <a:cubicBezTo>
                      <a:pt x="209" y="9781"/>
                      <a:pt x="253" y="10098"/>
                      <a:pt x="272" y="10418"/>
                    </a:cubicBezTo>
                    <a:cubicBezTo>
                      <a:pt x="296" y="10832"/>
                      <a:pt x="296" y="11246"/>
                      <a:pt x="314" y="11660"/>
                    </a:cubicBezTo>
                    <a:cubicBezTo>
                      <a:pt x="338" y="12173"/>
                      <a:pt x="403" y="12677"/>
                      <a:pt x="650" y="13139"/>
                    </a:cubicBezTo>
                    <a:cubicBezTo>
                      <a:pt x="701" y="13234"/>
                      <a:pt x="734" y="13339"/>
                      <a:pt x="782" y="13438"/>
                    </a:cubicBezTo>
                    <a:cubicBezTo>
                      <a:pt x="1033" y="13965"/>
                      <a:pt x="1294" y="14484"/>
                      <a:pt x="1735" y="14880"/>
                    </a:cubicBezTo>
                    <a:cubicBezTo>
                      <a:pt x="1722" y="15420"/>
                      <a:pt x="1704" y="15956"/>
                      <a:pt x="1696" y="16494"/>
                    </a:cubicBezTo>
                    <a:cubicBezTo>
                      <a:pt x="1681" y="17554"/>
                      <a:pt x="1681" y="18614"/>
                      <a:pt x="1657" y="19674"/>
                    </a:cubicBezTo>
                    <a:cubicBezTo>
                      <a:pt x="1653" y="19882"/>
                      <a:pt x="1738" y="19984"/>
                      <a:pt x="1897" y="20064"/>
                    </a:cubicBezTo>
                    <a:cubicBezTo>
                      <a:pt x="1941" y="20085"/>
                      <a:pt x="1986" y="20100"/>
                      <a:pt x="2029" y="20119"/>
                    </a:cubicBezTo>
                    <a:cubicBezTo>
                      <a:pt x="2484" y="20305"/>
                      <a:pt x="2962" y="20353"/>
                      <a:pt x="3447" y="20370"/>
                    </a:cubicBezTo>
                    <a:cubicBezTo>
                      <a:pt x="3610" y="20375"/>
                      <a:pt x="3774" y="20378"/>
                      <a:pt x="3937" y="20378"/>
                    </a:cubicBezTo>
                    <a:cubicBezTo>
                      <a:pt x="4046" y="20378"/>
                      <a:pt x="4155" y="20377"/>
                      <a:pt x="4263" y="20374"/>
                    </a:cubicBezTo>
                    <a:cubicBezTo>
                      <a:pt x="4575" y="20368"/>
                      <a:pt x="4888" y="20358"/>
                      <a:pt x="5200" y="20334"/>
                    </a:cubicBezTo>
                    <a:cubicBezTo>
                      <a:pt x="5539" y="20305"/>
                      <a:pt x="5876" y="20266"/>
                      <a:pt x="6212" y="20221"/>
                    </a:cubicBezTo>
                    <a:cubicBezTo>
                      <a:pt x="6589" y="20172"/>
                      <a:pt x="6964" y="20112"/>
                      <a:pt x="7341" y="20055"/>
                    </a:cubicBezTo>
                    <a:cubicBezTo>
                      <a:pt x="7425" y="20043"/>
                      <a:pt x="7551" y="20047"/>
                      <a:pt x="7581" y="19998"/>
                    </a:cubicBezTo>
                    <a:cubicBezTo>
                      <a:pt x="7621" y="19930"/>
                      <a:pt x="7587" y="19818"/>
                      <a:pt x="7587" y="19725"/>
                    </a:cubicBezTo>
                    <a:cubicBezTo>
                      <a:pt x="7587" y="19045"/>
                      <a:pt x="7567" y="18364"/>
                      <a:pt x="7593" y="17684"/>
                    </a:cubicBezTo>
                    <a:cubicBezTo>
                      <a:pt x="7630" y="16712"/>
                      <a:pt x="7689" y="15741"/>
                      <a:pt x="7660" y="14769"/>
                    </a:cubicBezTo>
                    <a:cubicBezTo>
                      <a:pt x="7657" y="14649"/>
                      <a:pt x="7687" y="14562"/>
                      <a:pt x="7791" y="14493"/>
                    </a:cubicBezTo>
                    <a:cubicBezTo>
                      <a:pt x="8028" y="14335"/>
                      <a:pt x="8196" y="14119"/>
                      <a:pt x="8327" y="13866"/>
                    </a:cubicBezTo>
                    <a:cubicBezTo>
                      <a:pt x="8624" y="13285"/>
                      <a:pt x="8954" y="12719"/>
                      <a:pt x="9224" y="12127"/>
                    </a:cubicBezTo>
                    <a:cubicBezTo>
                      <a:pt x="9522" y="11474"/>
                      <a:pt x="9708" y="10788"/>
                      <a:pt x="9552" y="10053"/>
                    </a:cubicBezTo>
                    <a:cubicBezTo>
                      <a:pt x="9516" y="9889"/>
                      <a:pt x="9462" y="9742"/>
                      <a:pt x="9380" y="9600"/>
                    </a:cubicBezTo>
                    <a:cubicBezTo>
                      <a:pt x="9317" y="9489"/>
                      <a:pt x="9255" y="9370"/>
                      <a:pt x="9227" y="9247"/>
                    </a:cubicBezTo>
                    <a:cubicBezTo>
                      <a:pt x="9179" y="9037"/>
                      <a:pt x="9147" y="8821"/>
                      <a:pt x="9126" y="8605"/>
                    </a:cubicBezTo>
                    <a:cubicBezTo>
                      <a:pt x="9101" y="8334"/>
                      <a:pt x="9089" y="8062"/>
                      <a:pt x="9078" y="7790"/>
                    </a:cubicBezTo>
                    <a:cubicBezTo>
                      <a:pt x="9048" y="6955"/>
                      <a:pt x="9018" y="6119"/>
                      <a:pt x="8997" y="5283"/>
                    </a:cubicBezTo>
                    <a:cubicBezTo>
                      <a:pt x="8991" y="5006"/>
                      <a:pt x="9000" y="4725"/>
                      <a:pt x="9026" y="4447"/>
                    </a:cubicBezTo>
                    <a:cubicBezTo>
                      <a:pt x="9104" y="3565"/>
                      <a:pt x="9128" y="2681"/>
                      <a:pt x="9047" y="1799"/>
                    </a:cubicBezTo>
                    <a:cubicBezTo>
                      <a:pt x="9008" y="1372"/>
                      <a:pt x="8930" y="951"/>
                      <a:pt x="8769" y="549"/>
                    </a:cubicBezTo>
                    <a:cubicBezTo>
                      <a:pt x="8675" y="315"/>
                      <a:pt x="8546" y="119"/>
                      <a:pt x="83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2408450" y="1635925"/>
                <a:ext cx="130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01" extrusionOk="0">
                    <a:moveTo>
                      <a:pt x="245" y="0"/>
                    </a:moveTo>
                    <a:cubicBezTo>
                      <a:pt x="164" y="0"/>
                      <a:pt x="82" y="12"/>
                      <a:pt x="1" y="17"/>
                    </a:cubicBezTo>
                    <a:cubicBezTo>
                      <a:pt x="105" y="77"/>
                      <a:pt x="213" y="100"/>
                      <a:pt x="322" y="100"/>
                    </a:cubicBezTo>
                    <a:cubicBezTo>
                      <a:pt x="388" y="100"/>
                      <a:pt x="455" y="92"/>
                      <a:pt x="523" y="78"/>
                    </a:cubicBezTo>
                    <a:cubicBezTo>
                      <a:pt x="435" y="16"/>
                      <a:pt x="341" y="0"/>
                      <a:pt x="2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95;p29"/>
          <p:cNvSpPr/>
          <p:nvPr/>
        </p:nvSpPr>
        <p:spPr>
          <a:xfrm>
            <a:off x="7281675" y="347126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6" name="Google Shape;196;p29"/>
          <p:cNvGrpSpPr/>
          <p:nvPr/>
        </p:nvGrpSpPr>
        <p:grpSpPr>
          <a:xfrm>
            <a:off x="7481264" y="3443138"/>
            <a:ext cx="709921" cy="1165362"/>
            <a:chOff x="7503132" y="3518051"/>
            <a:chExt cx="664285" cy="1090448"/>
          </a:xfrm>
        </p:grpSpPr>
        <p:sp>
          <p:nvSpPr>
            <p:cNvPr id="197" name="Google Shape;197;p29"/>
            <p:cNvSpPr/>
            <p:nvPr/>
          </p:nvSpPr>
          <p:spPr>
            <a:xfrm>
              <a:off x="7503132" y="3518051"/>
              <a:ext cx="664216" cy="1090392"/>
            </a:xfrm>
            <a:custGeom>
              <a:avLst/>
              <a:gdLst/>
              <a:ahLst/>
              <a:cxnLst/>
              <a:rect l="l" t="t" r="r" b="b"/>
              <a:pathLst>
                <a:path w="10583" h="17374" extrusionOk="0">
                  <a:moveTo>
                    <a:pt x="5645" y="1"/>
                  </a:moveTo>
                  <a:cubicBezTo>
                    <a:pt x="5568" y="1"/>
                    <a:pt x="5488" y="8"/>
                    <a:pt x="5406" y="22"/>
                  </a:cubicBezTo>
                  <a:cubicBezTo>
                    <a:pt x="4994" y="94"/>
                    <a:pt x="4616" y="293"/>
                    <a:pt x="4413" y="709"/>
                  </a:cubicBezTo>
                  <a:cubicBezTo>
                    <a:pt x="4403" y="732"/>
                    <a:pt x="4380" y="750"/>
                    <a:pt x="4346" y="793"/>
                  </a:cubicBezTo>
                  <a:cubicBezTo>
                    <a:pt x="4295" y="726"/>
                    <a:pt x="4254" y="679"/>
                    <a:pt x="4224" y="628"/>
                  </a:cubicBezTo>
                  <a:cubicBezTo>
                    <a:pt x="4112" y="431"/>
                    <a:pt x="3939" y="320"/>
                    <a:pt x="3721" y="272"/>
                  </a:cubicBezTo>
                  <a:cubicBezTo>
                    <a:pt x="3615" y="248"/>
                    <a:pt x="3508" y="220"/>
                    <a:pt x="3400" y="205"/>
                  </a:cubicBezTo>
                  <a:cubicBezTo>
                    <a:pt x="3335" y="195"/>
                    <a:pt x="3271" y="191"/>
                    <a:pt x="3210" y="191"/>
                  </a:cubicBezTo>
                  <a:cubicBezTo>
                    <a:pt x="2841" y="191"/>
                    <a:pt x="2547" y="360"/>
                    <a:pt x="2335" y="697"/>
                  </a:cubicBezTo>
                  <a:cubicBezTo>
                    <a:pt x="2194" y="919"/>
                    <a:pt x="2100" y="1156"/>
                    <a:pt x="2092" y="1426"/>
                  </a:cubicBezTo>
                  <a:cubicBezTo>
                    <a:pt x="2088" y="1558"/>
                    <a:pt x="2061" y="1689"/>
                    <a:pt x="2044" y="1819"/>
                  </a:cubicBezTo>
                  <a:cubicBezTo>
                    <a:pt x="2029" y="1824"/>
                    <a:pt x="2015" y="1828"/>
                    <a:pt x="2002" y="1831"/>
                  </a:cubicBezTo>
                  <a:cubicBezTo>
                    <a:pt x="1954" y="1761"/>
                    <a:pt x="1903" y="1690"/>
                    <a:pt x="1858" y="1618"/>
                  </a:cubicBezTo>
                  <a:cubicBezTo>
                    <a:pt x="1737" y="1430"/>
                    <a:pt x="1571" y="1324"/>
                    <a:pt x="1364" y="1324"/>
                  </a:cubicBezTo>
                  <a:cubicBezTo>
                    <a:pt x="1333" y="1324"/>
                    <a:pt x="1300" y="1327"/>
                    <a:pt x="1267" y="1332"/>
                  </a:cubicBezTo>
                  <a:cubicBezTo>
                    <a:pt x="1031" y="1368"/>
                    <a:pt x="797" y="1425"/>
                    <a:pt x="569" y="1492"/>
                  </a:cubicBezTo>
                  <a:cubicBezTo>
                    <a:pt x="401" y="1542"/>
                    <a:pt x="264" y="1660"/>
                    <a:pt x="195" y="1822"/>
                  </a:cubicBezTo>
                  <a:cubicBezTo>
                    <a:pt x="128" y="1984"/>
                    <a:pt x="59" y="2155"/>
                    <a:pt x="45" y="2328"/>
                  </a:cubicBezTo>
                  <a:cubicBezTo>
                    <a:pt x="0" y="2849"/>
                    <a:pt x="44" y="3365"/>
                    <a:pt x="179" y="3873"/>
                  </a:cubicBezTo>
                  <a:cubicBezTo>
                    <a:pt x="215" y="4004"/>
                    <a:pt x="234" y="4141"/>
                    <a:pt x="248" y="4276"/>
                  </a:cubicBezTo>
                  <a:lnTo>
                    <a:pt x="249" y="4274"/>
                  </a:lnTo>
                  <a:cubicBezTo>
                    <a:pt x="287" y="4642"/>
                    <a:pt x="323" y="5009"/>
                    <a:pt x="350" y="5377"/>
                  </a:cubicBezTo>
                  <a:cubicBezTo>
                    <a:pt x="392" y="6004"/>
                    <a:pt x="568" y="6618"/>
                    <a:pt x="523" y="7251"/>
                  </a:cubicBezTo>
                  <a:cubicBezTo>
                    <a:pt x="520" y="7291"/>
                    <a:pt x="533" y="7333"/>
                    <a:pt x="538" y="7374"/>
                  </a:cubicBezTo>
                  <a:cubicBezTo>
                    <a:pt x="565" y="7590"/>
                    <a:pt x="587" y="7808"/>
                    <a:pt x="620" y="8024"/>
                  </a:cubicBezTo>
                  <a:cubicBezTo>
                    <a:pt x="683" y="8442"/>
                    <a:pt x="721" y="8868"/>
                    <a:pt x="826" y="9276"/>
                  </a:cubicBezTo>
                  <a:cubicBezTo>
                    <a:pt x="973" y="9838"/>
                    <a:pt x="1180" y="10382"/>
                    <a:pt x="1588" y="10822"/>
                  </a:cubicBezTo>
                  <a:cubicBezTo>
                    <a:pt x="1612" y="10849"/>
                    <a:pt x="1621" y="10895"/>
                    <a:pt x="1622" y="10933"/>
                  </a:cubicBezTo>
                  <a:cubicBezTo>
                    <a:pt x="1633" y="11329"/>
                    <a:pt x="1648" y="11725"/>
                    <a:pt x="1645" y="12123"/>
                  </a:cubicBezTo>
                  <a:cubicBezTo>
                    <a:pt x="1637" y="13209"/>
                    <a:pt x="1622" y="14295"/>
                    <a:pt x="1612" y="15382"/>
                  </a:cubicBezTo>
                  <a:cubicBezTo>
                    <a:pt x="1607" y="15772"/>
                    <a:pt x="1606" y="16160"/>
                    <a:pt x="1609" y="16551"/>
                  </a:cubicBezTo>
                  <a:cubicBezTo>
                    <a:pt x="1609" y="16596"/>
                    <a:pt x="1643" y="16660"/>
                    <a:pt x="1681" y="16683"/>
                  </a:cubicBezTo>
                  <a:cubicBezTo>
                    <a:pt x="1850" y="16785"/>
                    <a:pt x="2017" y="16905"/>
                    <a:pt x="2202" y="16960"/>
                  </a:cubicBezTo>
                  <a:cubicBezTo>
                    <a:pt x="2593" y="17076"/>
                    <a:pt x="2994" y="17167"/>
                    <a:pt x="3396" y="17248"/>
                  </a:cubicBezTo>
                  <a:cubicBezTo>
                    <a:pt x="3761" y="17321"/>
                    <a:pt x="4129" y="17373"/>
                    <a:pt x="4499" y="17373"/>
                  </a:cubicBezTo>
                  <a:cubicBezTo>
                    <a:pt x="4648" y="17373"/>
                    <a:pt x="4797" y="17365"/>
                    <a:pt x="4946" y="17346"/>
                  </a:cubicBezTo>
                  <a:cubicBezTo>
                    <a:pt x="5384" y="17290"/>
                    <a:pt x="5822" y="17200"/>
                    <a:pt x="6251" y="17094"/>
                  </a:cubicBezTo>
                  <a:cubicBezTo>
                    <a:pt x="6614" y="17005"/>
                    <a:pt x="6976" y="16897"/>
                    <a:pt x="7308" y="16711"/>
                  </a:cubicBezTo>
                  <a:cubicBezTo>
                    <a:pt x="7419" y="16648"/>
                    <a:pt x="7546" y="16615"/>
                    <a:pt x="7689" y="16560"/>
                  </a:cubicBezTo>
                  <a:cubicBezTo>
                    <a:pt x="7716" y="16444"/>
                    <a:pt x="7699" y="16310"/>
                    <a:pt x="7687" y="16175"/>
                  </a:cubicBezTo>
                  <a:cubicBezTo>
                    <a:pt x="7668" y="15931"/>
                    <a:pt x="7648" y="15686"/>
                    <a:pt x="7641" y="15440"/>
                  </a:cubicBezTo>
                  <a:cubicBezTo>
                    <a:pt x="7636" y="15284"/>
                    <a:pt x="7662" y="15128"/>
                    <a:pt x="7666" y="14971"/>
                  </a:cubicBezTo>
                  <a:cubicBezTo>
                    <a:pt x="7681" y="14451"/>
                    <a:pt x="7683" y="13932"/>
                    <a:pt x="7711" y="13415"/>
                  </a:cubicBezTo>
                  <a:cubicBezTo>
                    <a:pt x="7752" y="12622"/>
                    <a:pt x="7810" y="11832"/>
                    <a:pt x="7858" y="11041"/>
                  </a:cubicBezTo>
                  <a:cubicBezTo>
                    <a:pt x="7866" y="10930"/>
                    <a:pt x="7882" y="10835"/>
                    <a:pt x="7959" y="10741"/>
                  </a:cubicBezTo>
                  <a:cubicBezTo>
                    <a:pt x="8124" y="10541"/>
                    <a:pt x="8271" y="10328"/>
                    <a:pt x="8424" y="10118"/>
                  </a:cubicBezTo>
                  <a:cubicBezTo>
                    <a:pt x="8517" y="9992"/>
                    <a:pt x="8599" y="9857"/>
                    <a:pt x="8700" y="9737"/>
                  </a:cubicBezTo>
                  <a:cubicBezTo>
                    <a:pt x="8889" y="9512"/>
                    <a:pt x="9087" y="9296"/>
                    <a:pt x="9279" y="9072"/>
                  </a:cubicBezTo>
                  <a:cubicBezTo>
                    <a:pt x="9708" y="8576"/>
                    <a:pt x="10131" y="8075"/>
                    <a:pt x="10431" y="7483"/>
                  </a:cubicBezTo>
                  <a:cubicBezTo>
                    <a:pt x="10526" y="7296"/>
                    <a:pt x="10583" y="7113"/>
                    <a:pt x="10547" y="6915"/>
                  </a:cubicBezTo>
                  <a:cubicBezTo>
                    <a:pt x="10517" y="6748"/>
                    <a:pt x="10470" y="6580"/>
                    <a:pt x="10395" y="6430"/>
                  </a:cubicBezTo>
                  <a:cubicBezTo>
                    <a:pt x="10182" y="6000"/>
                    <a:pt x="9998" y="5561"/>
                    <a:pt x="9920" y="5083"/>
                  </a:cubicBezTo>
                  <a:cubicBezTo>
                    <a:pt x="9891" y="4904"/>
                    <a:pt x="9780" y="4777"/>
                    <a:pt x="9621" y="4688"/>
                  </a:cubicBezTo>
                  <a:cubicBezTo>
                    <a:pt x="9558" y="4652"/>
                    <a:pt x="9495" y="4613"/>
                    <a:pt x="9429" y="4574"/>
                  </a:cubicBezTo>
                  <a:cubicBezTo>
                    <a:pt x="9440" y="4481"/>
                    <a:pt x="9443" y="4399"/>
                    <a:pt x="9456" y="4318"/>
                  </a:cubicBezTo>
                  <a:cubicBezTo>
                    <a:pt x="9554" y="3768"/>
                    <a:pt x="9572" y="3216"/>
                    <a:pt x="9507" y="2664"/>
                  </a:cubicBezTo>
                  <a:cubicBezTo>
                    <a:pt x="9471" y="2360"/>
                    <a:pt x="9446" y="2050"/>
                    <a:pt x="9318" y="1764"/>
                  </a:cubicBezTo>
                  <a:cubicBezTo>
                    <a:pt x="9221" y="1546"/>
                    <a:pt x="9126" y="1327"/>
                    <a:pt x="9032" y="1107"/>
                  </a:cubicBezTo>
                  <a:cubicBezTo>
                    <a:pt x="8926" y="867"/>
                    <a:pt x="8764" y="681"/>
                    <a:pt x="8527" y="562"/>
                  </a:cubicBezTo>
                  <a:cubicBezTo>
                    <a:pt x="8356" y="476"/>
                    <a:pt x="8188" y="385"/>
                    <a:pt x="8020" y="293"/>
                  </a:cubicBezTo>
                  <a:cubicBezTo>
                    <a:pt x="7843" y="195"/>
                    <a:pt x="7671" y="146"/>
                    <a:pt x="7505" y="146"/>
                  </a:cubicBezTo>
                  <a:cubicBezTo>
                    <a:pt x="7229" y="146"/>
                    <a:pt x="6971" y="283"/>
                    <a:pt x="6745" y="554"/>
                  </a:cubicBezTo>
                  <a:cubicBezTo>
                    <a:pt x="6712" y="594"/>
                    <a:pt x="6673" y="628"/>
                    <a:pt x="6625" y="675"/>
                  </a:cubicBezTo>
                  <a:cubicBezTo>
                    <a:pt x="6578" y="598"/>
                    <a:pt x="6545" y="539"/>
                    <a:pt x="6509" y="482"/>
                  </a:cubicBezTo>
                  <a:cubicBezTo>
                    <a:pt x="6300" y="154"/>
                    <a:pt x="6000" y="1"/>
                    <a:pt x="564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9"/>
            <p:cNvGrpSpPr/>
            <p:nvPr/>
          </p:nvGrpSpPr>
          <p:grpSpPr>
            <a:xfrm>
              <a:off x="7503138" y="3518107"/>
              <a:ext cx="664278" cy="1090392"/>
              <a:chOff x="3033000" y="1308475"/>
              <a:chExt cx="264600" cy="434350"/>
            </a:xfrm>
          </p:grpSpPr>
          <p:sp>
            <p:nvSpPr>
              <p:cNvPr id="199" name="Google Shape;199;p29"/>
              <p:cNvSpPr/>
              <p:nvPr/>
            </p:nvSpPr>
            <p:spPr>
              <a:xfrm>
                <a:off x="3087850" y="1316275"/>
                <a:ext cx="51650" cy="16290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16" extrusionOk="0">
                    <a:moveTo>
                      <a:pt x="1053" y="0"/>
                    </a:moveTo>
                    <a:cubicBezTo>
                      <a:pt x="996" y="0"/>
                      <a:pt x="938" y="4"/>
                      <a:pt x="881" y="13"/>
                    </a:cubicBezTo>
                    <a:cubicBezTo>
                      <a:pt x="752" y="32"/>
                      <a:pt x="614" y="86"/>
                      <a:pt x="511" y="166"/>
                    </a:cubicBezTo>
                    <a:cubicBezTo>
                      <a:pt x="269" y="348"/>
                      <a:pt x="98" y="591"/>
                      <a:pt x="59" y="897"/>
                    </a:cubicBezTo>
                    <a:cubicBezTo>
                      <a:pt x="21" y="1173"/>
                      <a:pt x="15" y="1453"/>
                      <a:pt x="0" y="1662"/>
                    </a:cubicBezTo>
                    <a:cubicBezTo>
                      <a:pt x="26" y="2115"/>
                      <a:pt x="20" y="2501"/>
                      <a:pt x="74" y="2879"/>
                    </a:cubicBezTo>
                    <a:cubicBezTo>
                      <a:pt x="180" y="3606"/>
                      <a:pt x="254" y="4340"/>
                      <a:pt x="469" y="5050"/>
                    </a:cubicBezTo>
                    <a:cubicBezTo>
                      <a:pt x="619" y="5545"/>
                      <a:pt x="859" y="5982"/>
                      <a:pt x="1210" y="6355"/>
                    </a:cubicBezTo>
                    <a:cubicBezTo>
                      <a:pt x="1311" y="6462"/>
                      <a:pt x="1449" y="6515"/>
                      <a:pt x="1591" y="6515"/>
                    </a:cubicBezTo>
                    <a:cubicBezTo>
                      <a:pt x="1681" y="6515"/>
                      <a:pt x="1772" y="6494"/>
                      <a:pt x="1855" y="6451"/>
                    </a:cubicBezTo>
                    <a:cubicBezTo>
                      <a:pt x="2040" y="6358"/>
                      <a:pt x="2065" y="6288"/>
                      <a:pt x="1997" y="6090"/>
                    </a:cubicBezTo>
                    <a:cubicBezTo>
                      <a:pt x="1922" y="5877"/>
                      <a:pt x="1831" y="5668"/>
                      <a:pt x="1784" y="5449"/>
                    </a:cubicBezTo>
                    <a:cubicBezTo>
                      <a:pt x="1607" y="4624"/>
                      <a:pt x="1543" y="3788"/>
                      <a:pt x="1621" y="2946"/>
                    </a:cubicBezTo>
                    <a:cubicBezTo>
                      <a:pt x="1687" y="2246"/>
                      <a:pt x="1775" y="1549"/>
                      <a:pt x="1997" y="876"/>
                    </a:cubicBezTo>
                    <a:cubicBezTo>
                      <a:pt x="2026" y="790"/>
                      <a:pt x="2041" y="684"/>
                      <a:pt x="2015" y="600"/>
                    </a:cubicBezTo>
                    <a:cubicBezTo>
                      <a:pt x="1948" y="366"/>
                      <a:pt x="1801" y="190"/>
                      <a:pt x="1567" y="101"/>
                    </a:cubicBezTo>
                    <a:cubicBezTo>
                      <a:pt x="1400" y="38"/>
                      <a:pt x="1227" y="0"/>
                      <a:pt x="1053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3130500" y="1311900"/>
                <a:ext cx="6615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6830" extrusionOk="0">
                    <a:moveTo>
                      <a:pt x="1711" y="0"/>
                    </a:moveTo>
                    <a:cubicBezTo>
                      <a:pt x="1285" y="0"/>
                      <a:pt x="847" y="233"/>
                      <a:pt x="658" y="614"/>
                    </a:cubicBezTo>
                    <a:cubicBezTo>
                      <a:pt x="508" y="919"/>
                      <a:pt x="370" y="1237"/>
                      <a:pt x="287" y="1565"/>
                    </a:cubicBezTo>
                    <a:cubicBezTo>
                      <a:pt x="83" y="2376"/>
                      <a:pt x="0" y="3205"/>
                      <a:pt x="9" y="4041"/>
                    </a:cubicBezTo>
                    <a:cubicBezTo>
                      <a:pt x="15" y="4580"/>
                      <a:pt x="92" y="5115"/>
                      <a:pt x="215" y="5642"/>
                    </a:cubicBezTo>
                    <a:cubicBezTo>
                      <a:pt x="297" y="6007"/>
                      <a:pt x="451" y="6340"/>
                      <a:pt x="691" y="6628"/>
                    </a:cubicBezTo>
                    <a:cubicBezTo>
                      <a:pt x="805" y="6765"/>
                      <a:pt x="961" y="6830"/>
                      <a:pt x="1111" y="6830"/>
                    </a:cubicBezTo>
                    <a:cubicBezTo>
                      <a:pt x="1299" y="6830"/>
                      <a:pt x="1478" y="6727"/>
                      <a:pt x="1550" y="6538"/>
                    </a:cubicBezTo>
                    <a:cubicBezTo>
                      <a:pt x="1441" y="6319"/>
                      <a:pt x="1324" y="6103"/>
                      <a:pt x="1225" y="5879"/>
                    </a:cubicBezTo>
                    <a:cubicBezTo>
                      <a:pt x="1109" y="5619"/>
                      <a:pt x="1135" y="5358"/>
                      <a:pt x="1262" y="5108"/>
                    </a:cubicBezTo>
                    <a:cubicBezTo>
                      <a:pt x="1382" y="4871"/>
                      <a:pt x="1537" y="4667"/>
                      <a:pt x="1825" y="4620"/>
                    </a:cubicBezTo>
                    <a:cubicBezTo>
                      <a:pt x="1852" y="4616"/>
                      <a:pt x="1877" y="4604"/>
                      <a:pt x="1915" y="4592"/>
                    </a:cubicBezTo>
                    <a:cubicBezTo>
                      <a:pt x="1915" y="4415"/>
                      <a:pt x="1909" y="4251"/>
                      <a:pt x="1916" y="4089"/>
                    </a:cubicBezTo>
                    <a:cubicBezTo>
                      <a:pt x="1949" y="3309"/>
                      <a:pt x="2110" y="2547"/>
                      <a:pt x="2283" y="1789"/>
                    </a:cubicBezTo>
                    <a:cubicBezTo>
                      <a:pt x="2343" y="1525"/>
                      <a:pt x="2461" y="1274"/>
                      <a:pt x="2547" y="1016"/>
                    </a:cubicBezTo>
                    <a:cubicBezTo>
                      <a:pt x="2580" y="920"/>
                      <a:pt x="2646" y="805"/>
                      <a:pt x="2617" y="727"/>
                    </a:cubicBezTo>
                    <a:cubicBezTo>
                      <a:pt x="2512" y="436"/>
                      <a:pt x="2374" y="159"/>
                      <a:pt x="2044" y="51"/>
                    </a:cubicBezTo>
                    <a:cubicBezTo>
                      <a:pt x="1937" y="17"/>
                      <a:pt x="1824" y="0"/>
                      <a:pt x="1711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3035400" y="1344225"/>
                <a:ext cx="68225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381" extrusionOk="0">
                    <a:moveTo>
                      <a:pt x="1230" y="1"/>
                    </a:moveTo>
                    <a:cubicBezTo>
                      <a:pt x="1011" y="52"/>
                      <a:pt x="792" y="103"/>
                      <a:pt x="574" y="155"/>
                    </a:cubicBezTo>
                    <a:cubicBezTo>
                      <a:pt x="380" y="202"/>
                      <a:pt x="242" y="325"/>
                      <a:pt x="175" y="506"/>
                    </a:cubicBezTo>
                    <a:cubicBezTo>
                      <a:pt x="121" y="644"/>
                      <a:pt x="88" y="793"/>
                      <a:pt x="64" y="940"/>
                    </a:cubicBezTo>
                    <a:cubicBezTo>
                      <a:pt x="1" y="1323"/>
                      <a:pt x="67" y="1702"/>
                      <a:pt x="136" y="2077"/>
                    </a:cubicBezTo>
                    <a:cubicBezTo>
                      <a:pt x="323" y="3095"/>
                      <a:pt x="750" y="4013"/>
                      <a:pt x="1347" y="4853"/>
                    </a:cubicBezTo>
                    <a:cubicBezTo>
                      <a:pt x="1458" y="5012"/>
                      <a:pt x="1608" y="5150"/>
                      <a:pt x="1759" y="5275"/>
                    </a:cubicBezTo>
                    <a:cubicBezTo>
                      <a:pt x="1847" y="5347"/>
                      <a:pt x="1945" y="5381"/>
                      <a:pt x="2045" y="5381"/>
                    </a:cubicBezTo>
                    <a:cubicBezTo>
                      <a:pt x="2129" y="5381"/>
                      <a:pt x="2215" y="5357"/>
                      <a:pt x="2299" y="5314"/>
                    </a:cubicBezTo>
                    <a:cubicBezTo>
                      <a:pt x="2462" y="5231"/>
                      <a:pt x="2585" y="5108"/>
                      <a:pt x="2663" y="4939"/>
                    </a:cubicBezTo>
                    <a:cubicBezTo>
                      <a:pt x="2727" y="4799"/>
                      <a:pt x="2729" y="4669"/>
                      <a:pt x="2658" y="4528"/>
                    </a:cubicBezTo>
                    <a:cubicBezTo>
                      <a:pt x="2591" y="4394"/>
                      <a:pt x="2535" y="4254"/>
                      <a:pt x="2489" y="4112"/>
                    </a:cubicBezTo>
                    <a:cubicBezTo>
                      <a:pt x="2365" y="3743"/>
                      <a:pt x="2269" y="3366"/>
                      <a:pt x="2220" y="2979"/>
                    </a:cubicBezTo>
                    <a:cubicBezTo>
                      <a:pt x="2145" y="2404"/>
                      <a:pt x="2020" y="1836"/>
                      <a:pt x="2029" y="1252"/>
                    </a:cubicBezTo>
                    <a:cubicBezTo>
                      <a:pt x="2035" y="833"/>
                      <a:pt x="1875" y="484"/>
                      <a:pt x="1594" y="182"/>
                    </a:cubicBezTo>
                    <a:cubicBezTo>
                      <a:pt x="1497" y="76"/>
                      <a:pt x="1380" y="14"/>
                      <a:pt x="123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3043575" y="1423750"/>
                <a:ext cx="250675" cy="315125"/>
              </a:xfrm>
              <a:custGeom>
                <a:avLst/>
                <a:gdLst/>
                <a:ahLst/>
                <a:cxnLst/>
                <a:rect l="l" t="t" r="r" b="b"/>
                <a:pathLst>
                  <a:path w="10027" h="12605" extrusionOk="0">
                    <a:moveTo>
                      <a:pt x="8358" y="0"/>
                    </a:moveTo>
                    <a:cubicBezTo>
                      <a:pt x="8262" y="0"/>
                      <a:pt x="8164" y="13"/>
                      <a:pt x="8063" y="43"/>
                    </a:cubicBezTo>
                    <a:lnTo>
                      <a:pt x="8063" y="41"/>
                    </a:lnTo>
                    <a:cubicBezTo>
                      <a:pt x="7886" y="94"/>
                      <a:pt x="7707" y="160"/>
                      <a:pt x="7527" y="172"/>
                    </a:cubicBezTo>
                    <a:cubicBezTo>
                      <a:pt x="6982" y="209"/>
                      <a:pt x="6436" y="221"/>
                      <a:pt x="5890" y="244"/>
                    </a:cubicBezTo>
                    <a:cubicBezTo>
                      <a:pt x="5740" y="250"/>
                      <a:pt x="5590" y="257"/>
                      <a:pt x="5440" y="263"/>
                    </a:cubicBezTo>
                    <a:cubicBezTo>
                      <a:pt x="5216" y="274"/>
                      <a:pt x="5054" y="388"/>
                      <a:pt x="4931" y="566"/>
                    </a:cubicBezTo>
                    <a:cubicBezTo>
                      <a:pt x="4768" y="802"/>
                      <a:pt x="4733" y="1057"/>
                      <a:pt x="4819" y="1327"/>
                    </a:cubicBezTo>
                    <a:cubicBezTo>
                      <a:pt x="4919" y="1639"/>
                      <a:pt x="5086" y="1914"/>
                      <a:pt x="5318" y="2142"/>
                    </a:cubicBezTo>
                    <a:cubicBezTo>
                      <a:pt x="5407" y="2229"/>
                      <a:pt x="5527" y="2296"/>
                      <a:pt x="5644" y="2344"/>
                    </a:cubicBezTo>
                    <a:cubicBezTo>
                      <a:pt x="5922" y="2458"/>
                      <a:pt x="6211" y="2506"/>
                      <a:pt x="6507" y="2506"/>
                    </a:cubicBezTo>
                    <a:cubicBezTo>
                      <a:pt x="6574" y="2506"/>
                      <a:pt x="6642" y="2504"/>
                      <a:pt x="6709" y="2499"/>
                    </a:cubicBezTo>
                    <a:cubicBezTo>
                      <a:pt x="7188" y="2464"/>
                      <a:pt x="7641" y="2361"/>
                      <a:pt x="8012" y="2026"/>
                    </a:cubicBezTo>
                    <a:cubicBezTo>
                      <a:pt x="8093" y="1954"/>
                      <a:pt x="8184" y="1894"/>
                      <a:pt x="8276" y="1831"/>
                    </a:cubicBezTo>
                    <a:cubicBezTo>
                      <a:pt x="8304" y="1812"/>
                      <a:pt x="8342" y="1803"/>
                      <a:pt x="8406" y="1776"/>
                    </a:cubicBezTo>
                    <a:lnTo>
                      <a:pt x="8406" y="1776"/>
                    </a:lnTo>
                    <a:cubicBezTo>
                      <a:pt x="8360" y="1962"/>
                      <a:pt x="8165" y="1984"/>
                      <a:pt x="8115" y="2140"/>
                    </a:cubicBezTo>
                    <a:cubicBezTo>
                      <a:pt x="8240" y="2130"/>
                      <a:pt x="8346" y="2121"/>
                      <a:pt x="8454" y="2113"/>
                    </a:cubicBezTo>
                    <a:lnTo>
                      <a:pt x="8454" y="2113"/>
                    </a:lnTo>
                    <a:cubicBezTo>
                      <a:pt x="8384" y="2176"/>
                      <a:pt x="8304" y="2206"/>
                      <a:pt x="8223" y="2232"/>
                    </a:cubicBezTo>
                    <a:cubicBezTo>
                      <a:pt x="8030" y="2292"/>
                      <a:pt x="7829" y="2337"/>
                      <a:pt x="7641" y="2413"/>
                    </a:cubicBezTo>
                    <a:cubicBezTo>
                      <a:pt x="7281" y="2559"/>
                      <a:pt x="6913" y="2627"/>
                      <a:pt x="6538" y="2627"/>
                    </a:cubicBezTo>
                    <a:cubicBezTo>
                      <a:pt x="6377" y="2627"/>
                      <a:pt x="6215" y="2615"/>
                      <a:pt x="6052" y="2590"/>
                    </a:cubicBezTo>
                    <a:cubicBezTo>
                      <a:pt x="5791" y="2551"/>
                      <a:pt x="5527" y="2490"/>
                      <a:pt x="5308" y="2320"/>
                    </a:cubicBezTo>
                    <a:cubicBezTo>
                      <a:pt x="5233" y="2261"/>
                      <a:pt x="5193" y="2230"/>
                      <a:pt x="5154" y="2230"/>
                    </a:cubicBezTo>
                    <a:cubicBezTo>
                      <a:pt x="5114" y="2230"/>
                      <a:pt x="5075" y="2262"/>
                      <a:pt x="5000" y="2329"/>
                    </a:cubicBezTo>
                    <a:cubicBezTo>
                      <a:pt x="4871" y="2447"/>
                      <a:pt x="4729" y="2493"/>
                      <a:pt x="4593" y="2493"/>
                    </a:cubicBezTo>
                    <a:cubicBezTo>
                      <a:pt x="4406" y="2493"/>
                      <a:pt x="4230" y="2406"/>
                      <a:pt x="4111" y="2295"/>
                    </a:cubicBezTo>
                    <a:cubicBezTo>
                      <a:pt x="4057" y="2244"/>
                      <a:pt x="4019" y="2176"/>
                      <a:pt x="3971" y="2113"/>
                    </a:cubicBezTo>
                    <a:cubicBezTo>
                      <a:pt x="3860" y="2175"/>
                      <a:pt x="3785" y="2220"/>
                      <a:pt x="3707" y="2262"/>
                    </a:cubicBezTo>
                    <a:cubicBezTo>
                      <a:pt x="3595" y="2323"/>
                      <a:pt x="3480" y="2354"/>
                      <a:pt x="3363" y="2354"/>
                    </a:cubicBezTo>
                    <a:cubicBezTo>
                      <a:pt x="3281" y="2354"/>
                      <a:pt x="3198" y="2339"/>
                      <a:pt x="3114" y="2308"/>
                    </a:cubicBezTo>
                    <a:cubicBezTo>
                      <a:pt x="2979" y="2260"/>
                      <a:pt x="2885" y="2166"/>
                      <a:pt x="2798" y="2056"/>
                    </a:cubicBezTo>
                    <a:cubicBezTo>
                      <a:pt x="2708" y="1942"/>
                      <a:pt x="2613" y="1831"/>
                      <a:pt x="2508" y="1705"/>
                    </a:cubicBezTo>
                    <a:cubicBezTo>
                      <a:pt x="2447" y="1803"/>
                      <a:pt x="2405" y="1873"/>
                      <a:pt x="2361" y="1942"/>
                    </a:cubicBezTo>
                    <a:cubicBezTo>
                      <a:pt x="2203" y="2188"/>
                      <a:pt x="1978" y="2317"/>
                      <a:pt x="1747" y="2317"/>
                    </a:cubicBezTo>
                    <a:cubicBezTo>
                      <a:pt x="1570" y="2317"/>
                      <a:pt x="1389" y="2241"/>
                      <a:pt x="1231" y="2083"/>
                    </a:cubicBezTo>
                    <a:cubicBezTo>
                      <a:pt x="1032" y="1882"/>
                      <a:pt x="852" y="1653"/>
                      <a:pt x="702" y="1410"/>
                    </a:cubicBezTo>
                    <a:cubicBezTo>
                      <a:pt x="483" y="1057"/>
                      <a:pt x="301" y="680"/>
                      <a:pt x="100" y="316"/>
                    </a:cubicBezTo>
                    <a:cubicBezTo>
                      <a:pt x="77" y="274"/>
                      <a:pt x="44" y="238"/>
                      <a:pt x="16" y="200"/>
                    </a:cubicBezTo>
                    <a:lnTo>
                      <a:pt x="16" y="200"/>
                    </a:lnTo>
                    <a:cubicBezTo>
                      <a:pt x="1" y="413"/>
                      <a:pt x="29" y="607"/>
                      <a:pt x="47" y="803"/>
                    </a:cubicBezTo>
                    <a:cubicBezTo>
                      <a:pt x="107" y="1455"/>
                      <a:pt x="254" y="2098"/>
                      <a:pt x="236" y="2757"/>
                    </a:cubicBezTo>
                    <a:cubicBezTo>
                      <a:pt x="236" y="2791"/>
                      <a:pt x="241" y="2826"/>
                      <a:pt x="244" y="2859"/>
                    </a:cubicBezTo>
                    <a:cubicBezTo>
                      <a:pt x="278" y="3171"/>
                      <a:pt x="313" y="3483"/>
                      <a:pt x="348" y="3795"/>
                    </a:cubicBezTo>
                    <a:cubicBezTo>
                      <a:pt x="463" y="4807"/>
                      <a:pt x="781" y="5720"/>
                      <a:pt x="1567" y="6427"/>
                    </a:cubicBezTo>
                    <a:cubicBezTo>
                      <a:pt x="1878" y="6708"/>
                      <a:pt x="2211" y="6927"/>
                      <a:pt x="2616" y="7041"/>
                    </a:cubicBezTo>
                    <a:cubicBezTo>
                      <a:pt x="2721" y="7071"/>
                      <a:pt x="2822" y="7114"/>
                      <a:pt x="2919" y="7161"/>
                    </a:cubicBezTo>
                    <a:cubicBezTo>
                      <a:pt x="2945" y="7173"/>
                      <a:pt x="2955" y="7218"/>
                      <a:pt x="2973" y="7248"/>
                    </a:cubicBezTo>
                    <a:cubicBezTo>
                      <a:pt x="2805" y="7237"/>
                      <a:pt x="2657" y="7197"/>
                      <a:pt x="2514" y="7146"/>
                    </a:cubicBezTo>
                    <a:cubicBezTo>
                      <a:pt x="2372" y="7095"/>
                      <a:pt x="2231" y="7041"/>
                      <a:pt x="2099" y="6972"/>
                    </a:cubicBezTo>
                    <a:cubicBezTo>
                      <a:pt x="1960" y="6898"/>
                      <a:pt x="1834" y="6805"/>
                      <a:pt x="1701" y="6721"/>
                    </a:cubicBezTo>
                    <a:cubicBezTo>
                      <a:pt x="1575" y="6639"/>
                      <a:pt x="1504" y="6486"/>
                      <a:pt x="1342" y="6424"/>
                    </a:cubicBezTo>
                    <a:cubicBezTo>
                      <a:pt x="1342" y="6517"/>
                      <a:pt x="1341" y="6592"/>
                      <a:pt x="1342" y="6667"/>
                    </a:cubicBezTo>
                    <a:cubicBezTo>
                      <a:pt x="1353" y="7077"/>
                      <a:pt x="1368" y="7486"/>
                      <a:pt x="1372" y="7897"/>
                    </a:cubicBezTo>
                    <a:cubicBezTo>
                      <a:pt x="1378" y="8492"/>
                      <a:pt x="1377" y="9086"/>
                      <a:pt x="1378" y="9681"/>
                    </a:cubicBezTo>
                    <a:cubicBezTo>
                      <a:pt x="1378" y="9906"/>
                      <a:pt x="1380" y="10133"/>
                      <a:pt x="1377" y="10358"/>
                    </a:cubicBezTo>
                    <a:cubicBezTo>
                      <a:pt x="1368" y="10849"/>
                      <a:pt x="1359" y="11341"/>
                      <a:pt x="1344" y="11832"/>
                    </a:cubicBezTo>
                    <a:cubicBezTo>
                      <a:pt x="1341" y="11931"/>
                      <a:pt x="1380" y="11991"/>
                      <a:pt x="1461" y="12027"/>
                    </a:cubicBezTo>
                    <a:cubicBezTo>
                      <a:pt x="1621" y="12099"/>
                      <a:pt x="1780" y="12189"/>
                      <a:pt x="1950" y="12231"/>
                    </a:cubicBezTo>
                    <a:cubicBezTo>
                      <a:pt x="2414" y="12345"/>
                      <a:pt x="2880" y="12453"/>
                      <a:pt x="3351" y="12532"/>
                    </a:cubicBezTo>
                    <a:cubicBezTo>
                      <a:pt x="3614" y="12577"/>
                      <a:pt x="3880" y="12605"/>
                      <a:pt x="4145" y="12605"/>
                    </a:cubicBezTo>
                    <a:cubicBezTo>
                      <a:pt x="4337" y="12605"/>
                      <a:pt x="4528" y="12590"/>
                      <a:pt x="4718" y="12556"/>
                    </a:cubicBezTo>
                    <a:cubicBezTo>
                      <a:pt x="5479" y="12418"/>
                      <a:pt x="6235" y="12261"/>
                      <a:pt x="6928" y="11896"/>
                    </a:cubicBezTo>
                    <a:cubicBezTo>
                      <a:pt x="7131" y="11788"/>
                      <a:pt x="7131" y="11796"/>
                      <a:pt x="7107" y="11570"/>
                    </a:cubicBezTo>
                    <a:cubicBezTo>
                      <a:pt x="7083" y="11341"/>
                      <a:pt x="7060" y="11108"/>
                      <a:pt x="7059" y="10877"/>
                    </a:cubicBezTo>
                    <a:cubicBezTo>
                      <a:pt x="7059" y="10529"/>
                      <a:pt x="7093" y="10181"/>
                      <a:pt x="7083" y="9833"/>
                    </a:cubicBezTo>
                    <a:cubicBezTo>
                      <a:pt x="7066" y="9236"/>
                      <a:pt x="7152" y="8646"/>
                      <a:pt x="7188" y="8053"/>
                    </a:cubicBezTo>
                    <a:cubicBezTo>
                      <a:pt x="7218" y="7543"/>
                      <a:pt x="7252" y="7032"/>
                      <a:pt x="7283" y="6520"/>
                    </a:cubicBezTo>
                    <a:cubicBezTo>
                      <a:pt x="7286" y="6478"/>
                      <a:pt x="7272" y="6434"/>
                      <a:pt x="7263" y="6365"/>
                    </a:cubicBezTo>
                    <a:cubicBezTo>
                      <a:pt x="6862" y="6706"/>
                      <a:pt x="6415" y="6912"/>
                      <a:pt x="5971" y="7123"/>
                    </a:cubicBezTo>
                    <a:cubicBezTo>
                      <a:pt x="5599" y="7302"/>
                      <a:pt x="5203" y="7356"/>
                      <a:pt x="4796" y="7360"/>
                    </a:cubicBezTo>
                    <a:cubicBezTo>
                      <a:pt x="4795" y="7360"/>
                      <a:pt x="4793" y="7360"/>
                      <a:pt x="4791" y="7360"/>
                    </a:cubicBezTo>
                    <a:cubicBezTo>
                      <a:pt x="4739" y="7360"/>
                      <a:pt x="4685" y="7339"/>
                      <a:pt x="4633" y="7327"/>
                    </a:cubicBezTo>
                    <a:cubicBezTo>
                      <a:pt x="4634" y="7314"/>
                      <a:pt x="4636" y="7300"/>
                      <a:pt x="4637" y="7285"/>
                    </a:cubicBezTo>
                    <a:cubicBezTo>
                      <a:pt x="4688" y="7278"/>
                      <a:pt x="4739" y="7269"/>
                      <a:pt x="4790" y="7261"/>
                    </a:cubicBezTo>
                    <a:cubicBezTo>
                      <a:pt x="5053" y="7218"/>
                      <a:pt x="5323" y="7203"/>
                      <a:pt x="5577" y="7126"/>
                    </a:cubicBezTo>
                    <a:cubicBezTo>
                      <a:pt x="6156" y="6952"/>
                      <a:pt x="6687" y="6669"/>
                      <a:pt x="7164" y="6295"/>
                    </a:cubicBezTo>
                    <a:cubicBezTo>
                      <a:pt x="7460" y="6061"/>
                      <a:pt x="7697" y="5771"/>
                      <a:pt x="7895" y="5449"/>
                    </a:cubicBezTo>
                    <a:cubicBezTo>
                      <a:pt x="7977" y="5315"/>
                      <a:pt x="8075" y="5191"/>
                      <a:pt x="8175" y="5071"/>
                    </a:cubicBezTo>
                    <a:cubicBezTo>
                      <a:pt x="8508" y="4673"/>
                      <a:pt x="8850" y="4281"/>
                      <a:pt x="9184" y="3884"/>
                    </a:cubicBezTo>
                    <a:cubicBezTo>
                      <a:pt x="9449" y="3569"/>
                      <a:pt x="9695" y="3242"/>
                      <a:pt x="9868" y="2865"/>
                    </a:cubicBezTo>
                    <a:cubicBezTo>
                      <a:pt x="10009" y="2556"/>
                      <a:pt x="10027" y="2259"/>
                      <a:pt x="9866" y="1942"/>
                    </a:cubicBezTo>
                    <a:cubicBezTo>
                      <a:pt x="9664" y="1542"/>
                      <a:pt x="9466" y="1136"/>
                      <a:pt x="9401" y="680"/>
                    </a:cubicBezTo>
                    <a:cubicBezTo>
                      <a:pt x="9376" y="500"/>
                      <a:pt x="9307" y="308"/>
                      <a:pt x="9125" y="221"/>
                    </a:cubicBezTo>
                    <a:cubicBezTo>
                      <a:pt x="8878" y="102"/>
                      <a:pt x="8627" y="0"/>
                      <a:pt x="8358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3180525" y="1315000"/>
                <a:ext cx="8845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471" extrusionOk="0">
                    <a:moveTo>
                      <a:pt x="1622" y="0"/>
                    </a:moveTo>
                    <a:cubicBezTo>
                      <a:pt x="1535" y="0"/>
                      <a:pt x="1448" y="19"/>
                      <a:pt x="1362" y="58"/>
                    </a:cubicBezTo>
                    <a:cubicBezTo>
                      <a:pt x="1104" y="175"/>
                      <a:pt x="903" y="352"/>
                      <a:pt x="799" y="624"/>
                    </a:cubicBezTo>
                    <a:cubicBezTo>
                      <a:pt x="772" y="694"/>
                      <a:pt x="736" y="760"/>
                      <a:pt x="711" y="831"/>
                    </a:cubicBezTo>
                    <a:cubicBezTo>
                      <a:pt x="607" y="1126"/>
                      <a:pt x="492" y="1419"/>
                      <a:pt x="409" y="1720"/>
                    </a:cubicBezTo>
                    <a:cubicBezTo>
                      <a:pt x="243" y="2333"/>
                      <a:pt x="130" y="2958"/>
                      <a:pt x="61" y="3588"/>
                    </a:cubicBezTo>
                    <a:cubicBezTo>
                      <a:pt x="31" y="3871"/>
                      <a:pt x="1" y="4157"/>
                      <a:pt x="105" y="4432"/>
                    </a:cubicBezTo>
                    <a:cubicBezTo>
                      <a:pt x="353" y="4458"/>
                      <a:pt x="599" y="4470"/>
                      <a:pt x="844" y="4470"/>
                    </a:cubicBezTo>
                    <a:cubicBezTo>
                      <a:pt x="1257" y="4470"/>
                      <a:pt x="1667" y="4436"/>
                      <a:pt x="2076" y="4384"/>
                    </a:cubicBezTo>
                    <a:cubicBezTo>
                      <a:pt x="2271" y="4358"/>
                      <a:pt x="2285" y="4340"/>
                      <a:pt x="2322" y="4147"/>
                    </a:cubicBezTo>
                    <a:cubicBezTo>
                      <a:pt x="2330" y="4106"/>
                      <a:pt x="2336" y="4066"/>
                      <a:pt x="2342" y="4025"/>
                    </a:cubicBezTo>
                    <a:cubicBezTo>
                      <a:pt x="2426" y="3498"/>
                      <a:pt x="2343" y="2976"/>
                      <a:pt x="2276" y="2457"/>
                    </a:cubicBezTo>
                    <a:cubicBezTo>
                      <a:pt x="2250" y="2259"/>
                      <a:pt x="2153" y="2070"/>
                      <a:pt x="2087" y="1876"/>
                    </a:cubicBezTo>
                    <a:cubicBezTo>
                      <a:pt x="2058" y="1794"/>
                      <a:pt x="1988" y="1717"/>
                      <a:pt x="2043" y="1603"/>
                    </a:cubicBezTo>
                    <a:lnTo>
                      <a:pt x="2043" y="1603"/>
                    </a:lnTo>
                    <a:cubicBezTo>
                      <a:pt x="2195" y="1681"/>
                      <a:pt x="2199" y="1834"/>
                      <a:pt x="2259" y="1947"/>
                    </a:cubicBezTo>
                    <a:cubicBezTo>
                      <a:pt x="2325" y="2069"/>
                      <a:pt x="2358" y="2207"/>
                      <a:pt x="2409" y="2348"/>
                    </a:cubicBezTo>
                    <a:cubicBezTo>
                      <a:pt x="2546" y="2235"/>
                      <a:pt x="2486" y="2043"/>
                      <a:pt x="2636" y="1911"/>
                    </a:cubicBezTo>
                    <a:lnTo>
                      <a:pt x="2636" y="1911"/>
                    </a:lnTo>
                    <a:cubicBezTo>
                      <a:pt x="2603" y="2135"/>
                      <a:pt x="2636" y="2334"/>
                      <a:pt x="2511" y="2496"/>
                    </a:cubicBezTo>
                    <a:cubicBezTo>
                      <a:pt x="2432" y="2600"/>
                      <a:pt x="2432" y="2703"/>
                      <a:pt x="2447" y="2825"/>
                    </a:cubicBezTo>
                    <a:cubicBezTo>
                      <a:pt x="2474" y="3041"/>
                      <a:pt x="2499" y="3258"/>
                      <a:pt x="2501" y="3476"/>
                    </a:cubicBezTo>
                    <a:cubicBezTo>
                      <a:pt x="2504" y="3720"/>
                      <a:pt x="2480" y="3965"/>
                      <a:pt x="2468" y="4208"/>
                    </a:cubicBezTo>
                    <a:cubicBezTo>
                      <a:pt x="2741" y="4228"/>
                      <a:pt x="3003" y="4243"/>
                      <a:pt x="3267" y="4262"/>
                    </a:cubicBezTo>
                    <a:cubicBezTo>
                      <a:pt x="3275" y="4263"/>
                      <a:pt x="3282" y="4263"/>
                      <a:pt x="3289" y="4263"/>
                    </a:cubicBezTo>
                    <a:cubicBezTo>
                      <a:pt x="3368" y="4263"/>
                      <a:pt x="3406" y="4224"/>
                      <a:pt x="3416" y="4139"/>
                    </a:cubicBezTo>
                    <a:cubicBezTo>
                      <a:pt x="3434" y="3991"/>
                      <a:pt x="3465" y="3842"/>
                      <a:pt x="3476" y="3692"/>
                    </a:cubicBezTo>
                    <a:cubicBezTo>
                      <a:pt x="3498" y="3386"/>
                      <a:pt x="3538" y="3078"/>
                      <a:pt x="3520" y="2774"/>
                    </a:cubicBezTo>
                    <a:cubicBezTo>
                      <a:pt x="3482" y="2150"/>
                      <a:pt x="3336" y="1548"/>
                      <a:pt x="3051" y="985"/>
                    </a:cubicBezTo>
                    <a:cubicBezTo>
                      <a:pt x="2919" y="727"/>
                      <a:pt x="2759" y="507"/>
                      <a:pt x="2501" y="370"/>
                    </a:cubicBezTo>
                    <a:cubicBezTo>
                      <a:pt x="2307" y="268"/>
                      <a:pt x="2114" y="169"/>
                      <a:pt x="1917" y="73"/>
                    </a:cubicBezTo>
                    <a:cubicBezTo>
                      <a:pt x="1820" y="25"/>
                      <a:pt x="1722" y="0"/>
                      <a:pt x="162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3033000" y="1308475"/>
                <a:ext cx="264600" cy="434350"/>
              </a:xfrm>
              <a:custGeom>
                <a:avLst/>
                <a:gdLst/>
                <a:ahLst/>
                <a:cxnLst/>
                <a:rect l="l" t="t" r="r" b="b"/>
                <a:pathLst>
                  <a:path w="10584" h="17374" extrusionOk="0">
                    <a:moveTo>
                      <a:pt x="7525" y="262"/>
                    </a:moveTo>
                    <a:cubicBezTo>
                      <a:pt x="7623" y="262"/>
                      <a:pt x="7722" y="286"/>
                      <a:pt x="7818" y="334"/>
                    </a:cubicBezTo>
                    <a:cubicBezTo>
                      <a:pt x="8013" y="430"/>
                      <a:pt x="8208" y="529"/>
                      <a:pt x="8402" y="631"/>
                    </a:cubicBezTo>
                    <a:cubicBezTo>
                      <a:pt x="8660" y="768"/>
                      <a:pt x="8820" y="988"/>
                      <a:pt x="8951" y="1246"/>
                    </a:cubicBezTo>
                    <a:cubicBezTo>
                      <a:pt x="9237" y="1809"/>
                      <a:pt x="9383" y="2411"/>
                      <a:pt x="9419" y="3035"/>
                    </a:cubicBezTo>
                    <a:cubicBezTo>
                      <a:pt x="9437" y="3339"/>
                      <a:pt x="9398" y="3648"/>
                      <a:pt x="9377" y="3954"/>
                    </a:cubicBezTo>
                    <a:cubicBezTo>
                      <a:pt x="9366" y="4103"/>
                      <a:pt x="9335" y="4252"/>
                      <a:pt x="9317" y="4400"/>
                    </a:cubicBezTo>
                    <a:cubicBezTo>
                      <a:pt x="9307" y="4485"/>
                      <a:pt x="9269" y="4524"/>
                      <a:pt x="9190" y="4524"/>
                    </a:cubicBezTo>
                    <a:cubicBezTo>
                      <a:pt x="9183" y="4524"/>
                      <a:pt x="9176" y="4524"/>
                      <a:pt x="9168" y="4523"/>
                    </a:cubicBezTo>
                    <a:cubicBezTo>
                      <a:pt x="8904" y="4505"/>
                      <a:pt x="8642" y="4489"/>
                      <a:pt x="8369" y="4469"/>
                    </a:cubicBezTo>
                    <a:cubicBezTo>
                      <a:pt x="8381" y="4226"/>
                      <a:pt x="8403" y="3981"/>
                      <a:pt x="8402" y="3738"/>
                    </a:cubicBezTo>
                    <a:cubicBezTo>
                      <a:pt x="8399" y="3519"/>
                      <a:pt x="8375" y="3302"/>
                      <a:pt x="8348" y="3086"/>
                    </a:cubicBezTo>
                    <a:cubicBezTo>
                      <a:pt x="8333" y="2966"/>
                      <a:pt x="8333" y="2861"/>
                      <a:pt x="8412" y="2757"/>
                    </a:cubicBezTo>
                    <a:cubicBezTo>
                      <a:pt x="8537" y="2595"/>
                      <a:pt x="8504" y="2396"/>
                      <a:pt x="8537" y="2172"/>
                    </a:cubicBezTo>
                    <a:lnTo>
                      <a:pt x="8537" y="2172"/>
                    </a:lnTo>
                    <a:cubicBezTo>
                      <a:pt x="8387" y="2304"/>
                      <a:pt x="8447" y="2496"/>
                      <a:pt x="8310" y="2610"/>
                    </a:cubicBezTo>
                    <a:cubicBezTo>
                      <a:pt x="8259" y="2468"/>
                      <a:pt x="8225" y="2330"/>
                      <a:pt x="8160" y="2208"/>
                    </a:cubicBezTo>
                    <a:cubicBezTo>
                      <a:pt x="8100" y="2095"/>
                      <a:pt x="8094" y="1942"/>
                      <a:pt x="7944" y="1866"/>
                    </a:cubicBezTo>
                    <a:lnTo>
                      <a:pt x="7944" y="1866"/>
                    </a:lnTo>
                    <a:cubicBezTo>
                      <a:pt x="7889" y="1978"/>
                      <a:pt x="7959" y="2055"/>
                      <a:pt x="7988" y="2137"/>
                    </a:cubicBezTo>
                    <a:cubicBezTo>
                      <a:pt x="8054" y="2331"/>
                      <a:pt x="8151" y="2520"/>
                      <a:pt x="8177" y="2718"/>
                    </a:cubicBezTo>
                    <a:cubicBezTo>
                      <a:pt x="8244" y="3237"/>
                      <a:pt x="8327" y="3759"/>
                      <a:pt x="8243" y="4286"/>
                    </a:cubicBezTo>
                    <a:cubicBezTo>
                      <a:pt x="8237" y="4327"/>
                      <a:pt x="8231" y="4367"/>
                      <a:pt x="8223" y="4408"/>
                    </a:cubicBezTo>
                    <a:cubicBezTo>
                      <a:pt x="8186" y="4601"/>
                      <a:pt x="8172" y="4621"/>
                      <a:pt x="7977" y="4645"/>
                    </a:cubicBezTo>
                    <a:cubicBezTo>
                      <a:pt x="7566" y="4698"/>
                      <a:pt x="7154" y="4732"/>
                      <a:pt x="6738" y="4732"/>
                    </a:cubicBezTo>
                    <a:cubicBezTo>
                      <a:pt x="6495" y="4732"/>
                      <a:pt x="6251" y="4720"/>
                      <a:pt x="6006" y="4694"/>
                    </a:cubicBezTo>
                    <a:cubicBezTo>
                      <a:pt x="5902" y="4418"/>
                      <a:pt x="5932" y="4132"/>
                      <a:pt x="5962" y="3849"/>
                    </a:cubicBezTo>
                    <a:cubicBezTo>
                      <a:pt x="6031" y="3219"/>
                      <a:pt x="6144" y="2594"/>
                      <a:pt x="6310" y="1981"/>
                    </a:cubicBezTo>
                    <a:cubicBezTo>
                      <a:pt x="6393" y="1680"/>
                      <a:pt x="6508" y="1387"/>
                      <a:pt x="6612" y="1092"/>
                    </a:cubicBezTo>
                    <a:cubicBezTo>
                      <a:pt x="6637" y="1021"/>
                      <a:pt x="6673" y="955"/>
                      <a:pt x="6700" y="885"/>
                    </a:cubicBezTo>
                    <a:cubicBezTo>
                      <a:pt x="6804" y="613"/>
                      <a:pt x="7005" y="436"/>
                      <a:pt x="7263" y="320"/>
                    </a:cubicBezTo>
                    <a:cubicBezTo>
                      <a:pt x="7350" y="281"/>
                      <a:pt x="7437" y="262"/>
                      <a:pt x="7525" y="262"/>
                    </a:cubicBezTo>
                    <a:close/>
                    <a:moveTo>
                      <a:pt x="1326" y="1432"/>
                    </a:moveTo>
                    <a:cubicBezTo>
                      <a:pt x="1476" y="1446"/>
                      <a:pt x="1593" y="1507"/>
                      <a:pt x="1690" y="1612"/>
                    </a:cubicBezTo>
                    <a:cubicBezTo>
                      <a:pt x="1971" y="1914"/>
                      <a:pt x="2131" y="2263"/>
                      <a:pt x="2125" y="2682"/>
                    </a:cubicBezTo>
                    <a:cubicBezTo>
                      <a:pt x="2116" y="3266"/>
                      <a:pt x="2241" y="3834"/>
                      <a:pt x="2316" y="4409"/>
                    </a:cubicBezTo>
                    <a:cubicBezTo>
                      <a:pt x="2365" y="4798"/>
                      <a:pt x="2461" y="5173"/>
                      <a:pt x="2585" y="5542"/>
                    </a:cubicBezTo>
                    <a:cubicBezTo>
                      <a:pt x="2631" y="5684"/>
                      <a:pt x="2687" y="5824"/>
                      <a:pt x="2754" y="5958"/>
                    </a:cubicBezTo>
                    <a:cubicBezTo>
                      <a:pt x="2825" y="6099"/>
                      <a:pt x="2823" y="6229"/>
                      <a:pt x="2759" y="6369"/>
                    </a:cubicBezTo>
                    <a:cubicBezTo>
                      <a:pt x="2681" y="6538"/>
                      <a:pt x="2558" y="6661"/>
                      <a:pt x="2395" y="6744"/>
                    </a:cubicBezTo>
                    <a:cubicBezTo>
                      <a:pt x="2310" y="6787"/>
                      <a:pt x="2224" y="6811"/>
                      <a:pt x="2141" y="6811"/>
                    </a:cubicBezTo>
                    <a:cubicBezTo>
                      <a:pt x="2040" y="6811"/>
                      <a:pt x="1943" y="6777"/>
                      <a:pt x="1855" y="6705"/>
                    </a:cubicBezTo>
                    <a:cubicBezTo>
                      <a:pt x="1704" y="6580"/>
                      <a:pt x="1554" y="6442"/>
                      <a:pt x="1441" y="6283"/>
                    </a:cubicBezTo>
                    <a:cubicBezTo>
                      <a:pt x="846" y="5443"/>
                      <a:pt x="419" y="4526"/>
                      <a:pt x="232" y="3509"/>
                    </a:cubicBezTo>
                    <a:cubicBezTo>
                      <a:pt x="163" y="3134"/>
                      <a:pt x="95" y="2754"/>
                      <a:pt x="160" y="2370"/>
                    </a:cubicBezTo>
                    <a:cubicBezTo>
                      <a:pt x="184" y="2223"/>
                      <a:pt x="217" y="2074"/>
                      <a:pt x="269" y="1936"/>
                    </a:cubicBezTo>
                    <a:cubicBezTo>
                      <a:pt x="338" y="1755"/>
                      <a:pt x="475" y="1632"/>
                      <a:pt x="670" y="1585"/>
                    </a:cubicBezTo>
                    <a:cubicBezTo>
                      <a:pt x="888" y="1533"/>
                      <a:pt x="1107" y="1483"/>
                      <a:pt x="1326" y="1432"/>
                    </a:cubicBezTo>
                    <a:close/>
                    <a:moveTo>
                      <a:pt x="3247" y="312"/>
                    </a:moveTo>
                    <a:cubicBezTo>
                      <a:pt x="3421" y="312"/>
                      <a:pt x="3594" y="350"/>
                      <a:pt x="3761" y="413"/>
                    </a:cubicBezTo>
                    <a:cubicBezTo>
                      <a:pt x="3995" y="502"/>
                      <a:pt x="4142" y="678"/>
                      <a:pt x="4209" y="912"/>
                    </a:cubicBezTo>
                    <a:cubicBezTo>
                      <a:pt x="4235" y="996"/>
                      <a:pt x="4220" y="1102"/>
                      <a:pt x="4191" y="1189"/>
                    </a:cubicBezTo>
                    <a:cubicBezTo>
                      <a:pt x="3969" y="1861"/>
                      <a:pt x="3881" y="2558"/>
                      <a:pt x="3815" y="3258"/>
                    </a:cubicBezTo>
                    <a:cubicBezTo>
                      <a:pt x="3737" y="4102"/>
                      <a:pt x="3801" y="4936"/>
                      <a:pt x="3978" y="5762"/>
                    </a:cubicBezTo>
                    <a:cubicBezTo>
                      <a:pt x="4025" y="5980"/>
                      <a:pt x="4116" y="6190"/>
                      <a:pt x="4191" y="6402"/>
                    </a:cubicBezTo>
                    <a:cubicBezTo>
                      <a:pt x="4259" y="6600"/>
                      <a:pt x="4234" y="6670"/>
                      <a:pt x="4049" y="6763"/>
                    </a:cubicBezTo>
                    <a:cubicBezTo>
                      <a:pt x="3966" y="6806"/>
                      <a:pt x="3875" y="6827"/>
                      <a:pt x="3785" y="6827"/>
                    </a:cubicBezTo>
                    <a:cubicBezTo>
                      <a:pt x="3643" y="6827"/>
                      <a:pt x="3505" y="6774"/>
                      <a:pt x="3404" y="6667"/>
                    </a:cubicBezTo>
                    <a:cubicBezTo>
                      <a:pt x="3053" y="6294"/>
                      <a:pt x="2813" y="5857"/>
                      <a:pt x="2663" y="5362"/>
                    </a:cubicBezTo>
                    <a:cubicBezTo>
                      <a:pt x="2448" y="4652"/>
                      <a:pt x="2374" y="3918"/>
                      <a:pt x="2268" y="3191"/>
                    </a:cubicBezTo>
                    <a:cubicBezTo>
                      <a:pt x="2214" y="2814"/>
                      <a:pt x="2220" y="2429"/>
                      <a:pt x="2194" y="1974"/>
                    </a:cubicBezTo>
                    <a:cubicBezTo>
                      <a:pt x="2209" y="1765"/>
                      <a:pt x="2215" y="1485"/>
                      <a:pt x="2253" y="1209"/>
                    </a:cubicBezTo>
                    <a:cubicBezTo>
                      <a:pt x="2292" y="904"/>
                      <a:pt x="2463" y="660"/>
                      <a:pt x="2705" y="478"/>
                    </a:cubicBezTo>
                    <a:cubicBezTo>
                      <a:pt x="2808" y="398"/>
                      <a:pt x="2946" y="344"/>
                      <a:pt x="3075" y="325"/>
                    </a:cubicBezTo>
                    <a:cubicBezTo>
                      <a:pt x="3132" y="316"/>
                      <a:pt x="3190" y="312"/>
                      <a:pt x="3247" y="312"/>
                    </a:cubicBezTo>
                    <a:close/>
                    <a:moveTo>
                      <a:pt x="5611" y="137"/>
                    </a:moveTo>
                    <a:cubicBezTo>
                      <a:pt x="5724" y="137"/>
                      <a:pt x="5837" y="154"/>
                      <a:pt x="5944" y="188"/>
                    </a:cubicBezTo>
                    <a:cubicBezTo>
                      <a:pt x="6274" y="296"/>
                      <a:pt x="6412" y="573"/>
                      <a:pt x="6517" y="864"/>
                    </a:cubicBezTo>
                    <a:cubicBezTo>
                      <a:pt x="6546" y="942"/>
                      <a:pt x="6480" y="1057"/>
                      <a:pt x="6448" y="1153"/>
                    </a:cubicBezTo>
                    <a:cubicBezTo>
                      <a:pt x="6361" y="1411"/>
                      <a:pt x="6243" y="1662"/>
                      <a:pt x="6184" y="1926"/>
                    </a:cubicBezTo>
                    <a:cubicBezTo>
                      <a:pt x="6012" y="2684"/>
                      <a:pt x="5849" y="3446"/>
                      <a:pt x="5816" y="4226"/>
                    </a:cubicBezTo>
                    <a:cubicBezTo>
                      <a:pt x="5810" y="4388"/>
                      <a:pt x="5816" y="4552"/>
                      <a:pt x="5816" y="4729"/>
                    </a:cubicBezTo>
                    <a:cubicBezTo>
                      <a:pt x="5777" y="4741"/>
                      <a:pt x="5752" y="4753"/>
                      <a:pt x="5726" y="4757"/>
                    </a:cubicBezTo>
                    <a:cubicBezTo>
                      <a:pt x="5437" y="4804"/>
                      <a:pt x="5282" y="5008"/>
                      <a:pt x="5162" y="5245"/>
                    </a:cubicBezTo>
                    <a:cubicBezTo>
                      <a:pt x="5035" y="5495"/>
                      <a:pt x="5011" y="5756"/>
                      <a:pt x="5125" y="6016"/>
                    </a:cubicBezTo>
                    <a:cubicBezTo>
                      <a:pt x="5224" y="6240"/>
                      <a:pt x="5341" y="6456"/>
                      <a:pt x="5452" y="6675"/>
                    </a:cubicBezTo>
                    <a:cubicBezTo>
                      <a:pt x="5379" y="6863"/>
                      <a:pt x="5200" y="6966"/>
                      <a:pt x="5011" y="6966"/>
                    </a:cubicBezTo>
                    <a:cubicBezTo>
                      <a:pt x="4862" y="6966"/>
                      <a:pt x="4706" y="6902"/>
                      <a:pt x="4592" y="6765"/>
                    </a:cubicBezTo>
                    <a:cubicBezTo>
                      <a:pt x="4351" y="6477"/>
                      <a:pt x="4199" y="6144"/>
                      <a:pt x="4115" y="5779"/>
                    </a:cubicBezTo>
                    <a:cubicBezTo>
                      <a:pt x="3992" y="5252"/>
                      <a:pt x="3915" y="4717"/>
                      <a:pt x="3909" y="4178"/>
                    </a:cubicBezTo>
                    <a:cubicBezTo>
                      <a:pt x="3900" y="3342"/>
                      <a:pt x="3983" y="2513"/>
                      <a:pt x="4187" y="1702"/>
                    </a:cubicBezTo>
                    <a:cubicBezTo>
                      <a:pt x="4270" y="1374"/>
                      <a:pt x="4408" y="1056"/>
                      <a:pt x="4559" y="751"/>
                    </a:cubicBezTo>
                    <a:cubicBezTo>
                      <a:pt x="4747" y="370"/>
                      <a:pt x="5185" y="137"/>
                      <a:pt x="5611" y="137"/>
                    </a:cubicBezTo>
                    <a:close/>
                    <a:moveTo>
                      <a:pt x="8782" y="4610"/>
                    </a:moveTo>
                    <a:cubicBezTo>
                      <a:pt x="9051" y="4610"/>
                      <a:pt x="9303" y="4711"/>
                      <a:pt x="9550" y="4831"/>
                    </a:cubicBezTo>
                    <a:lnTo>
                      <a:pt x="9548" y="4831"/>
                    </a:lnTo>
                    <a:cubicBezTo>
                      <a:pt x="9731" y="4919"/>
                      <a:pt x="9799" y="5111"/>
                      <a:pt x="9824" y="5290"/>
                    </a:cubicBezTo>
                    <a:cubicBezTo>
                      <a:pt x="9890" y="5747"/>
                      <a:pt x="10088" y="6151"/>
                      <a:pt x="10291" y="6553"/>
                    </a:cubicBezTo>
                    <a:cubicBezTo>
                      <a:pt x="10450" y="6868"/>
                      <a:pt x="10432" y="7167"/>
                      <a:pt x="10292" y="7476"/>
                    </a:cubicBezTo>
                    <a:cubicBezTo>
                      <a:pt x="10118" y="7853"/>
                      <a:pt x="9872" y="8180"/>
                      <a:pt x="9608" y="8493"/>
                    </a:cubicBezTo>
                    <a:cubicBezTo>
                      <a:pt x="9273" y="8891"/>
                      <a:pt x="8933" y="9284"/>
                      <a:pt x="8600" y="9680"/>
                    </a:cubicBezTo>
                    <a:cubicBezTo>
                      <a:pt x="8498" y="9800"/>
                      <a:pt x="8400" y="9925"/>
                      <a:pt x="8319" y="10058"/>
                    </a:cubicBezTo>
                    <a:cubicBezTo>
                      <a:pt x="8120" y="10381"/>
                      <a:pt x="7884" y="10672"/>
                      <a:pt x="7587" y="10904"/>
                    </a:cubicBezTo>
                    <a:cubicBezTo>
                      <a:pt x="7111" y="11280"/>
                      <a:pt x="6580" y="11563"/>
                      <a:pt x="6000" y="11737"/>
                    </a:cubicBezTo>
                    <a:cubicBezTo>
                      <a:pt x="5747" y="11812"/>
                      <a:pt x="5477" y="11829"/>
                      <a:pt x="5215" y="11871"/>
                    </a:cubicBezTo>
                    <a:cubicBezTo>
                      <a:pt x="5164" y="11880"/>
                      <a:pt x="5111" y="11887"/>
                      <a:pt x="5062" y="11896"/>
                    </a:cubicBezTo>
                    <a:cubicBezTo>
                      <a:pt x="5060" y="11910"/>
                      <a:pt x="5059" y="11923"/>
                      <a:pt x="5057" y="11937"/>
                    </a:cubicBezTo>
                    <a:cubicBezTo>
                      <a:pt x="5111" y="11949"/>
                      <a:pt x="5165" y="11971"/>
                      <a:pt x="5221" y="11971"/>
                    </a:cubicBezTo>
                    <a:cubicBezTo>
                      <a:pt x="5626" y="11967"/>
                      <a:pt x="6024" y="11913"/>
                      <a:pt x="6394" y="11734"/>
                    </a:cubicBezTo>
                    <a:cubicBezTo>
                      <a:pt x="6838" y="11523"/>
                      <a:pt x="7285" y="11317"/>
                      <a:pt x="7686" y="10975"/>
                    </a:cubicBezTo>
                    <a:cubicBezTo>
                      <a:pt x="7697" y="11045"/>
                      <a:pt x="7710" y="11089"/>
                      <a:pt x="7707" y="11131"/>
                    </a:cubicBezTo>
                    <a:cubicBezTo>
                      <a:pt x="7675" y="11641"/>
                      <a:pt x="7641" y="12153"/>
                      <a:pt x="7611" y="12664"/>
                    </a:cubicBezTo>
                    <a:cubicBezTo>
                      <a:pt x="7576" y="13257"/>
                      <a:pt x="7489" y="13847"/>
                      <a:pt x="7506" y="14442"/>
                    </a:cubicBezTo>
                    <a:cubicBezTo>
                      <a:pt x="7516" y="14791"/>
                      <a:pt x="7482" y="15140"/>
                      <a:pt x="7483" y="15488"/>
                    </a:cubicBezTo>
                    <a:cubicBezTo>
                      <a:pt x="7485" y="15719"/>
                      <a:pt x="7506" y="15950"/>
                      <a:pt x="7531" y="16181"/>
                    </a:cubicBezTo>
                    <a:cubicBezTo>
                      <a:pt x="7555" y="16405"/>
                      <a:pt x="7555" y="16399"/>
                      <a:pt x="7351" y="16506"/>
                    </a:cubicBezTo>
                    <a:cubicBezTo>
                      <a:pt x="6658" y="16872"/>
                      <a:pt x="5903" y="17029"/>
                      <a:pt x="5143" y="17166"/>
                    </a:cubicBezTo>
                    <a:cubicBezTo>
                      <a:pt x="4953" y="17200"/>
                      <a:pt x="4762" y="17215"/>
                      <a:pt x="4571" y="17215"/>
                    </a:cubicBezTo>
                    <a:cubicBezTo>
                      <a:pt x="4304" y="17215"/>
                      <a:pt x="4037" y="17186"/>
                      <a:pt x="3774" y="17142"/>
                    </a:cubicBezTo>
                    <a:cubicBezTo>
                      <a:pt x="3305" y="17064"/>
                      <a:pt x="2838" y="16954"/>
                      <a:pt x="2373" y="16840"/>
                    </a:cubicBezTo>
                    <a:cubicBezTo>
                      <a:pt x="2205" y="16800"/>
                      <a:pt x="2046" y="16710"/>
                      <a:pt x="1885" y="16636"/>
                    </a:cubicBezTo>
                    <a:cubicBezTo>
                      <a:pt x="1804" y="16600"/>
                      <a:pt x="1765" y="16540"/>
                      <a:pt x="1768" y="16443"/>
                    </a:cubicBezTo>
                    <a:cubicBezTo>
                      <a:pt x="1783" y="15950"/>
                      <a:pt x="1792" y="15460"/>
                      <a:pt x="1800" y="14968"/>
                    </a:cubicBezTo>
                    <a:cubicBezTo>
                      <a:pt x="1804" y="14743"/>
                      <a:pt x="1803" y="14517"/>
                      <a:pt x="1803" y="14291"/>
                    </a:cubicBezTo>
                    <a:cubicBezTo>
                      <a:pt x="1801" y="13697"/>
                      <a:pt x="1803" y="13103"/>
                      <a:pt x="1797" y="12507"/>
                    </a:cubicBezTo>
                    <a:cubicBezTo>
                      <a:pt x="1792" y="12097"/>
                      <a:pt x="1776" y="11688"/>
                      <a:pt x="1765" y="11278"/>
                    </a:cubicBezTo>
                    <a:cubicBezTo>
                      <a:pt x="1765" y="11203"/>
                      <a:pt x="1765" y="11128"/>
                      <a:pt x="1765" y="11035"/>
                    </a:cubicBezTo>
                    <a:cubicBezTo>
                      <a:pt x="1927" y="11097"/>
                      <a:pt x="1998" y="11250"/>
                      <a:pt x="2125" y="11331"/>
                    </a:cubicBezTo>
                    <a:cubicBezTo>
                      <a:pt x="2257" y="11415"/>
                      <a:pt x="2383" y="11509"/>
                      <a:pt x="2523" y="11583"/>
                    </a:cubicBezTo>
                    <a:cubicBezTo>
                      <a:pt x="2655" y="11652"/>
                      <a:pt x="2796" y="11706"/>
                      <a:pt x="2937" y="11755"/>
                    </a:cubicBezTo>
                    <a:cubicBezTo>
                      <a:pt x="3081" y="11808"/>
                      <a:pt x="3228" y="11847"/>
                      <a:pt x="3396" y="11857"/>
                    </a:cubicBezTo>
                    <a:cubicBezTo>
                      <a:pt x="3380" y="11829"/>
                      <a:pt x="3369" y="11784"/>
                      <a:pt x="3344" y="11772"/>
                    </a:cubicBezTo>
                    <a:cubicBezTo>
                      <a:pt x="3245" y="11725"/>
                      <a:pt x="3144" y="11680"/>
                      <a:pt x="3041" y="11650"/>
                    </a:cubicBezTo>
                    <a:cubicBezTo>
                      <a:pt x="2636" y="11538"/>
                      <a:pt x="2302" y="11317"/>
                      <a:pt x="1990" y="11036"/>
                    </a:cubicBezTo>
                    <a:cubicBezTo>
                      <a:pt x="1206" y="10330"/>
                      <a:pt x="888" y="9418"/>
                      <a:pt x="772" y="8406"/>
                    </a:cubicBezTo>
                    <a:cubicBezTo>
                      <a:pt x="736" y="8094"/>
                      <a:pt x="703" y="7782"/>
                      <a:pt x="668" y="7470"/>
                    </a:cubicBezTo>
                    <a:cubicBezTo>
                      <a:pt x="664" y="7435"/>
                      <a:pt x="659" y="7401"/>
                      <a:pt x="661" y="7368"/>
                    </a:cubicBezTo>
                    <a:cubicBezTo>
                      <a:pt x="677" y="6709"/>
                      <a:pt x="532" y="6066"/>
                      <a:pt x="470" y="5413"/>
                    </a:cubicBezTo>
                    <a:cubicBezTo>
                      <a:pt x="452" y="5218"/>
                      <a:pt x="425" y="5023"/>
                      <a:pt x="439" y="4810"/>
                    </a:cubicBezTo>
                    <a:lnTo>
                      <a:pt x="439" y="4810"/>
                    </a:lnTo>
                    <a:cubicBezTo>
                      <a:pt x="467" y="4849"/>
                      <a:pt x="500" y="4885"/>
                      <a:pt x="523" y="4925"/>
                    </a:cubicBezTo>
                    <a:cubicBezTo>
                      <a:pt x="724" y="5291"/>
                      <a:pt x="907" y="5666"/>
                      <a:pt x="1126" y="6021"/>
                    </a:cubicBezTo>
                    <a:cubicBezTo>
                      <a:pt x="1275" y="6262"/>
                      <a:pt x="1456" y="6492"/>
                      <a:pt x="1654" y="6694"/>
                    </a:cubicBezTo>
                    <a:cubicBezTo>
                      <a:pt x="1812" y="6852"/>
                      <a:pt x="1992" y="6928"/>
                      <a:pt x="2169" y="6928"/>
                    </a:cubicBezTo>
                    <a:cubicBezTo>
                      <a:pt x="2401" y="6928"/>
                      <a:pt x="2626" y="6798"/>
                      <a:pt x="2784" y="6552"/>
                    </a:cubicBezTo>
                    <a:cubicBezTo>
                      <a:pt x="2829" y="6483"/>
                      <a:pt x="2871" y="6414"/>
                      <a:pt x="2933" y="6315"/>
                    </a:cubicBezTo>
                    <a:cubicBezTo>
                      <a:pt x="3038" y="6442"/>
                      <a:pt x="3132" y="6552"/>
                      <a:pt x="3222" y="6667"/>
                    </a:cubicBezTo>
                    <a:cubicBezTo>
                      <a:pt x="3308" y="6775"/>
                      <a:pt x="3404" y="6871"/>
                      <a:pt x="3537" y="6919"/>
                    </a:cubicBezTo>
                    <a:cubicBezTo>
                      <a:pt x="3621" y="6949"/>
                      <a:pt x="3704" y="6963"/>
                      <a:pt x="3785" y="6963"/>
                    </a:cubicBezTo>
                    <a:cubicBezTo>
                      <a:pt x="3903" y="6963"/>
                      <a:pt x="4019" y="6933"/>
                      <a:pt x="4131" y="6871"/>
                    </a:cubicBezTo>
                    <a:cubicBezTo>
                      <a:pt x="4208" y="6829"/>
                      <a:pt x="4285" y="6786"/>
                      <a:pt x="4394" y="6724"/>
                    </a:cubicBezTo>
                    <a:cubicBezTo>
                      <a:pt x="4442" y="6787"/>
                      <a:pt x="4481" y="6855"/>
                      <a:pt x="4535" y="6904"/>
                    </a:cubicBezTo>
                    <a:cubicBezTo>
                      <a:pt x="4654" y="7016"/>
                      <a:pt x="4831" y="7104"/>
                      <a:pt x="5018" y="7104"/>
                    </a:cubicBezTo>
                    <a:cubicBezTo>
                      <a:pt x="5153" y="7104"/>
                      <a:pt x="5295" y="7058"/>
                      <a:pt x="5425" y="6940"/>
                    </a:cubicBezTo>
                    <a:cubicBezTo>
                      <a:pt x="5499" y="6872"/>
                      <a:pt x="5538" y="6840"/>
                      <a:pt x="5578" y="6840"/>
                    </a:cubicBezTo>
                    <a:cubicBezTo>
                      <a:pt x="5617" y="6840"/>
                      <a:pt x="5657" y="6871"/>
                      <a:pt x="5732" y="6930"/>
                    </a:cubicBezTo>
                    <a:cubicBezTo>
                      <a:pt x="5951" y="7099"/>
                      <a:pt x="6214" y="7161"/>
                      <a:pt x="6475" y="7200"/>
                    </a:cubicBezTo>
                    <a:cubicBezTo>
                      <a:pt x="6640" y="7225"/>
                      <a:pt x="6803" y="7238"/>
                      <a:pt x="6965" y="7238"/>
                    </a:cubicBezTo>
                    <a:cubicBezTo>
                      <a:pt x="7338" y="7238"/>
                      <a:pt x="7705" y="7169"/>
                      <a:pt x="8064" y="7023"/>
                    </a:cubicBezTo>
                    <a:cubicBezTo>
                      <a:pt x="8253" y="6948"/>
                      <a:pt x="8453" y="6903"/>
                      <a:pt x="8648" y="6841"/>
                    </a:cubicBezTo>
                    <a:cubicBezTo>
                      <a:pt x="8729" y="6816"/>
                      <a:pt x="8808" y="6787"/>
                      <a:pt x="8877" y="6723"/>
                    </a:cubicBezTo>
                    <a:lnTo>
                      <a:pt x="8877" y="6723"/>
                    </a:lnTo>
                    <a:cubicBezTo>
                      <a:pt x="8771" y="6732"/>
                      <a:pt x="8663" y="6741"/>
                      <a:pt x="8540" y="6751"/>
                    </a:cubicBezTo>
                    <a:cubicBezTo>
                      <a:pt x="8589" y="6595"/>
                      <a:pt x="8784" y="6573"/>
                      <a:pt x="8831" y="6387"/>
                    </a:cubicBezTo>
                    <a:lnTo>
                      <a:pt x="8831" y="6387"/>
                    </a:lnTo>
                    <a:cubicBezTo>
                      <a:pt x="8766" y="6412"/>
                      <a:pt x="8727" y="6421"/>
                      <a:pt x="8699" y="6441"/>
                    </a:cubicBezTo>
                    <a:cubicBezTo>
                      <a:pt x="8609" y="6504"/>
                      <a:pt x="8517" y="6564"/>
                      <a:pt x="8435" y="6637"/>
                    </a:cubicBezTo>
                    <a:cubicBezTo>
                      <a:pt x="8064" y="6970"/>
                      <a:pt x="7611" y="7075"/>
                      <a:pt x="7132" y="7108"/>
                    </a:cubicBezTo>
                    <a:cubicBezTo>
                      <a:pt x="7064" y="7113"/>
                      <a:pt x="6996" y="7116"/>
                      <a:pt x="6928" y="7116"/>
                    </a:cubicBezTo>
                    <a:cubicBezTo>
                      <a:pt x="6634" y="7116"/>
                      <a:pt x="6345" y="7068"/>
                      <a:pt x="6067" y="6954"/>
                    </a:cubicBezTo>
                    <a:cubicBezTo>
                      <a:pt x="5950" y="6906"/>
                      <a:pt x="5831" y="6838"/>
                      <a:pt x="5743" y="6751"/>
                    </a:cubicBezTo>
                    <a:cubicBezTo>
                      <a:pt x="5510" y="6523"/>
                      <a:pt x="5342" y="6249"/>
                      <a:pt x="5243" y="5938"/>
                    </a:cubicBezTo>
                    <a:cubicBezTo>
                      <a:pt x="5158" y="5668"/>
                      <a:pt x="5192" y="5411"/>
                      <a:pt x="5354" y="5176"/>
                    </a:cubicBezTo>
                    <a:cubicBezTo>
                      <a:pt x="5477" y="4997"/>
                      <a:pt x="5639" y="4885"/>
                      <a:pt x="5863" y="4874"/>
                    </a:cubicBezTo>
                    <a:cubicBezTo>
                      <a:pt x="6013" y="4867"/>
                      <a:pt x="6163" y="4861"/>
                      <a:pt x="6313" y="4855"/>
                    </a:cubicBezTo>
                    <a:cubicBezTo>
                      <a:pt x="6859" y="4832"/>
                      <a:pt x="7405" y="4819"/>
                      <a:pt x="7950" y="4783"/>
                    </a:cubicBezTo>
                    <a:cubicBezTo>
                      <a:pt x="8132" y="4771"/>
                      <a:pt x="8310" y="4703"/>
                      <a:pt x="8487" y="4652"/>
                    </a:cubicBezTo>
                    <a:cubicBezTo>
                      <a:pt x="8588" y="4623"/>
                      <a:pt x="8686" y="4610"/>
                      <a:pt x="8782" y="4610"/>
                    </a:cubicBezTo>
                    <a:close/>
                    <a:moveTo>
                      <a:pt x="5646" y="1"/>
                    </a:moveTo>
                    <a:cubicBezTo>
                      <a:pt x="5569" y="1"/>
                      <a:pt x="5490" y="8"/>
                      <a:pt x="5408" y="22"/>
                    </a:cubicBezTo>
                    <a:cubicBezTo>
                      <a:pt x="4994" y="94"/>
                      <a:pt x="4618" y="293"/>
                      <a:pt x="4414" y="709"/>
                    </a:cubicBezTo>
                    <a:cubicBezTo>
                      <a:pt x="4403" y="732"/>
                      <a:pt x="4381" y="751"/>
                      <a:pt x="4346" y="793"/>
                    </a:cubicBezTo>
                    <a:cubicBezTo>
                      <a:pt x="4297" y="726"/>
                      <a:pt x="4256" y="679"/>
                      <a:pt x="4225" y="628"/>
                    </a:cubicBezTo>
                    <a:cubicBezTo>
                      <a:pt x="4112" y="431"/>
                      <a:pt x="3939" y="320"/>
                      <a:pt x="3722" y="272"/>
                    </a:cubicBezTo>
                    <a:cubicBezTo>
                      <a:pt x="3615" y="248"/>
                      <a:pt x="3509" y="220"/>
                      <a:pt x="3401" y="205"/>
                    </a:cubicBezTo>
                    <a:cubicBezTo>
                      <a:pt x="3335" y="195"/>
                      <a:pt x="3272" y="191"/>
                      <a:pt x="3210" y="191"/>
                    </a:cubicBezTo>
                    <a:cubicBezTo>
                      <a:pt x="2841" y="191"/>
                      <a:pt x="2548" y="360"/>
                      <a:pt x="2335" y="697"/>
                    </a:cubicBezTo>
                    <a:cubicBezTo>
                      <a:pt x="2194" y="919"/>
                      <a:pt x="2100" y="1156"/>
                      <a:pt x="2092" y="1426"/>
                    </a:cubicBezTo>
                    <a:cubicBezTo>
                      <a:pt x="2088" y="1558"/>
                      <a:pt x="2062" y="1689"/>
                      <a:pt x="2044" y="1819"/>
                    </a:cubicBezTo>
                    <a:cubicBezTo>
                      <a:pt x="2031" y="1824"/>
                      <a:pt x="2016" y="1828"/>
                      <a:pt x="2004" y="1831"/>
                    </a:cubicBezTo>
                    <a:cubicBezTo>
                      <a:pt x="1954" y="1761"/>
                      <a:pt x="1903" y="1690"/>
                      <a:pt x="1858" y="1618"/>
                    </a:cubicBezTo>
                    <a:cubicBezTo>
                      <a:pt x="1739" y="1430"/>
                      <a:pt x="1571" y="1324"/>
                      <a:pt x="1364" y="1324"/>
                    </a:cubicBezTo>
                    <a:cubicBezTo>
                      <a:pt x="1333" y="1324"/>
                      <a:pt x="1300" y="1327"/>
                      <a:pt x="1267" y="1332"/>
                    </a:cubicBezTo>
                    <a:cubicBezTo>
                      <a:pt x="1032" y="1368"/>
                      <a:pt x="799" y="1425"/>
                      <a:pt x="571" y="1492"/>
                    </a:cubicBezTo>
                    <a:cubicBezTo>
                      <a:pt x="401" y="1542"/>
                      <a:pt x="265" y="1660"/>
                      <a:pt x="196" y="1822"/>
                    </a:cubicBezTo>
                    <a:cubicBezTo>
                      <a:pt x="128" y="1984"/>
                      <a:pt x="61" y="2155"/>
                      <a:pt x="46" y="2328"/>
                    </a:cubicBezTo>
                    <a:cubicBezTo>
                      <a:pt x="1" y="2849"/>
                      <a:pt x="44" y="3365"/>
                      <a:pt x="181" y="3873"/>
                    </a:cubicBezTo>
                    <a:cubicBezTo>
                      <a:pt x="215" y="4004"/>
                      <a:pt x="235" y="4141"/>
                      <a:pt x="250" y="4276"/>
                    </a:cubicBezTo>
                    <a:lnTo>
                      <a:pt x="250" y="4274"/>
                    </a:lnTo>
                    <a:cubicBezTo>
                      <a:pt x="287" y="4642"/>
                      <a:pt x="323" y="5009"/>
                      <a:pt x="350" y="5377"/>
                    </a:cubicBezTo>
                    <a:cubicBezTo>
                      <a:pt x="392" y="6004"/>
                      <a:pt x="568" y="6618"/>
                      <a:pt x="523" y="7251"/>
                    </a:cubicBezTo>
                    <a:cubicBezTo>
                      <a:pt x="520" y="7291"/>
                      <a:pt x="533" y="7333"/>
                      <a:pt x="538" y="7374"/>
                    </a:cubicBezTo>
                    <a:cubicBezTo>
                      <a:pt x="565" y="7590"/>
                      <a:pt x="587" y="7808"/>
                      <a:pt x="620" y="8024"/>
                    </a:cubicBezTo>
                    <a:cubicBezTo>
                      <a:pt x="683" y="8442"/>
                      <a:pt x="721" y="8868"/>
                      <a:pt x="826" y="9276"/>
                    </a:cubicBezTo>
                    <a:cubicBezTo>
                      <a:pt x="973" y="9838"/>
                      <a:pt x="1180" y="10382"/>
                      <a:pt x="1588" y="10822"/>
                    </a:cubicBezTo>
                    <a:cubicBezTo>
                      <a:pt x="1612" y="10849"/>
                      <a:pt x="1621" y="10895"/>
                      <a:pt x="1623" y="10933"/>
                    </a:cubicBezTo>
                    <a:cubicBezTo>
                      <a:pt x="1632" y="11329"/>
                      <a:pt x="1648" y="11725"/>
                      <a:pt x="1645" y="12123"/>
                    </a:cubicBezTo>
                    <a:cubicBezTo>
                      <a:pt x="1638" y="13209"/>
                      <a:pt x="1623" y="14295"/>
                      <a:pt x="1612" y="15382"/>
                    </a:cubicBezTo>
                    <a:cubicBezTo>
                      <a:pt x="1608" y="15772"/>
                      <a:pt x="1606" y="16160"/>
                      <a:pt x="1609" y="16551"/>
                    </a:cubicBezTo>
                    <a:cubicBezTo>
                      <a:pt x="1609" y="16596"/>
                      <a:pt x="1644" y="16660"/>
                      <a:pt x="1680" y="16683"/>
                    </a:cubicBezTo>
                    <a:cubicBezTo>
                      <a:pt x="1851" y="16785"/>
                      <a:pt x="2016" y="16905"/>
                      <a:pt x="2202" y="16960"/>
                    </a:cubicBezTo>
                    <a:cubicBezTo>
                      <a:pt x="2594" y="17076"/>
                      <a:pt x="2994" y="17167"/>
                      <a:pt x="3396" y="17248"/>
                    </a:cubicBezTo>
                    <a:cubicBezTo>
                      <a:pt x="3760" y="17321"/>
                      <a:pt x="4129" y="17373"/>
                      <a:pt x="4499" y="17373"/>
                    </a:cubicBezTo>
                    <a:cubicBezTo>
                      <a:pt x="4648" y="17373"/>
                      <a:pt x="4797" y="17365"/>
                      <a:pt x="4946" y="17346"/>
                    </a:cubicBezTo>
                    <a:cubicBezTo>
                      <a:pt x="5384" y="17290"/>
                      <a:pt x="5822" y="17200"/>
                      <a:pt x="6252" y="17094"/>
                    </a:cubicBezTo>
                    <a:cubicBezTo>
                      <a:pt x="6615" y="17005"/>
                      <a:pt x="6976" y="16897"/>
                      <a:pt x="7308" y="16711"/>
                    </a:cubicBezTo>
                    <a:cubicBezTo>
                      <a:pt x="7419" y="16648"/>
                      <a:pt x="7546" y="16615"/>
                      <a:pt x="7689" y="16560"/>
                    </a:cubicBezTo>
                    <a:cubicBezTo>
                      <a:pt x="7716" y="16444"/>
                      <a:pt x="7700" y="16310"/>
                      <a:pt x="7689" y="16175"/>
                    </a:cubicBezTo>
                    <a:cubicBezTo>
                      <a:pt x="7668" y="15931"/>
                      <a:pt x="7648" y="15686"/>
                      <a:pt x="7641" y="15440"/>
                    </a:cubicBezTo>
                    <a:cubicBezTo>
                      <a:pt x="7636" y="15284"/>
                      <a:pt x="7662" y="15128"/>
                      <a:pt x="7666" y="14971"/>
                    </a:cubicBezTo>
                    <a:cubicBezTo>
                      <a:pt x="7681" y="14451"/>
                      <a:pt x="7684" y="13932"/>
                      <a:pt x="7712" y="13415"/>
                    </a:cubicBezTo>
                    <a:cubicBezTo>
                      <a:pt x="7752" y="12622"/>
                      <a:pt x="7812" y="11832"/>
                      <a:pt x="7859" y="11041"/>
                    </a:cubicBezTo>
                    <a:cubicBezTo>
                      <a:pt x="7866" y="10930"/>
                      <a:pt x="7883" y="10835"/>
                      <a:pt x="7959" y="10741"/>
                    </a:cubicBezTo>
                    <a:cubicBezTo>
                      <a:pt x="8124" y="10541"/>
                      <a:pt x="8271" y="10328"/>
                      <a:pt x="8424" y="10118"/>
                    </a:cubicBezTo>
                    <a:cubicBezTo>
                      <a:pt x="8517" y="9992"/>
                      <a:pt x="8600" y="9857"/>
                      <a:pt x="8700" y="9737"/>
                    </a:cubicBezTo>
                    <a:cubicBezTo>
                      <a:pt x="8889" y="9512"/>
                      <a:pt x="9089" y="9296"/>
                      <a:pt x="9279" y="9072"/>
                    </a:cubicBezTo>
                    <a:cubicBezTo>
                      <a:pt x="9709" y="8576"/>
                      <a:pt x="10132" y="8075"/>
                      <a:pt x="10432" y="7483"/>
                    </a:cubicBezTo>
                    <a:cubicBezTo>
                      <a:pt x="10526" y="7296"/>
                      <a:pt x="10583" y="7113"/>
                      <a:pt x="10547" y="6915"/>
                    </a:cubicBezTo>
                    <a:cubicBezTo>
                      <a:pt x="10517" y="6748"/>
                      <a:pt x="10471" y="6580"/>
                      <a:pt x="10396" y="6430"/>
                    </a:cubicBezTo>
                    <a:cubicBezTo>
                      <a:pt x="10183" y="6000"/>
                      <a:pt x="9998" y="5561"/>
                      <a:pt x="9920" y="5083"/>
                    </a:cubicBezTo>
                    <a:cubicBezTo>
                      <a:pt x="9892" y="4904"/>
                      <a:pt x="9781" y="4777"/>
                      <a:pt x="9622" y="4688"/>
                    </a:cubicBezTo>
                    <a:cubicBezTo>
                      <a:pt x="9559" y="4652"/>
                      <a:pt x="9496" y="4613"/>
                      <a:pt x="9430" y="4574"/>
                    </a:cubicBezTo>
                    <a:cubicBezTo>
                      <a:pt x="9440" y="4481"/>
                      <a:pt x="9443" y="4399"/>
                      <a:pt x="9457" y="4318"/>
                    </a:cubicBezTo>
                    <a:cubicBezTo>
                      <a:pt x="9554" y="3768"/>
                      <a:pt x="9572" y="3216"/>
                      <a:pt x="9508" y="2664"/>
                    </a:cubicBezTo>
                    <a:cubicBezTo>
                      <a:pt x="9472" y="2360"/>
                      <a:pt x="9446" y="2050"/>
                      <a:pt x="9318" y="1764"/>
                    </a:cubicBezTo>
                    <a:cubicBezTo>
                      <a:pt x="9221" y="1546"/>
                      <a:pt x="9126" y="1327"/>
                      <a:pt x="9032" y="1107"/>
                    </a:cubicBezTo>
                    <a:cubicBezTo>
                      <a:pt x="8928" y="867"/>
                      <a:pt x="8765" y="681"/>
                      <a:pt x="8528" y="562"/>
                    </a:cubicBezTo>
                    <a:cubicBezTo>
                      <a:pt x="8357" y="476"/>
                      <a:pt x="8189" y="385"/>
                      <a:pt x="8021" y="293"/>
                    </a:cubicBezTo>
                    <a:cubicBezTo>
                      <a:pt x="7844" y="195"/>
                      <a:pt x="7672" y="146"/>
                      <a:pt x="7506" y="146"/>
                    </a:cubicBezTo>
                    <a:cubicBezTo>
                      <a:pt x="7230" y="146"/>
                      <a:pt x="6973" y="283"/>
                      <a:pt x="6747" y="554"/>
                    </a:cubicBezTo>
                    <a:cubicBezTo>
                      <a:pt x="6714" y="594"/>
                      <a:pt x="6673" y="628"/>
                      <a:pt x="6627" y="675"/>
                    </a:cubicBezTo>
                    <a:cubicBezTo>
                      <a:pt x="6580" y="598"/>
                      <a:pt x="6546" y="539"/>
                      <a:pt x="6510" y="482"/>
                    </a:cubicBezTo>
                    <a:cubicBezTo>
                      <a:pt x="6300" y="154"/>
                      <a:pt x="6001" y="1"/>
                      <a:pt x="5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205;p29"/>
          <p:cNvSpPr/>
          <p:nvPr/>
        </p:nvSpPr>
        <p:spPr>
          <a:xfrm>
            <a:off x="660500" y="65612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8172600" y="410000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466188" y="2250889"/>
            <a:ext cx="6611644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Modèle</a:t>
            </a:r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 idx="2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2542432" y="3291040"/>
            <a:ext cx="4459156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Albert Sans" panose="020B0604020202020204" charset="0"/>
              </a:rPr>
              <a:t>Random Forest</a:t>
            </a:r>
            <a:endParaRPr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7401431" y="3374063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5" name="Google Shape;275;p33"/>
          <p:cNvGrpSpPr/>
          <p:nvPr/>
        </p:nvGrpSpPr>
        <p:grpSpPr>
          <a:xfrm>
            <a:off x="7632713" y="3293438"/>
            <a:ext cx="646537" cy="1270351"/>
            <a:chOff x="1997386" y="332334"/>
            <a:chExt cx="667290" cy="1310991"/>
          </a:xfrm>
        </p:grpSpPr>
        <p:sp>
          <p:nvSpPr>
            <p:cNvPr id="276" name="Google Shape;276;p33"/>
            <p:cNvSpPr/>
            <p:nvPr/>
          </p:nvSpPr>
          <p:spPr>
            <a:xfrm>
              <a:off x="1997471" y="332350"/>
              <a:ext cx="667148" cy="1310975"/>
            </a:xfrm>
            <a:custGeom>
              <a:avLst/>
              <a:gdLst/>
              <a:ahLst/>
              <a:cxnLst/>
              <a:rect l="l" t="t" r="r" b="b"/>
              <a:pathLst>
                <a:path w="9440" h="18550" extrusionOk="0">
                  <a:moveTo>
                    <a:pt x="4288" y="1"/>
                  </a:moveTo>
                  <a:cubicBezTo>
                    <a:pt x="4149" y="1"/>
                    <a:pt x="4011" y="35"/>
                    <a:pt x="3873" y="90"/>
                  </a:cubicBezTo>
                  <a:cubicBezTo>
                    <a:pt x="3730" y="147"/>
                    <a:pt x="3630" y="239"/>
                    <a:pt x="3606" y="395"/>
                  </a:cubicBezTo>
                  <a:cubicBezTo>
                    <a:pt x="3564" y="656"/>
                    <a:pt x="3526" y="918"/>
                    <a:pt x="3486" y="1179"/>
                  </a:cubicBezTo>
                  <a:cubicBezTo>
                    <a:pt x="3477" y="1239"/>
                    <a:pt x="3510" y="1313"/>
                    <a:pt x="3433" y="1374"/>
                  </a:cubicBezTo>
                  <a:cubicBezTo>
                    <a:pt x="3402" y="1311"/>
                    <a:pt x="3373" y="1259"/>
                    <a:pt x="3349" y="1205"/>
                  </a:cubicBezTo>
                  <a:cubicBezTo>
                    <a:pt x="3274" y="1037"/>
                    <a:pt x="3205" y="867"/>
                    <a:pt x="3124" y="702"/>
                  </a:cubicBezTo>
                  <a:cubicBezTo>
                    <a:pt x="3021" y="494"/>
                    <a:pt x="2874" y="398"/>
                    <a:pt x="2668" y="398"/>
                  </a:cubicBezTo>
                  <a:cubicBezTo>
                    <a:pt x="2626" y="398"/>
                    <a:pt x="2582" y="402"/>
                    <a:pt x="2536" y="410"/>
                  </a:cubicBezTo>
                  <a:cubicBezTo>
                    <a:pt x="2374" y="437"/>
                    <a:pt x="2247" y="516"/>
                    <a:pt x="2141" y="642"/>
                  </a:cubicBezTo>
                  <a:cubicBezTo>
                    <a:pt x="1928" y="899"/>
                    <a:pt x="1799" y="1194"/>
                    <a:pt x="1735" y="1520"/>
                  </a:cubicBezTo>
                  <a:cubicBezTo>
                    <a:pt x="1679" y="1805"/>
                    <a:pt x="1619" y="2089"/>
                    <a:pt x="1553" y="2410"/>
                  </a:cubicBezTo>
                  <a:cubicBezTo>
                    <a:pt x="1432" y="2222"/>
                    <a:pt x="1346" y="2069"/>
                    <a:pt x="1240" y="1930"/>
                  </a:cubicBezTo>
                  <a:cubicBezTo>
                    <a:pt x="1133" y="1789"/>
                    <a:pt x="995" y="1684"/>
                    <a:pt x="827" y="1684"/>
                  </a:cubicBezTo>
                  <a:cubicBezTo>
                    <a:pt x="790" y="1684"/>
                    <a:pt x="751" y="1689"/>
                    <a:pt x="712" y="1700"/>
                  </a:cubicBezTo>
                  <a:cubicBezTo>
                    <a:pt x="488" y="1760"/>
                    <a:pt x="320" y="1915"/>
                    <a:pt x="275" y="2144"/>
                  </a:cubicBezTo>
                  <a:cubicBezTo>
                    <a:pt x="222" y="2416"/>
                    <a:pt x="194" y="2696"/>
                    <a:pt x="180" y="2974"/>
                  </a:cubicBezTo>
                  <a:cubicBezTo>
                    <a:pt x="164" y="3326"/>
                    <a:pt x="171" y="3681"/>
                    <a:pt x="170" y="4035"/>
                  </a:cubicBezTo>
                  <a:cubicBezTo>
                    <a:pt x="167" y="4327"/>
                    <a:pt x="176" y="4620"/>
                    <a:pt x="164" y="4911"/>
                  </a:cubicBezTo>
                  <a:cubicBezTo>
                    <a:pt x="123" y="5856"/>
                    <a:pt x="72" y="6800"/>
                    <a:pt x="36" y="7744"/>
                  </a:cubicBezTo>
                  <a:cubicBezTo>
                    <a:pt x="23" y="8131"/>
                    <a:pt x="0" y="8524"/>
                    <a:pt x="45" y="8907"/>
                  </a:cubicBezTo>
                  <a:cubicBezTo>
                    <a:pt x="137" y="9709"/>
                    <a:pt x="254" y="10510"/>
                    <a:pt x="393" y="11306"/>
                  </a:cubicBezTo>
                  <a:cubicBezTo>
                    <a:pt x="509" y="11960"/>
                    <a:pt x="739" y="12577"/>
                    <a:pt x="1174" y="13097"/>
                  </a:cubicBezTo>
                  <a:cubicBezTo>
                    <a:pt x="1231" y="13165"/>
                    <a:pt x="1283" y="13237"/>
                    <a:pt x="1328" y="13312"/>
                  </a:cubicBezTo>
                  <a:cubicBezTo>
                    <a:pt x="1358" y="13363"/>
                    <a:pt x="1388" y="13420"/>
                    <a:pt x="1394" y="13477"/>
                  </a:cubicBezTo>
                  <a:cubicBezTo>
                    <a:pt x="1418" y="13685"/>
                    <a:pt x="1433" y="13895"/>
                    <a:pt x="1447" y="14106"/>
                  </a:cubicBezTo>
                  <a:cubicBezTo>
                    <a:pt x="1478" y="14554"/>
                    <a:pt x="1511" y="15001"/>
                    <a:pt x="1535" y="15450"/>
                  </a:cubicBezTo>
                  <a:cubicBezTo>
                    <a:pt x="1576" y="16190"/>
                    <a:pt x="1612" y="16929"/>
                    <a:pt x="1643" y="17671"/>
                  </a:cubicBezTo>
                  <a:cubicBezTo>
                    <a:pt x="1648" y="17776"/>
                    <a:pt x="1681" y="17852"/>
                    <a:pt x="1756" y="17918"/>
                  </a:cubicBezTo>
                  <a:cubicBezTo>
                    <a:pt x="2140" y="18260"/>
                    <a:pt x="2601" y="18443"/>
                    <a:pt x="3100" y="18508"/>
                  </a:cubicBezTo>
                  <a:cubicBezTo>
                    <a:pt x="3329" y="18537"/>
                    <a:pt x="3560" y="18550"/>
                    <a:pt x="3790" y="18550"/>
                  </a:cubicBezTo>
                  <a:cubicBezTo>
                    <a:pt x="4103" y="18550"/>
                    <a:pt x="4416" y="18526"/>
                    <a:pt x="4728" y="18488"/>
                  </a:cubicBezTo>
                  <a:cubicBezTo>
                    <a:pt x="4958" y="18460"/>
                    <a:pt x="5187" y="18430"/>
                    <a:pt x="5412" y="18380"/>
                  </a:cubicBezTo>
                  <a:cubicBezTo>
                    <a:pt x="5717" y="18313"/>
                    <a:pt x="6017" y="18224"/>
                    <a:pt x="6320" y="18146"/>
                  </a:cubicBezTo>
                  <a:cubicBezTo>
                    <a:pt x="6827" y="18016"/>
                    <a:pt x="7334" y="17884"/>
                    <a:pt x="7782" y="17593"/>
                  </a:cubicBezTo>
                  <a:cubicBezTo>
                    <a:pt x="7860" y="17543"/>
                    <a:pt x="7935" y="17489"/>
                    <a:pt x="8008" y="17439"/>
                  </a:cubicBezTo>
                  <a:cubicBezTo>
                    <a:pt x="7869" y="16734"/>
                    <a:pt x="7851" y="16041"/>
                    <a:pt x="7812" y="15349"/>
                  </a:cubicBezTo>
                  <a:cubicBezTo>
                    <a:pt x="7785" y="14887"/>
                    <a:pt x="7773" y="14425"/>
                    <a:pt x="7747" y="13964"/>
                  </a:cubicBezTo>
                  <a:cubicBezTo>
                    <a:pt x="7738" y="13820"/>
                    <a:pt x="7735" y="13693"/>
                    <a:pt x="7891" y="13624"/>
                  </a:cubicBezTo>
                  <a:cubicBezTo>
                    <a:pt x="7915" y="13613"/>
                    <a:pt x="7932" y="13588"/>
                    <a:pt x="7950" y="13568"/>
                  </a:cubicBezTo>
                  <a:cubicBezTo>
                    <a:pt x="8088" y="13420"/>
                    <a:pt x="8220" y="13265"/>
                    <a:pt x="8364" y="13121"/>
                  </a:cubicBezTo>
                  <a:cubicBezTo>
                    <a:pt x="8536" y="12952"/>
                    <a:pt x="8664" y="12757"/>
                    <a:pt x="8746" y="12527"/>
                  </a:cubicBezTo>
                  <a:cubicBezTo>
                    <a:pt x="9021" y="11765"/>
                    <a:pt x="9222" y="10983"/>
                    <a:pt x="9356" y="10183"/>
                  </a:cubicBezTo>
                  <a:cubicBezTo>
                    <a:pt x="9440" y="9685"/>
                    <a:pt x="9429" y="9201"/>
                    <a:pt x="9284" y="8711"/>
                  </a:cubicBezTo>
                  <a:cubicBezTo>
                    <a:pt x="9049" y="7930"/>
                    <a:pt x="8905" y="7127"/>
                    <a:pt x="8788" y="6318"/>
                  </a:cubicBezTo>
                  <a:cubicBezTo>
                    <a:pt x="8751" y="6057"/>
                    <a:pt x="8710" y="5795"/>
                    <a:pt x="8665" y="5534"/>
                  </a:cubicBezTo>
                  <a:cubicBezTo>
                    <a:pt x="8634" y="5357"/>
                    <a:pt x="8560" y="5196"/>
                    <a:pt x="8439" y="5061"/>
                  </a:cubicBezTo>
                  <a:cubicBezTo>
                    <a:pt x="8338" y="4948"/>
                    <a:pt x="8221" y="4892"/>
                    <a:pt x="8091" y="4892"/>
                  </a:cubicBezTo>
                  <a:cubicBezTo>
                    <a:pt x="8031" y="4892"/>
                    <a:pt x="7968" y="4904"/>
                    <a:pt x="7903" y="4927"/>
                  </a:cubicBezTo>
                  <a:cubicBezTo>
                    <a:pt x="7849" y="4948"/>
                    <a:pt x="7797" y="4974"/>
                    <a:pt x="7722" y="5007"/>
                  </a:cubicBezTo>
                  <a:cubicBezTo>
                    <a:pt x="7696" y="4912"/>
                    <a:pt x="7671" y="4837"/>
                    <a:pt x="7656" y="4759"/>
                  </a:cubicBezTo>
                  <a:cubicBezTo>
                    <a:pt x="7563" y="4266"/>
                    <a:pt x="7465" y="3772"/>
                    <a:pt x="7381" y="3277"/>
                  </a:cubicBezTo>
                  <a:cubicBezTo>
                    <a:pt x="7312" y="2869"/>
                    <a:pt x="7232" y="2464"/>
                    <a:pt x="7226" y="2045"/>
                  </a:cubicBezTo>
                  <a:cubicBezTo>
                    <a:pt x="7222" y="1728"/>
                    <a:pt x="7142" y="1412"/>
                    <a:pt x="7088" y="1098"/>
                  </a:cubicBezTo>
                  <a:cubicBezTo>
                    <a:pt x="7061" y="939"/>
                    <a:pt x="6979" y="807"/>
                    <a:pt x="6848" y="707"/>
                  </a:cubicBezTo>
                  <a:cubicBezTo>
                    <a:pt x="6727" y="614"/>
                    <a:pt x="6595" y="570"/>
                    <a:pt x="6471" y="570"/>
                  </a:cubicBezTo>
                  <a:cubicBezTo>
                    <a:pt x="6234" y="570"/>
                    <a:pt x="6025" y="728"/>
                    <a:pt x="5968" y="1008"/>
                  </a:cubicBezTo>
                  <a:cubicBezTo>
                    <a:pt x="5896" y="1359"/>
                    <a:pt x="5839" y="1718"/>
                    <a:pt x="5815" y="2075"/>
                  </a:cubicBezTo>
                  <a:cubicBezTo>
                    <a:pt x="5779" y="2617"/>
                    <a:pt x="5779" y="3163"/>
                    <a:pt x="5762" y="3706"/>
                  </a:cubicBezTo>
                  <a:cubicBezTo>
                    <a:pt x="5759" y="3762"/>
                    <a:pt x="5749" y="3816"/>
                    <a:pt x="5743" y="3871"/>
                  </a:cubicBezTo>
                  <a:cubicBezTo>
                    <a:pt x="5705" y="3850"/>
                    <a:pt x="5695" y="3832"/>
                    <a:pt x="5692" y="3813"/>
                  </a:cubicBezTo>
                  <a:cubicBezTo>
                    <a:pt x="5622" y="3322"/>
                    <a:pt x="5544" y="2831"/>
                    <a:pt x="5489" y="2338"/>
                  </a:cubicBezTo>
                  <a:cubicBezTo>
                    <a:pt x="5417" y="1706"/>
                    <a:pt x="5247" y="1100"/>
                    <a:pt x="5033" y="504"/>
                  </a:cubicBezTo>
                  <a:cubicBezTo>
                    <a:pt x="4955" y="284"/>
                    <a:pt x="4802" y="141"/>
                    <a:pt x="4587" y="57"/>
                  </a:cubicBezTo>
                  <a:cubicBezTo>
                    <a:pt x="4486" y="18"/>
                    <a:pt x="4387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33"/>
            <p:cNvGrpSpPr/>
            <p:nvPr/>
          </p:nvGrpSpPr>
          <p:grpSpPr>
            <a:xfrm>
              <a:off x="1997386" y="332334"/>
              <a:ext cx="667290" cy="1310975"/>
              <a:chOff x="1038625" y="1235125"/>
              <a:chExt cx="236050" cy="463750"/>
            </a:xfrm>
          </p:grpSpPr>
          <p:sp>
            <p:nvSpPr>
              <p:cNvPr id="278" name="Google Shape;278;p33"/>
              <p:cNvSpPr/>
              <p:nvPr/>
            </p:nvSpPr>
            <p:spPr>
              <a:xfrm>
                <a:off x="1043050" y="1238075"/>
                <a:ext cx="228425" cy="454875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8195" extrusionOk="0">
                    <a:moveTo>
                      <a:pt x="4116" y="7959"/>
                    </a:moveTo>
                    <a:cubicBezTo>
                      <a:pt x="4262" y="7959"/>
                      <a:pt x="4415" y="7980"/>
                      <a:pt x="4537" y="8028"/>
                    </a:cubicBezTo>
                    <a:lnTo>
                      <a:pt x="3723" y="8028"/>
                    </a:lnTo>
                    <a:cubicBezTo>
                      <a:pt x="3815" y="7983"/>
                      <a:pt x="3961" y="7959"/>
                      <a:pt x="4116" y="7959"/>
                    </a:cubicBezTo>
                    <a:close/>
                    <a:moveTo>
                      <a:pt x="4233" y="7647"/>
                    </a:moveTo>
                    <a:cubicBezTo>
                      <a:pt x="4495" y="7647"/>
                      <a:pt x="4758" y="7656"/>
                      <a:pt x="5020" y="7666"/>
                    </a:cubicBezTo>
                    <a:cubicBezTo>
                      <a:pt x="5303" y="7678"/>
                      <a:pt x="5584" y="7746"/>
                      <a:pt x="5866" y="7791"/>
                    </a:cubicBezTo>
                    <a:cubicBezTo>
                      <a:pt x="5888" y="7794"/>
                      <a:pt x="5908" y="7818"/>
                      <a:pt x="5962" y="7855"/>
                    </a:cubicBezTo>
                    <a:cubicBezTo>
                      <a:pt x="5900" y="7855"/>
                      <a:pt x="5854" y="7860"/>
                      <a:pt x="5814" y="7860"/>
                    </a:cubicBezTo>
                    <a:cubicBezTo>
                      <a:pt x="5792" y="7860"/>
                      <a:pt x="5772" y="7858"/>
                      <a:pt x="5752" y="7854"/>
                    </a:cubicBezTo>
                    <a:cubicBezTo>
                      <a:pt x="5405" y="7771"/>
                      <a:pt x="5056" y="7749"/>
                      <a:pt x="4706" y="7749"/>
                    </a:cubicBezTo>
                    <a:cubicBezTo>
                      <a:pt x="4467" y="7749"/>
                      <a:pt x="4227" y="7759"/>
                      <a:pt x="3987" y="7767"/>
                    </a:cubicBezTo>
                    <a:cubicBezTo>
                      <a:pt x="3221" y="7789"/>
                      <a:pt x="2475" y="7911"/>
                      <a:pt x="1740" y="8125"/>
                    </a:cubicBezTo>
                    <a:cubicBezTo>
                      <a:pt x="1610" y="8164"/>
                      <a:pt x="1480" y="8208"/>
                      <a:pt x="1338" y="8208"/>
                    </a:cubicBezTo>
                    <a:cubicBezTo>
                      <a:pt x="1291" y="8208"/>
                      <a:pt x="1242" y="8203"/>
                      <a:pt x="1192" y="8191"/>
                    </a:cubicBezTo>
                    <a:cubicBezTo>
                      <a:pt x="1248" y="8166"/>
                      <a:pt x="1302" y="8128"/>
                      <a:pt x="1360" y="8115"/>
                    </a:cubicBezTo>
                    <a:cubicBezTo>
                      <a:pt x="1882" y="7989"/>
                      <a:pt x="2398" y="7843"/>
                      <a:pt x="2927" y="7749"/>
                    </a:cubicBezTo>
                    <a:cubicBezTo>
                      <a:pt x="3359" y="7671"/>
                      <a:pt x="3796" y="7647"/>
                      <a:pt x="4233" y="7647"/>
                    </a:cubicBezTo>
                    <a:close/>
                    <a:moveTo>
                      <a:pt x="6237" y="9740"/>
                    </a:moveTo>
                    <a:cubicBezTo>
                      <a:pt x="6248" y="9740"/>
                      <a:pt x="6260" y="9742"/>
                      <a:pt x="6273" y="9744"/>
                    </a:cubicBezTo>
                    <a:lnTo>
                      <a:pt x="6274" y="9744"/>
                    </a:lnTo>
                    <a:cubicBezTo>
                      <a:pt x="6277" y="9831"/>
                      <a:pt x="6217" y="9875"/>
                      <a:pt x="6169" y="9926"/>
                    </a:cubicBezTo>
                    <a:cubicBezTo>
                      <a:pt x="6003" y="10104"/>
                      <a:pt x="5836" y="10281"/>
                      <a:pt x="5669" y="10460"/>
                    </a:cubicBezTo>
                    <a:cubicBezTo>
                      <a:pt x="5429" y="10718"/>
                      <a:pt x="5320" y="11035"/>
                      <a:pt x="5270" y="11377"/>
                    </a:cubicBezTo>
                    <a:cubicBezTo>
                      <a:pt x="5257" y="11470"/>
                      <a:pt x="5240" y="11561"/>
                      <a:pt x="5225" y="11654"/>
                    </a:cubicBezTo>
                    <a:cubicBezTo>
                      <a:pt x="5212" y="11653"/>
                      <a:pt x="5198" y="11651"/>
                      <a:pt x="5185" y="11648"/>
                    </a:cubicBezTo>
                    <a:cubicBezTo>
                      <a:pt x="5176" y="11569"/>
                      <a:pt x="5153" y="11489"/>
                      <a:pt x="5161" y="11411"/>
                    </a:cubicBezTo>
                    <a:cubicBezTo>
                      <a:pt x="5201" y="11021"/>
                      <a:pt x="5303" y="10652"/>
                      <a:pt x="5581" y="10356"/>
                    </a:cubicBezTo>
                    <a:cubicBezTo>
                      <a:pt x="5749" y="10178"/>
                      <a:pt x="5919" y="10002"/>
                      <a:pt x="6090" y="9828"/>
                    </a:cubicBezTo>
                    <a:cubicBezTo>
                      <a:pt x="6128" y="9789"/>
                      <a:pt x="6166" y="9740"/>
                      <a:pt x="6237" y="9740"/>
                    </a:cubicBezTo>
                    <a:close/>
                    <a:moveTo>
                      <a:pt x="1269" y="8753"/>
                    </a:moveTo>
                    <a:cubicBezTo>
                      <a:pt x="1325" y="8753"/>
                      <a:pt x="1368" y="8781"/>
                      <a:pt x="1410" y="8805"/>
                    </a:cubicBezTo>
                    <a:lnTo>
                      <a:pt x="1410" y="8807"/>
                    </a:lnTo>
                    <a:cubicBezTo>
                      <a:pt x="1741" y="8996"/>
                      <a:pt x="2050" y="9216"/>
                      <a:pt x="2328" y="9480"/>
                    </a:cubicBezTo>
                    <a:cubicBezTo>
                      <a:pt x="2475" y="9620"/>
                      <a:pt x="2622" y="9761"/>
                      <a:pt x="2769" y="9903"/>
                    </a:cubicBezTo>
                    <a:cubicBezTo>
                      <a:pt x="3489" y="10609"/>
                      <a:pt x="4061" y="11423"/>
                      <a:pt x="4522" y="12318"/>
                    </a:cubicBezTo>
                    <a:cubicBezTo>
                      <a:pt x="4559" y="12394"/>
                      <a:pt x="4588" y="12475"/>
                      <a:pt x="4621" y="12555"/>
                    </a:cubicBezTo>
                    <a:cubicBezTo>
                      <a:pt x="4601" y="12564"/>
                      <a:pt x="4583" y="12573"/>
                      <a:pt x="4565" y="12582"/>
                    </a:cubicBezTo>
                    <a:cubicBezTo>
                      <a:pt x="4534" y="12525"/>
                      <a:pt x="4501" y="12469"/>
                      <a:pt x="4471" y="12412"/>
                    </a:cubicBezTo>
                    <a:cubicBezTo>
                      <a:pt x="3857" y="11192"/>
                      <a:pt x="3032" y="10142"/>
                      <a:pt x="1956" y="9296"/>
                    </a:cubicBezTo>
                    <a:cubicBezTo>
                      <a:pt x="1765" y="9147"/>
                      <a:pt x="1545" y="9035"/>
                      <a:pt x="1338" y="8906"/>
                    </a:cubicBezTo>
                    <a:cubicBezTo>
                      <a:pt x="1284" y="8871"/>
                      <a:pt x="1231" y="8837"/>
                      <a:pt x="1156" y="8789"/>
                    </a:cubicBezTo>
                    <a:cubicBezTo>
                      <a:pt x="1200" y="8763"/>
                      <a:pt x="1237" y="8753"/>
                      <a:pt x="1269" y="8753"/>
                    </a:cubicBezTo>
                    <a:close/>
                    <a:moveTo>
                      <a:pt x="6682" y="13988"/>
                    </a:moveTo>
                    <a:lnTo>
                      <a:pt x="6682" y="13988"/>
                    </a:lnTo>
                    <a:cubicBezTo>
                      <a:pt x="6706" y="14097"/>
                      <a:pt x="6645" y="14127"/>
                      <a:pt x="6592" y="14148"/>
                    </a:cubicBezTo>
                    <a:cubicBezTo>
                      <a:pt x="6103" y="14348"/>
                      <a:pt x="5612" y="14549"/>
                      <a:pt x="5087" y="14640"/>
                    </a:cubicBezTo>
                    <a:cubicBezTo>
                      <a:pt x="5083" y="14641"/>
                      <a:pt x="5078" y="14642"/>
                      <a:pt x="5073" y="14642"/>
                    </a:cubicBezTo>
                    <a:cubicBezTo>
                      <a:pt x="5049" y="14642"/>
                      <a:pt x="5022" y="14629"/>
                      <a:pt x="4991" y="14607"/>
                    </a:cubicBezTo>
                    <a:cubicBezTo>
                      <a:pt x="5255" y="14456"/>
                      <a:pt x="5561" y="14432"/>
                      <a:pt x="5837" y="14318"/>
                    </a:cubicBezTo>
                    <a:cubicBezTo>
                      <a:pt x="6115" y="14202"/>
                      <a:pt x="6396" y="14099"/>
                      <a:pt x="6682" y="13988"/>
                    </a:cubicBezTo>
                    <a:close/>
                    <a:moveTo>
                      <a:pt x="4073" y="0"/>
                    </a:moveTo>
                    <a:cubicBezTo>
                      <a:pt x="3861" y="0"/>
                      <a:pt x="3669" y="130"/>
                      <a:pt x="3564" y="379"/>
                    </a:cubicBezTo>
                    <a:cubicBezTo>
                      <a:pt x="3494" y="551"/>
                      <a:pt x="3450" y="746"/>
                      <a:pt x="3446" y="931"/>
                    </a:cubicBezTo>
                    <a:cubicBezTo>
                      <a:pt x="3437" y="1339"/>
                      <a:pt x="3453" y="1747"/>
                      <a:pt x="3470" y="2154"/>
                    </a:cubicBezTo>
                    <a:cubicBezTo>
                      <a:pt x="3480" y="2439"/>
                      <a:pt x="3485" y="2727"/>
                      <a:pt x="3531" y="3007"/>
                    </a:cubicBezTo>
                    <a:cubicBezTo>
                      <a:pt x="3650" y="3726"/>
                      <a:pt x="3666" y="4454"/>
                      <a:pt x="3714" y="5179"/>
                    </a:cubicBezTo>
                    <a:cubicBezTo>
                      <a:pt x="3752" y="5747"/>
                      <a:pt x="3792" y="6317"/>
                      <a:pt x="3831" y="6886"/>
                    </a:cubicBezTo>
                    <a:cubicBezTo>
                      <a:pt x="3834" y="6933"/>
                      <a:pt x="3827" y="6982"/>
                      <a:pt x="3824" y="7030"/>
                    </a:cubicBezTo>
                    <a:cubicBezTo>
                      <a:pt x="3807" y="7032"/>
                      <a:pt x="3791" y="7033"/>
                      <a:pt x="3776" y="7035"/>
                    </a:cubicBezTo>
                    <a:cubicBezTo>
                      <a:pt x="3755" y="6969"/>
                      <a:pt x="3720" y="6904"/>
                      <a:pt x="3714" y="6838"/>
                    </a:cubicBezTo>
                    <a:cubicBezTo>
                      <a:pt x="3687" y="6526"/>
                      <a:pt x="3666" y="6215"/>
                      <a:pt x="3645" y="5903"/>
                    </a:cubicBezTo>
                    <a:cubicBezTo>
                      <a:pt x="3602" y="5204"/>
                      <a:pt x="3567" y="4505"/>
                      <a:pt x="3510" y="3807"/>
                    </a:cubicBezTo>
                    <a:cubicBezTo>
                      <a:pt x="3474" y="3361"/>
                      <a:pt x="3396" y="2919"/>
                      <a:pt x="3353" y="2473"/>
                    </a:cubicBezTo>
                    <a:cubicBezTo>
                      <a:pt x="3312" y="2052"/>
                      <a:pt x="3236" y="1639"/>
                      <a:pt x="3092" y="1241"/>
                    </a:cubicBezTo>
                    <a:cubicBezTo>
                      <a:pt x="3018" y="1037"/>
                      <a:pt x="2936" y="833"/>
                      <a:pt x="2828" y="647"/>
                    </a:cubicBezTo>
                    <a:cubicBezTo>
                      <a:pt x="2746" y="506"/>
                      <a:pt x="2596" y="434"/>
                      <a:pt x="2445" y="434"/>
                    </a:cubicBezTo>
                    <a:cubicBezTo>
                      <a:pt x="2323" y="434"/>
                      <a:pt x="2200" y="482"/>
                      <a:pt x="2112" y="580"/>
                    </a:cubicBezTo>
                    <a:cubicBezTo>
                      <a:pt x="1929" y="784"/>
                      <a:pt x="1786" y="1018"/>
                      <a:pt x="1728" y="1289"/>
                    </a:cubicBezTo>
                    <a:cubicBezTo>
                      <a:pt x="1654" y="1628"/>
                      <a:pt x="1590" y="1968"/>
                      <a:pt x="1534" y="2308"/>
                    </a:cubicBezTo>
                    <a:cubicBezTo>
                      <a:pt x="1506" y="2488"/>
                      <a:pt x="1459" y="2682"/>
                      <a:pt x="1500" y="2851"/>
                    </a:cubicBezTo>
                    <a:cubicBezTo>
                      <a:pt x="1627" y="3376"/>
                      <a:pt x="1668" y="3909"/>
                      <a:pt x="1714" y="4443"/>
                    </a:cubicBezTo>
                    <a:cubicBezTo>
                      <a:pt x="1755" y="4917"/>
                      <a:pt x="1791" y="5392"/>
                      <a:pt x="1827" y="5866"/>
                    </a:cubicBezTo>
                    <a:cubicBezTo>
                      <a:pt x="1849" y="6143"/>
                      <a:pt x="1869" y="6421"/>
                      <a:pt x="1885" y="6700"/>
                    </a:cubicBezTo>
                    <a:cubicBezTo>
                      <a:pt x="1891" y="6775"/>
                      <a:pt x="1903" y="6859"/>
                      <a:pt x="1794" y="6931"/>
                    </a:cubicBezTo>
                    <a:cubicBezTo>
                      <a:pt x="1783" y="6844"/>
                      <a:pt x="1774" y="6781"/>
                      <a:pt x="1770" y="6716"/>
                    </a:cubicBezTo>
                    <a:cubicBezTo>
                      <a:pt x="1762" y="6566"/>
                      <a:pt x="1765" y="6416"/>
                      <a:pt x="1753" y="6268"/>
                    </a:cubicBezTo>
                    <a:cubicBezTo>
                      <a:pt x="1701" y="5645"/>
                      <a:pt x="1650" y="5022"/>
                      <a:pt x="1590" y="4401"/>
                    </a:cubicBezTo>
                    <a:cubicBezTo>
                      <a:pt x="1552" y="4016"/>
                      <a:pt x="1510" y="3632"/>
                      <a:pt x="1444" y="3250"/>
                    </a:cubicBezTo>
                    <a:cubicBezTo>
                      <a:pt x="1402" y="3004"/>
                      <a:pt x="1299" y="2769"/>
                      <a:pt x="1248" y="2524"/>
                    </a:cubicBezTo>
                    <a:cubicBezTo>
                      <a:pt x="1201" y="2298"/>
                      <a:pt x="1096" y="2106"/>
                      <a:pt x="967" y="1920"/>
                    </a:cubicBezTo>
                    <a:cubicBezTo>
                      <a:pt x="885" y="1801"/>
                      <a:pt x="785" y="1717"/>
                      <a:pt x="651" y="1717"/>
                    </a:cubicBezTo>
                    <a:cubicBezTo>
                      <a:pt x="621" y="1717"/>
                      <a:pt x="589" y="1721"/>
                      <a:pt x="554" y="1731"/>
                    </a:cubicBezTo>
                    <a:cubicBezTo>
                      <a:pt x="371" y="1782"/>
                      <a:pt x="239" y="1902"/>
                      <a:pt x="212" y="2095"/>
                    </a:cubicBezTo>
                    <a:cubicBezTo>
                      <a:pt x="176" y="2365"/>
                      <a:pt x="145" y="2635"/>
                      <a:pt x="137" y="2907"/>
                    </a:cubicBezTo>
                    <a:cubicBezTo>
                      <a:pt x="116" y="3702"/>
                      <a:pt x="110" y="4497"/>
                      <a:pt x="92" y="5291"/>
                    </a:cubicBezTo>
                    <a:cubicBezTo>
                      <a:pt x="82" y="5755"/>
                      <a:pt x="55" y="6215"/>
                      <a:pt x="46" y="6677"/>
                    </a:cubicBezTo>
                    <a:cubicBezTo>
                      <a:pt x="31" y="7398"/>
                      <a:pt x="1" y="8119"/>
                      <a:pt x="19" y="8840"/>
                    </a:cubicBezTo>
                    <a:cubicBezTo>
                      <a:pt x="37" y="9525"/>
                      <a:pt x="154" y="10203"/>
                      <a:pt x="275" y="10879"/>
                    </a:cubicBezTo>
                    <a:cubicBezTo>
                      <a:pt x="358" y="11341"/>
                      <a:pt x="457" y="11800"/>
                      <a:pt x="694" y="12213"/>
                    </a:cubicBezTo>
                    <a:cubicBezTo>
                      <a:pt x="822" y="12438"/>
                      <a:pt x="952" y="12661"/>
                      <a:pt x="1096" y="12874"/>
                    </a:cubicBezTo>
                    <a:cubicBezTo>
                      <a:pt x="1164" y="12973"/>
                      <a:pt x="1261" y="13056"/>
                      <a:pt x="1357" y="13128"/>
                    </a:cubicBezTo>
                    <a:cubicBezTo>
                      <a:pt x="1542" y="13266"/>
                      <a:pt x="1738" y="13390"/>
                      <a:pt x="1926" y="13524"/>
                    </a:cubicBezTo>
                    <a:cubicBezTo>
                      <a:pt x="2269" y="13767"/>
                      <a:pt x="2618" y="14009"/>
                      <a:pt x="3021" y="14145"/>
                    </a:cubicBezTo>
                    <a:cubicBezTo>
                      <a:pt x="3303" y="14241"/>
                      <a:pt x="3591" y="14322"/>
                      <a:pt x="3878" y="14405"/>
                    </a:cubicBezTo>
                    <a:cubicBezTo>
                      <a:pt x="4028" y="14448"/>
                      <a:pt x="4184" y="14472"/>
                      <a:pt x="4330" y="14522"/>
                    </a:cubicBezTo>
                    <a:cubicBezTo>
                      <a:pt x="4370" y="14535"/>
                      <a:pt x="4411" y="14615"/>
                      <a:pt x="4409" y="14663"/>
                    </a:cubicBezTo>
                    <a:cubicBezTo>
                      <a:pt x="4407" y="14721"/>
                      <a:pt x="4365" y="14739"/>
                      <a:pt x="4318" y="14739"/>
                    </a:cubicBezTo>
                    <a:cubicBezTo>
                      <a:pt x="4301" y="14739"/>
                      <a:pt x="4284" y="14737"/>
                      <a:pt x="4268" y="14733"/>
                    </a:cubicBezTo>
                    <a:cubicBezTo>
                      <a:pt x="3848" y="14643"/>
                      <a:pt x="3435" y="14535"/>
                      <a:pt x="3033" y="14382"/>
                    </a:cubicBezTo>
                    <a:cubicBezTo>
                      <a:pt x="2649" y="14237"/>
                      <a:pt x="2305" y="14019"/>
                      <a:pt x="1954" y="13812"/>
                    </a:cubicBezTo>
                    <a:cubicBezTo>
                      <a:pt x="1794" y="13716"/>
                      <a:pt x="1629" y="13626"/>
                      <a:pt x="1449" y="13522"/>
                    </a:cubicBezTo>
                    <a:lnTo>
                      <a:pt x="1449" y="13522"/>
                    </a:lnTo>
                    <a:cubicBezTo>
                      <a:pt x="1449" y="13597"/>
                      <a:pt x="1447" y="13638"/>
                      <a:pt x="1450" y="13677"/>
                    </a:cubicBezTo>
                    <a:cubicBezTo>
                      <a:pt x="1497" y="14342"/>
                      <a:pt x="1551" y="15006"/>
                      <a:pt x="1593" y="15671"/>
                    </a:cubicBezTo>
                    <a:cubicBezTo>
                      <a:pt x="1629" y="16268"/>
                      <a:pt x="1653" y="16865"/>
                      <a:pt x="1681" y="17464"/>
                    </a:cubicBezTo>
                    <a:cubicBezTo>
                      <a:pt x="1684" y="17539"/>
                      <a:pt x="1695" y="17605"/>
                      <a:pt x="1762" y="17661"/>
                    </a:cubicBezTo>
                    <a:cubicBezTo>
                      <a:pt x="2110" y="17944"/>
                      <a:pt x="2516" y="18099"/>
                      <a:pt x="2952" y="18156"/>
                    </a:cubicBezTo>
                    <a:cubicBezTo>
                      <a:pt x="3160" y="18183"/>
                      <a:pt x="3368" y="18194"/>
                      <a:pt x="3576" y="18194"/>
                    </a:cubicBezTo>
                    <a:cubicBezTo>
                      <a:pt x="3905" y="18194"/>
                      <a:pt x="4233" y="18167"/>
                      <a:pt x="4561" y="18132"/>
                    </a:cubicBezTo>
                    <a:cubicBezTo>
                      <a:pt x="5186" y="18064"/>
                      <a:pt x="5780" y="17863"/>
                      <a:pt x="6387" y="17712"/>
                    </a:cubicBezTo>
                    <a:cubicBezTo>
                      <a:pt x="6751" y="17620"/>
                      <a:pt x="7099" y="17493"/>
                      <a:pt x="7426" y="17302"/>
                    </a:cubicBezTo>
                    <a:cubicBezTo>
                      <a:pt x="7536" y="17237"/>
                      <a:pt x="7587" y="17165"/>
                      <a:pt x="7557" y="17039"/>
                    </a:cubicBezTo>
                    <a:cubicBezTo>
                      <a:pt x="7548" y="17000"/>
                      <a:pt x="7546" y="16958"/>
                      <a:pt x="7543" y="16918"/>
                    </a:cubicBezTo>
                    <a:cubicBezTo>
                      <a:pt x="7498" y="16282"/>
                      <a:pt x="7452" y="15644"/>
                      <a:pt x="7410" y="15008"/>
                    </a:cubicBezTo>
                    <a:cubicBezTo>
                      <a:pt x="7398" y="14796"/>
                      <a:pt x="7399" y="14586"/>
                      <a:pt x="7392" y="14376"/>
                    </a:cubicBezTo>
                    <a:cubicBezTo>
                      <a:pt x="7386" y="14138"/>
                      <a:pt x="7377" y="13900"/>
                      <a:pt x="7368" y="13662"/>
                    </a:cubicBezTo>
                    <a:cubicBezTo>
                      <a:pt x="7365" y="13575"/>
                      <a:pt x="7395" y="13510"/>
                      <a:pt x="7465" y="13452"/>
                    </a:cubicBezTo>
                    <a:cubicBezTo>
                      <a:pt x="7685" y="13267"/>
                      <a:pt x="7899" y="13081"/>
                      <a:pt x="8108" y="12888"/>
                    </a:cubicBezTo>
                    <a:cubicBezTo>
                      <a:pt x="8282" y="12729"/>
                      <a:pt x="8388" y="12526"/>
                      <a:pt x="8471" y="12306"/>
                    </a:cubicBezTo>
                    <a:cubicBezTo>
                      <a:pt x="8778" y="11494"/>
                      <a:pt x="8967" y="10654"/>
                      <a:pt x="9092" y="9798"/>
                    </a:cubicBezTo>
                    <a:cubicBezTo>
                      <a:pt x="9137" y="9495"/>
                      <a:pt x="9129" y="9191"/>
                      <a:pt x="9051" y="8888"/>
                    </a:cubicBezTo>
                    <a:cubicBezTo>
                      <a:pt x="8912" y="8343"/>
                      <a:pt x="8772" y="7795"/>
                      <a:pt x="8660" y="7245"/>
                    </a:cubicBezTo>
                    <a:cubicBezTo>
                      <a:pt x="8547" y="6685"/>
                      <a:pt x="8474" y="6119"/>
                      <a:pt x="8370" y="5558"/>
                    </a:cubicBezTo>
                    <a:cubicBezTo>
                      <a:pt x="8340" y="5402"/>
                      <a:pt x="8277" y="5245"/>
                      <a:pt x="8199" y="5106"/>
                    </a:cubicBezTo>
                    <a:cubicBezTo>
                      <a:pt x="8133" y="4988"/>
                      <a:pt x="8027" y="4929"/>
                      <a:pt x="7914" y="4929"/>
                    </a:cubicBezTo>
                    <a:cubicBezTo>
                      <a:pt x="7839" y="4929"/>
                      <a:pt x="7762" y="4954"/>
                      <a:pt x="7689" y="5004"/>
                    </a:cubicBezTo>
                    <a:cubicBezTo>
                      <a:pt x="7634" y="5042"/>
                      <a:pt x="7584" y="5090"/>
                      <a:pt x="7539" y="5140"/>
                    </a:cubicBezTo>
                    <a:cubicBezTo>
                      <a:pt x="7353" y="5339"/>
                      <a:pt x="7236" y="5576"/>
                      <a:pt x="7188" y="5842"/>
                    </a:cubicBezTo>
                    <a:cubicBezTo>
                      <a:pt x="7062" y="6544"/>
                      <a:pt x="7059" y="7249"/>
                      <a:pt x="7198" y="7950"/>
                    </a:cubicBezTo>
                    <a:cubicBezTo>
                      <a:pt x="7236" y="8142"/>
                      <a:pt x="7234" y="8328"/>
                      <a:pt x="7179" y="8512"/>
                    </a:cubicBezTo>
                    <a:cubicBezTo>
                      <a:pt x="7098" y="8789"/>
                      <a:pt x="6973" y="9045"/>
                      <a:pt x="6799" y="9276"/>
                    </a:cubicBezTo>
                    <a:cubicBezTo>
                      <a:pt x="6774" y="9309"/>
                      <a:pt x="6741" y="9339"/>
                      <a:pt x="6703" y="9380"/>
                    </a:cubicBezTo>
                    <a:cubicBezTo>
                      <a:pt x="6645" y="9278"/>
                      <a:pt x="6706" y="9219"/>
                      <a:pt x="6736" y="9158"/>
                    </a:cubicBezTo>
                    <a:cubicBezTo>
                      <a:pt x="6823" y="8973"/>
                      <a:pt x="6921" y="8793"/>
                      <a:pt x="6999" y="8605"/>
                    </a:cubicBezTo>
                    <a:cubicBezTo>
                      <a:pt x="7083" y="8403"/>
                      <a:pt x="7114" y="8193"/>
                      <a:pt x="7080" y="7968"/>
                    </a:cubicBezTo>
                    <a:cubicBezTo>
                      <a:pt x="7011" y="7525"/>
                      <a:pt x="6954" y="7080"/>
                      <a:pt x="6993" y="6628"/>
                    </a:cubicBezTo>
                    <a:cubicBezTo>
                      <a:pt x="7003" y="6500"/>
                      <a:pt x="7020" y="6371"/>
                      <a:pt x="7018" y="6242"/>
                    </a:cubicBezTo>
                    <a:cubicBezTo>
                      <a:pt x="7012" y="5872"/>
                      <a:pt x="7092" y="5528"/>
                      <a:pt x="7308" y="5221"/>
                    </a:cubicBezTo>
                    <a:cubicBezTo>
                      <a:pt x="7390" y="5103"/>
                      <a:pt x="7402" y="4974"/>
                      <a:pt x="7374" y="4832"/>
                    </a:cubicBezTo>
                    <a:cubicBezTo>
                      <a:pt x="7287" y="4406"/>
                      <a:pt x="7203" y="3980"/>
                      <a:pt x="7126" y="3552"/>
                    </a:cubicBezTo>
                    <a:cubicBezTo>
                      <a:pt x="7026" y="2985"/>
                      <a:pt x="6913" y="2419"/>
                      <a:pt x="6900" y="1837"/>
                    </a:cubicBezTo>
                    <a:cubicBezTo>
                      <a:pt x="6894" y="1562"/>
                      <a:pt x="6831" y="1285"/>
                      <a:pt x="6769" y="1015"/>
                    </a:cubicBezTo>
                    <a:cubicBezTo>
                      <a:pt x="6745" y="902"/>
                      <a:pt x="6675" y="785"/>
                      <a:pt x="6591" y="704"/>
                    </a:cubicBezTo>
                    <a:cubicBezTo>
                      <a:pt x="6512" y="629"/>
                      <a:pt x="6398" y="586"/>
                      <a:pt x="6285" y="586"/>
                    </a:cubicBezTo>
                    <a:cubicBezTo>
                      <a:pt x="6109" y="586"/>
                      <a:pt x="5936" y="689"/>
                      <a:pt x="5908" y="926"/>
                    </a:cubicBezTo>
                    <a:cubicBezTo>
                      <a:pt x="5881" y="1156"/>
                      <a:pt x="5818" y="1381"/>
                      <a:pt x="5800" y="1610"/>
                    </a:cubicBezTo>
                    <a:cubicBezTo>
                      <a:pt x="5765" y="2050"/>
                      <a:pt x="5746" y="2491"/>
                      <a:pt x="5728" y="2932"/>
                    </a:cubicBezTo>
                    <a:cubicBezTo>
                      <a:pt x="5707" y="3468"/>
                      <a:pt x="5692" y="4004"/>
                      <a:pt x="5675" y="4539"/>
                    </a:cubicBezTo>
                    <a:cubicBezTo>
                      <a:pt x="5674" y="4601"/>
                      <a:pt x="5681" y="4664"/>
                      <a:pt x="5696" y="4722"/>
                    </a:cubicBezTo>
                    <a:cubicBezTo>
                      <a:pt x="5765" y="4985"/>
                      <a:pt x="5842" y="5245"/>
                      <a:pt x="5913" y="5507"/>
                    </a:cubicBezTo>
                    <a:cubicBezTo>
                      <a:pt x="6058" y="6046"/>
                      <a:pt x="6204" y="6583"/>
                      <a:pt x="6346" y="7120"/>
                    </a:cubicBezTo>
                    <a:cubicBezTo>
                      <a:pt x="6357" y="7159"/>
                      <a:pt x="6348" y="7201"/>
                      <a:pt x="6348" y="7242"/>
                    </a:cubicBezTo>
                    <a:cubicBezTo>
                      <a:pt x="6330" y="7246"/>
                      <a:pt x="6312" y="7249"/>
                      <a:pt x="6294" y="7252"/>
                    </a:cubicBezTo>
                    <a:cubicBezTo>
                      <a:pt x="6268" y="7188"/>
                      <a:pt x="6238" y="7125"/>
                      <a:pt x="6219" y="7059"/>
                    </a:cubicBezTo>
                    <a:cubicBezTo>
                      <a:pt x="6102" y="6640"/>
                      <a:pt x="5985" y="6221"/>
                      <a:pt x="5870" y="5801"/>
                    </a:cubicBezTo>
                    <a:cubicBezTo>
                      <a:pt x="5735" y="5303"/>
                      <a:pt x="5572" y="4811"/>
                      <a:pt x="5479" y="4305"/>
                    </a:cubicBezTo>
                    <a:cubicBezTo>
                      <a:pt x="5342" y="3558"/>
                      <a:pt x="5273" y="2797"/>
                      <a:pt x="5146" y="2049"/>
                    </a:cubicBezTo>
                    <a:cubicBezTo>
                      <a:pt x="5063" y="1576"/>
                      <a:pt x="4931" y="1111"/>
                      <a:pt x="4808" y="644"/>
                    </a:cubicBezTo>
                    <a:cubicBezTo>
                      <a:pt x="4760" y="458"/>
                      <a:pt x="4651" y="299"/>
                      <a:pt x="4501" y="173"/>
                    </a:cubicBezTo>
                    <a:cubicBezTo>
                      <a:pt x="4362" y="57"/>
                      <a:pt x="4213" y="0"/>
                      <a:pt x="4073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1038625" y="1235125"/>
                <a:ext cx="236050" cy="463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18550" extrusionOk="0">
                    <a:moveTo>
                      <a:pt x="4250" y="117"/>
                    </a:moveTo>
                    <a:cubicBezTo>
                      <a:pt x="4390" y="117"/>
                      <a:pt x="4539" y="174"/>
                      <a:pt x="4676" y="290"/>
                    </a:cubicBezTo>
                    <a:cubicBezTo>
                      <a:pt x="4826" y="417"/>
                      <a:pt x="4936" y="576"/>
                      <a:pt x="4985" y="762"/>
                    </a:cubicBezTo>
                    <a:cubicBezTo>
                      <a:pt x="5107" y="1227"/>
                      <a:pt x="5240" y="1692"/>
                      <a:pt x="5321" y="2167"/>
                    </a:cubicBezTo>
                    <a:cubicBezTo>
                      <a:pt x="5450" y="2915"/>
                      <a:pt x="5519" y="3676"/>
                      <a:pt x="5656" y="4422"/>
                    </a:cubicBezTo>
                    <a:cubicBezTo>
                      <a:pt x="5749" y="4929"/>
                      <a:pt x="5912" y="5421"/>
                      <a:pt x="6047" y="5919"/>
                    </a:cubicBezTo>
                    <a:cubicBezTo>
                      <a:pt x="6162" y="6338"/>
                      <a:pt x="6279" y="6756"/>
                      <a:pt x="6396" y="7175"/>
                    </a:cubicBezTo>
                    <a:cubicBezTo>
                      <a:pt x="6414" y="7241"/>
                      <a:pt x="6445" y="7306"/>
                      <a:pt x="6471" y="7370"/>
                    </a:cubicBezTo>
                    <a:cubicBezTo>
                      <a:pt x="6489" y="7367"/>
                      <a:pt x="6507" y="7363"/>
                      <a:pt x="6525" y="7360"/>
                    </a:cubicBezTo>
                    <a:cubicBezTo>
                      <a:pt x="6525" y="7319"/>
                      <a:pt x="6532" y="7276"/>
                      <a:pt x="6523" y="7238"/>
                    </a:cubicBezTo>
                    <a:cubicBezTo>
                      <a:pt x="6379" y="6701"/>
                      <a:pt x="6235" y="6162"/>
                      <a:pt x="6090" y="5625"/>
                    </a:cubicBezTo>
                    <a:cubicBezTo>
                      <a:pt x="6017" y="5363"/>
                      <a:pt x="5942" y="5101"/>
                      <a:pt x="5873" y="4839"/>
                    </a:cubicBezTo>
                    <a:cubicBezTo>
                      <a:pt x="5858" y="4780"/>
                      <a:pt x="5851" y="4719"/>
                      <a:pt x="5852" y="4657"/>
                    </a:cubicBezTo>
                    <a:cubicBezTo>
                      <a:pt x="5867" y="4122"/>
                      <a:pt x="5882" y="3586"/>
                      <a:pt x="5905" y="3050"/>
                    </a:cubicBezTo>
                    <a:cubicBezTo>
                      <a:pt x="5923" y="2609"/>
                      <a:pt x="5941" y="2168"/>
                      <a:pt x="5975" y="1728"/>
                    </a:cubicBezTo>
                    <a:cubicBezTo>
                      <a:pt x="5995" y="1499"/>
                      <a:pt x="6056" y="1274"/>
                      <a:pt x="6085" y="1044"/>
                    </a:cubicBezTo>
                    <a:cubicBezTo>
                      <a:pt x="6112" y="807"/>
                      <a:pt x="6285" y="704"/>
                      <a:pt x="6461" y="704"/>
                    </a:cubicBezTo>
                    <a:cubicBezTo>
                      <a:pt x="6574" y="704"/>
                      <a:pt x="6689" y="747"/>
                      <a:pt x="6768" y="822"/>
                    </a:cubicBezTo>
                    <a:cubicBezTo>
                      <a:pt x="6850" y="903"/>
                      <a:pt x="6921" y="1020"/>
                      <a:pt x="6946" y="1133"/>
                    </a:cubicBezTo>
                    <a:cubicBezTo>
                      <a:pt x="7008" y="1403"/>
                      <a:pt x="7069" y="1679"/>
                      <a:pt x="7077" y="1955"/>
                    </a:cubicBezTo>
                    <a:cubicBezTo>
                      <a:pt x="7089" y="2537"/>
                      <a:pt x="7201" y="3101"/>
                      <a:pt x="7303" y="3670"/>
                    </a:cubicBezTo>
                    <a:cubicBezTo>
                      <a:pt x="7380" y="4098"/>
                      <a:pt x="7462" y="4524"/>
                      <a:pt x="7549" y="4950"/>
                    </a:cubicBezTo>
                    <a:cubicBezTo>
                      <a:pt x="7579" y="5091"/>
                      <a:pt x="7566" y="5221"/>
                      <a:pt x="7483" y="5339"/>
                    </a:cubicBezTo>
                    <a:cubicBezTo>
                      <a:pt x="7267" y="5646"/>
                      <a:pt x="7188" y="5990"/>
                      <a:pt x="7194" y="6360"/>
                    </a:cubicBezTo>
                    <a:cubicBezTo>
                      <a:pt x="7197" y="6488"/>
                      <a:pt x="7180" y="6617"/>
                      <a:pt x="7170" y="6746"/>
                    </a:cubicBezTo>
                    <a:cubicBezTo>
                      <a:pt x="7131" y="7196"/>
                      <a:pt x="7188" y="7642"/>
                      <a:pt x="7255" y="8086"/>
                    </a:cubicBezTo>
                    <a:cubicBezTo>
                      <a:pt x="7290" y="8309"/>
                      <a:pt x="7260" y="8521"/>
                      <a:pt x="7176" y="8723"/>
                    </a:cubicBezTo>
                    <a:cubicBezTo>
                      <a:pt x="7098" y="8911"/>
                      <a:pt x="7000" y="9090"/>
                      <a:pt x="6912" y="9274"/>
                    </a:cubicBezTo>
                    <a:cubicBezTo>
                      <a:pt x="6882" y="9337"/>
                      <a:pt x="6822" y="9396"/>
                      <a:pt x="6879" y="9496"/>
                    </a:cubicBezTo>
                    <a:cubicBezTo>
                      <a:pt x="6918" y="9456"/>
                      <a:pt x="6949" y="9427"/>
                      <a:pt x="6976" y="9393"/>
                    </a:cubicBezTo>
                    <a:cubicBezTo>
                      <a:pt x="7149" y="9162"/>
                      <a:pt x="7273" y="8907"/>
                      <a:pt x="7356" y="8630"/>
                    </a:cubicBezTo>
                    <a:cubicBezTo>
                      <a:pt x="7410" y="8444"/>
                      <a:pt x="7413" y="8260"/>
                      <a:pt x="7374" y="8066"/>
                    </a:cubicBezTo>
                    <a:cubicBezTo>
                      <a:pt x="7234" y="7367"/>
                      <a:pt x="7239" y="6662"/>
                      <a:pt x="7365" y="5960"/>
                    </a:cubicBezTo>
                    <a:cubicBezTo>
                      <a:pt x="7413" y="5694"/>
                      <a:pt x="7530" y="5457"/>
                      <a:pt x="7714" y="5258"/>
                    </a:cubicBezTo>
                    <a:cubicBezTo>
                      <a:pt x="7761" y="5208"/>
                      <a:pt x="7811" y="5160"/>
                      <a:pt x="7866" y="5122"/>
                    </a:cubicBezTo>
                    <a:cubicBezTo>
                      <a:pt x="7939" y="5072"/>
                      <a:pt x="8017" y="5047"/>
                      <a:pt x="8091" y="5047"/>
                    </a:cubicBezTo>
                    <a:cubicBezTo>
                      <a:pt x="8205" y="5047"/>
                      <a:pt x="8310" y="5106"/>
                      <a:pt x="8376" y="5223"/>
                    </a:cubicBezTo>
                    <a:cubicBezTo>
                      <a:pt x="8454" y="5363"/>
                      <a:pt x="8516" y="5520"/>
                      <a:pt x="8546" y="5676"/>
                    </a:cubicBezTo>
                    <a:cubicBezTo>
                      <a:pt x="8651" y="6237"/>
                      <a:pt x="8723" y="6803"/>
                      <a:pt x="8837" y="7361"/>
                    </a:cubicBezTo>
                    <a:cubicBezTo>
                      <a:pt x="8949" y="7913"/>
                      <a:pt x="9089" y="8459"/>
                      <a:pt x="9228" y="9006"/>
                    </a:cubicBezTo>
                    <a:cubicBezTo>
                      <a:pt x="9306" y="9309"/>
                      <a:pt x="9312" y="9612"/>
                      <a:pt x="9269" y="9916"/>
                    </a:cubicBezTo>
                    <a:cubicBezTo>
                      <a:pt x="9144" y="10772"/>
                      <a:pt x="8954" y="11610"/>
                      <a:pt x="8648" y="12422"/>
                    </a:cubicBezTo>
                    <a:cubicBezTo>
                      <a:pt x="8564" y="12643"/>
                      <a:pt x="8457" y="12845"/>
                      <a:pt x="8285" y="13004"/>
                    </a:cubicBezTo>
                    <a:cubicBezTo>
                      <a:pt x="8076" y="13198"/>
                      <a:pt x="7860" y="13385"/>
                      <a:pt x="7642" y="13568"/>
                    </a:cubicBezTo>
                    <a:cubicBezTo>
                      <a:pt x="7572" y="13627"/>
                      <a:pt x="7542" y="13693"/>
                      <a:pt x="7545" y="13780"/>
                    </a:cubicBezTo>
                    <a:cubicBezTo>
                      <a:pt x="7552" y="14017"/>
                      <a:pt x="7561" y="14256"/>
                      <a:pt x="7569" y="14493"/>
                    </a:cubicBezTo>
                    <a:cubicBezTo>
                      <a:pt x="7575" y="14704"/>
                      <a:pt x="7573" y="14914"/>
                      <a:pt x="7587" y="15124"/>
                    </a:cubicBezTo>
                    <a:cubicBezTo>
                      <a:pt x="7629" y="15762"/>
                      <a:pt x="7675" y="16398"/>
                      <a:pt x="7720" y="17036"/>
                    </a:cubicBezTo>
                    <a:cubicBezTo>
                      <a:pt x="7723" y="17076"/>
                      <a:pt x="7725" y="17118"/>
                      <a:pt x="7734" y="17157"/>
                    </a:cubicBezTo>
                    <a:cubicBezTo>
                      <a:pt x="7764" y="17283"/>
                      <a:pt x="7711" y="17355"/>
                      <a:pt x="7602" y="17420"/>
                    </a:cubicBezTo>
                    <a:cubicBezTo>
                      <a:pt x="7276" y="17609"/>
                      <a:pt x="6928" y="17738"/>
                      <a:pt x="6562" y="17830"/>
                    </a:cubicBezTo>
                    <a:cubicBezTo>
                      <a:pt x="5956" y="17980"/>
                      <a:pt x="5362" y="18182"/>
                      <a:pt x="4736" y="18248"/>
                    </a:cubicBezTo>
                    <a:cubicBezTo>
                      <a:pt x="4408" y="18284"/>
                      <a:pt x="4079" y="18311"/>
                      <a:pt x="3751" y="18311"/>
                    </a:cubicBezTo>
                    <a:cubicBezTo>
                      <a:pt x="3544" y="18311"/>
                      <a:pt x="3336" y="18300"/>
                      <a:pt x="3129" y="18274"/>
                    </a:cubicBezTo>
                    <a:cubicBezTo>
                      <a:pt x="2691" y="18215"/>
                      <a:pt x="2287" y="18062"/>
                      <a:pt x="1938" y="17779"/>
                    </a:cubicBezTo>
                    <a:cubicBezTo>
                      <a:pt x="1870" y="17723"/>
                      <a:pt x="1861" y="17657"/>
                      <a:pt x="1857" y="17581"/>
                    </a:cubicBezTo>
                    <a:cubicBezTo>
                      <a:pt x="1828" y="16983"/>
                      <a:pt x="1806" y="16385"/>
                      <a:pt x="1768" y="15788"/>
                    </a:cubicBezTo>
                    <a:cubicBezTo>
                      <a:pt x="1728" y="15123"/>
                      <a:pt x="1674" y="14460"/>
                      <a:pt x="1626" y="13795"/>
                    </a:cubicBezTo>
                    <a:cubicBezTo>
                      <a:pt x="1623" y="13754"/>
                      <a:pt x="1626" y="13714"/>
                      <a:pt x="1626" y="13640"/>
                    </a:cubicBezTo>
                    <a:cubicBezTo>
                      <a:pt x="1804" y="13742"/>
                      <a:pt x="1969" y="13834"/>
                      <a:pt x="2131" y="13930"/>
                    </a:cubicBezTo>
                    <a:cubicBezTo>
                      <a:pt x="2481" y="14137"/>
                      <a:pt x="2826" y="14353"/>
                      <a:pt x="3210" y="14500"/>
                    </a:cubicBezTo>
                    <a:cubicBezTo>
                      <a:pt x="3612" y="14653"/>
                      <a:pt x="4025" y="14760"/>
                      <a:pt x="4444" y="14851"/>
                    </a:cubicBezTo>
                    <a:cubicBezTo>
                      <a:pt x="4460" y="14855"/>
                      <a:pt x="4477" y="14857"/>
                      <a:pt x="4493" y="14857"/>
                    </a:cubicBezTo>
                    <a:cubicBezTo>
                      <a:pt x="4540" y="14857"/>
                      <a:pt x="4582" y="14839"/>
                      <a:pt x="4585" y="14781"/>
                    </a:cubicBezTo>
                    <a:cubicBezTo>
                      <a:pt x="4588" y="14733"/>
                      <a:pt x="4546" y="14653"/>
                      <a:pt x="4507" y="14640"/>
                    </a:cubicBezTo>
                    <a:cubicBezTo>
                      <a:pt x="4360" y="14590"/>
                      <a:pt x="4203" y="14566"/>
                      <a:pt x="4053" y="14523"/>
                    </a:cubicBezTo>
                    <a:cubicBezTo>
                      <a:pt x="3767" y="14440"/>
                      <a:pt x="3480" y="14358"/>
                      <a:pt x="3197" y="14263"/>
                    </a:cubicBezTo>
                    <a:cubicBezTo>
                      <a:pt x="2793" y="14125"/>
                      <a:pt x="2446" y="13885"/>
                      <a:pt x="2103" y="13640"/>
                    </a:cubicBezTo>
                    <a:cubicBezTo>
                      <a:pt x="1914" y="13507"/>
                      <a:pt x="1719" y="13384"/>
                      <a:pt x="1534" y="13246"/>
                    </a:cubicBezTo>
                    <a:cubicBezTo>
                      <a:pt x="1438" y="13174"/>
                      <a:pt x="1341" y="13091"/>
                      <a:pt x="1273" y="12992"/>
                    </a:cubicBezTo>
                    <a:cubicBezTo>
                      <a:pt x="1129" y="12779"/>
                      <a:pt x="999" y="12554"/>
                      <a:pt x="869" y="12331"/>
                    </a:cubicBezTo>
                    <a:cubicBezTo>
                      <a:pt x="632" y="11918"/>
                      <a:pt x="535" y="11459"/>
                      <a:pt x="451" y="10995"/>
                    </a:cubicBezTo>
                    <a:cubicBezTo>
                      <a:pt x="329" y="10320"/>
                      <a:pt x="212" y="9642"/>
                      <a:pt x="194" y="8956"/>
                    </a:cubicBezTo>
                    <a:cubicBezTo>
                      <a:pt x="176" y="8236"/>
                      <a:pt x="206" y="7516"/>
                      <a:pt x="221" y="6794"/>
                    </a:cubicBezTo>
                    <a:lnTo>
                      <a:pt x="223" y="6795"/>
                    </a:lnTo>
                    <a:cubicBezTo>
                      <a:pt x="232" y="6333"/>
                      <a:pt x="259" y="5871"/>
                      <a:pt x="269" y="5409"/>
                    </a:cubicBezTo>
                    <a:cubicBezTo>
                      <a:pt x="286" y="4614"/>
                      <a:pt x="293" y="3819"/>
                      <a:pt x="314" y="3025"/>
                    </a:cubicBezTo>
                    <a:cubicBezTo>
                      <a:pt x="322" y="2753"/>
                      <a:pt x="353" y="2482"/>
                      <a:pt x="389" y="2213"/>
                    </a:cubicBezTo>
                    <a:cubicBezTo>
                      <a:pt x="415" y="2020"/>
                      <a:pt x="548" y="1900"/>
                      <a:pt x="731" y="1849"/>
                    </a:cubicBezTo>
                    <a:cubicBezTo>
                      <a:pt x="766" y="1839"/>
                      <a:pt x="798" y="1834"/>
                      <a:pt x="829" y="1834"/>
                    </a:cubicBezTo>
                    <a:cubicBezTo>
                      <a:pt x="962" y="1834"/>
                      <a:pt x="1061" y="1918"/>
                      <a:pt x="1144" y="2038"/>
                    </a:cubicBezTo>
                    <a:cubicBezTo>
                      <a:pt x="1273" y="2222"/>
                      <a:pt x="1377" y="2416"/>
                      <a:pt x="1425" y="2642"/>
                    </a:cubicBezTo>
                    <a:cubicBezTo>
                      <a:pt x="1476" y="2887"/>
                      <a:pt x="1578" y="3122"/>
                      <a:pt x="1620" y="3367"/>
                    </a:cubicBezTo>
                    <a:cubicBezTo>
                      <a:pt x="1686" y="3748"/>
                      <a:pt x="1728" y="4134"/>
                      <a:pt x="1765" y="4519"/>
                    </a:cubicBezTo>
                    <a:cubicBezTo>
                      <a:pt x="1827" y="5140"/>
                      <a:pt x="1878" y="5763"/>
                      <a:pt x="1929" y="6386"/>
                    </a:cubicBezTo>
                    <a:cubicBezTo>
                      <a:pt x="1942" y="6534"/>
                      <a:pt x="1939" y="6684"/>
                      <a:pt x="1947" y="6834"/>
                    </a:cubicBezTo>
                    <a:cubicBezTo>
                      <a:pt x="1950" y="6897"/>
                      <a:pt x="1960" y="6962"/>
                      <a:pt x="1971" y="7049"/>
                    </a:cubicBezTo>
                    <a:cubicBezTo>
                      <a:pt x="2080" y="6977"/>
                      <a:pt x="2067" y="6891"/>
                      <a:pt x="2062" y="6816"/>
                    </a:cubicBezTo>
                    <a:cubicBezTo>
                      <a:pt x="2046" y="6539"/>
                      <a:pt x="2025" y="6261"/>
                      <a:pt x="2004" y="5984"/>
                    </a:cubicBezTo>
                    <a:cubicBezTo>
                      <a:pt x="1968" y="5510"/>
                      <a:pt x="1932" y="5035"/>
                      <a:pt x="1891" y="4561"/>
                    </a:cubicBezTo>
                    <a:cubicBezTo>
                      <a:pt x="1845" y="4027"/>
                      <a:pt x="1803" y="3494"/>
                      <a:pt x="1677" y="2968"/>
                    </a:cubicBezTo>
                    <a:cubicBezTo>
                      <a:pt x="1636" y="2800"/>
                      <a:pt x="1681" y="2606"/>
                      <a:pt x="1711" y="2426"/>
                    </a:cubicBezTo>
                    <a:cubicBezTo>
                      <a:pt x="1767" y="2086"/>
                      <a:pt x="1831" y="1745"/>
                      <a:pt x="1905" y="1407"/>
                    </a:cubicBezTo>
                    <a:cubicBezTo>
                      <a:pt x="1963" y="1136"/>
                      <a:pt x="2106" y="900"/>
                      <a:pt x="2289" y="696"/>
                    </a:cubicBezTo>
                    <a:cubicBezTo>
                      <a:pt x="2377" y="598"/>
                      <a:pt x="2499" y="551"/>
                      <a:pt x="2620" y="551"/>
                    </a:cubicBezTo>
                    <a:cubicBezTo>
                      <a:pt x="2771" y="551"/>
                      <a:pt x="2922" y="624"/>
                      <a:pt x="3005" y="765"/>
                    </a:cubicBezTo>
                    <a:cubicBezTo>
                      <a:pt x="3113" y="951"/>
                      <a:pt x="3195" y="1155"/>
                      <a:pt x="3269" y="1358"/>
                    </a:cubicBezTo>
                    <a:cubicBezTo>
                      <a:pt x="3411" y="1756"/>
                      <a:pt x="3489" y="2168"/>
                      <a:pt x="3530" y="2591"/>
                    </a:cubicBezTo>
                    <a:cubicBezTo>
                      <a:pt x="3573" y="3037"/>
                      <a:pt x="3650" y="3479"/>
                      <a:pt x="3687" y="3925"/>
                    </a:cubicBezTo>
                    <a:cubicBezTo>
                      <a:pt x="3743" y="4623"/>
                      <a:pt x="3777" y="5322"/>
                      <a:pt x="3822" y="6021"/>
                    </a:cubicBezTo>
                    <a:cubicBezTo>
                      <a:pt x="3843" y="6332"/>
                      <a:pt x="3864" y="6644"/>
                      <a:pt x="3891" y="6956"/>
                    </a:cubicBezTo>
                    <a:cubicBezTo>
                      <a:pt x="3897" y="7022"/>
                      <a:pt x="3932" y="7087"/>
                      <a:pt x="3951" y="7153"/>
                    </a:cubicBezTo>
                    <a:cubicBezTo>
                      <a:pt x="3968" y="7151"/>
                      <a:pt x="3984" y="7148"/>
                      <a:pt x="3999" y="7147"/>
                    </a:cubicBezTo>
                    <a:cubicBezTo>
                      <a:pt x="4002" y="7099"/>
                      <a:pt x="4011" y="7051"/>
                      <a:pt x="4008" y="7004"/>
                    </a:cubicBezTo>
                    <a:cubicBezTo>
                      <a:pt x="3969" y="6434"/>
                      <a:pt x="3927" y="5865"/>
                      <a:pt x="3890" y="5297"/>
                    </a:cubicBezTo>
                    <a:cubicBezTo>
                      <a:pt x="3843" y="4572"/>
                      <a:pt x="3827" y="3844"/>
                      <a:pt x="3707" y="3125"/>
                    </a:cubicBezTo>
                    <a:cubicBezTo>
                      <a:pt x="3662" y="2845"/>
                      <a:pt x="3657" y="2557"/>
                      <a:pt x="3645" y="2272"/>
                    </a:cubicBezTo>
                    <a:cubicBezTo>
                      <a:pt x="3630" y="1864"/>
                      <a:pt x="3612" y="1455"/>
                      <a:pt x="3623" y="1049"/>
                    </a:cubicBezTo>
                    <a:cubicBezTo>
                      <a:pt x="3627" y="863"/>
                      <a:pt x="3669" y="668"/>
                      <a:pt x="3741" y="497"/>
                    </a:cubicBezTo>
                    <a:cubicBezTo>
                      <a:pt x="3845" y="247"/>
                      <a:pt x="4038" y="117"/>
                      <a:pt x="4250" y="117"/>
                    </a:cubicBezTo>
                    <a:close/>
                    <a:moveTo>
                      <a:pt x="4288" y="1"/>
                    </a:moveTo>
                    <a:cubicBezTo>
                      <a:pt x="4149" y="1"/>
                      <a:pt x="4012" y="35"/>
                      <a:pt x="3875" y="90"/>
                    </a:cubicBezTo>
                    <a:cubicBezTo>
                      <a:pt x="3731" y="147"/>
                      <a:pt x="3630" y="237"/>
                      <a:pt x="3606" y="395"/>
                    </a:cubicBezTo>
                    <a:cubicBezTo>
                      <a:pt x="3566" y="656"/>
                      <a:pt x="3528" y="918"/>
                      <a:pt x="3486" y="1179"/>
                    </a:cubicBezTo>
                    <a:cubicBezTo>
                      <a:pt x="3477" y="1239"/>
                      <a:pt x="3510" y="1313"/>
                      <a:pt x="3434" y="1374"/>
                    </a:cubicBezTo>
                    <a:cubicBezTo>
                      <a:pt x="3402" y="1311"/>
                      <a:pt x="3375" y="1259"/>
                      <a:pt x="3350" y="1205"/>
                    </a:cubicBezTo>
                    <a:cubicBezTo>
                      <a:pt x="3275" y="1037"/>
                      <a:pt x="3207" y="867"/>
                      <a:pt x="3125" y="702"/>
                    </a:cubicBezTo>
                    <a:cubicBezTo>
                      <a:pt x="3021" y="494"/>
                      <a:pt x="2875" y="398"/>
                      <a:pt x="2669" y="398"/>
                    </a:cubicBezTo>
                    <a:cubicBezTo>
                      <a:pt x="2628" y="398"/>
                      <a:pt x="2584" y="402"/>
                      <a:pt x="2538" y="410"/>
                    </a:cubicBezTo>
                    <a:cubicBezTo>
                      <a:pt x="2374" y="437"/>
                      <a:pt x="2247" y="516"/>
                      <a:pt x="2143" y="641"/>
                    </a:cubicBezTo>
                    <a:cubicBezTo>
                      <a:pt x="1929" y="899"/>
                      <a:pt x="1800" y="1193"/>
                      <a:pt x="1735" y="1520"/>
                    </a:cubicBezTo>
                    <a:cubicBezTo>
                      <a:pt x="1680" y="1804"/>
                      <a:pt x="1620" y="2089"/>
                      <a:pt x="1554" y="2408"/>
                    </a:cubicBezTo>
                    <a:cubicBezTo>
                      <a:pt x="1432" y="2222"/>
                      <a:pt x="1347" y="2068"/>
                      <a:pt x="1240" y="1928"/>
                    </a:cubicBezTo>
                    <a:cubicBezTo>
                      <a:pt x="1133" y="1788"/>
                      <a:pt x="997" y="1684"/>
                      <a:pt x="828" y="1684"/>
                    </a:cubicBezTo>
                    <a:cubicBezTo>
                      <a:pt x="791" y="1684"/>
                      <a:pt x="752" y="1689"/>
                      <a:pt x="712" y="1700"/>
                    </a:cubicBezTo>
                    <a:cubicBezTo>
                      <a:pt x="490" y="1760"/>
                      <a:pt x="320" y="1915"/>
                      <a:pt x="275" y="2143"/>
                    </a:cubicBezTo>
                    <a:cubicBezTo>
                      <a:pt x="223" y="2416"/>
                      <a:pt x="196" y="2695"/>
                      <a:pt x="181" y="2972"/>
                    </a:cubicBezTo>
                    <a:cubicBezTo>
                      <a:pt x="164" y="3326"/>
                      <a:pt x="172" y="3681"/>
                      <a:pt x="170" y="4033"/>
                    </a:cubicBezTo>
                    <a:cubicBezTo>
                      <a:pt x="167" y="4326"/>
                      <a:pt x="176" y="4618"/>
                      <a:pt x="164" y="4911"/>
                    </a:cubicBezTo>
                    <a:cubicBezTo>
                      <a:pt x="125" y="5855"/>
                      <a:pt x="73" y="6800"/>
                      <a:pt x="37" y="7744"/>
                    </a:cubicBezTo>
                    <a:cubicBezTo>
                      <a:pt x="23" y="8131"/>
                      <a:pt x="1" y="8522"/>
                      <a:pt x="46" y="8905"/>
                    </a:cubicBezTo>
                    <a:cubicBezTo>
                      <a:pt x="137" y="9709"/>
                      <a:pt x="254" y="10509"/>
                      <a:pt x="394" y="11306"/>
                    </a:cubicBezTo>
                    <a:cubicBezTo>
                      <a:pt x="509" y="11960"/>
                      <a:pt x="739" y="12577"/>
                      <a:pt x="1174" y="13097"/>
                    </a:cubicBezTo>
                    <a:cubicBezTo>
                      <a:pt x="1231" y="13165"/>
                      <a:pt x="1284" y="13237"/>
                      <a:pt x="1329" y="13312"/>
                    </a:cubicBezTo>
                    <a:cubicBezTo>
                      <a:pt x="1359" y="13363"/>
                      <a:pt x="1389" y="13420"/>
                      <a:pt x="1396" y="13477"/>
                    </a:cubicBezTo>
                    <a:cubicBezTo>
                      <a:pt x="1419" y="13685"/>
                      <a:pt x="1434" y="13895"/>
                      <a:pt x="1447" y="14106"/>
                    </a:cubicBezTo>
                    <a:cubicBezTo>
                      <a:pt x="1479" y="14554"/>
                      <a:pt x="1512" y="15001"/>
                      <a:pt x="1536" y="15450"/>
                    </a:cubicBezTo>
                    <a:cubicBezTo>
                      <a:pt x="1576" y="16190"/>
                      <a:pt x="1612" y="16929"/>
                      <a:pt x="1644" y="17671"/>
                    </a:cubicBezTo>
                    <a:cubicBezTo>
                      <a:pt x="1648" y="17776"/>
                      <a:pt x="1681" y="17852"/>
                      <a:pt x="1756" y="17918"/>
                    </a:cubicBezTo>
                    <a:cubicBezTo>
                      <a:pt x="2140" y="18260"/>
                      <a:pt x="2601" y="18443"/>
                      <a:pt x="3101" y="18508"/>
                    </a:cubicBezTo>
                    <a:cubicBezTo>
                      <a:pt x="3329" y="18537"/>
                      <a:pt x="3558" y="18550"/>
                      <a:pt x="3788" y="18550"/>
                    </a:cubicBezTo>
                    <a:cubicBezTo>
                      <a:pt x="4101" y="18550"/>
                      <a:pt x="4416" y="18526"/>
                      <a:pt x="4729" y="18487"/>
                    </a:cubicBezTo>
                    <a:cubicBezTo>
                      <a:pt x="4958" y="18460"/>
                      <a:pt x="5188" y="18430"/>
                      <a:pt x="5413" y="18380"/>
                    </a:cubicBezTo>
                    <a:cubicBezTo>
                      <a:pt x="5717" y="18313"/>
                      <a:pt x="6017" y="18224"/>
                      <a:pt x="6321" y="18146"/>
                    </a:cubicBezTo>
                    <a:cubicBezTo>
                      <a:pt x="6828" y="18016"/>
                      <a:pt x="7335" y="17884"/>
                      <a:pt x="7782" y="17593"/>
                    </a:cubicBezTo>
                    <a:cubicBezTo>
                      <a:pt x="7860" y="17543"/>
                      <a:pt x="7935" y="17489"/>
                      <a:pt x="8009" y="17438"/>
                    </a:cubicBezTo>
                    <a:cubicBezTo>
                      <a:pt x="7871" y="16734"/>
                      <a:pt x="7851" y="16041"/>
                      <a:pt x="7812" y="15349"/>
                    </a:cubicBezTo>
                    <a:cubicBezTo>
                      <a:pt x="7786" y="14887"/>
                      <a:pt x="7773" y="14425"/>
                      <a:pt x="7747" y="13964"/>
                    </a:cubicBezTo>
                    <a:cubicBezTo>
                      <a:pt x="7740" y="13820"/>
                      <a:pt x="7735" y="13693"/>
                      <a:pt x="7892" y="13624"/>
                    </a:cubicBezTo>
                    <a:cubicBezTo>
                      <a:pt x="7916" y="13613"/>
                      <a:pt x="7932" y="13588"/>
                      <a:pt x="7952" y="13568"/>
                    </a:cubicBezTo>
                    <a:cubicBezTo>
                      <a:pt x="8088" y="13420"/>
                      <a:pt x="8220" y="13264"/>
                      <a:pt x="8364" y="13121"/>
                    </a:cubicBezTo>
                    <a:cubicBezTo>
                      <a:pt x="8537" y="12950"/>
                      <a:pt x="8664" y="12755"/>
                      <a:pt x="8747" y="12527"/>
                    </a:cubicBezTo>
                    <a:cubicBezTo>
                      <a:pt x="9021" y="11763"/>
                      <a:pt x="9222" y="10983"/>
                      <a:pt x="9357" y="10183"/>
                    </a:cubicBezTo>
                    <a:cubicBezTo>
                      <a:pt x="9441" y="9684"/>
                      <a:pt x="9431" y="9201"/>
                      <a:pt x="9284" y="8711"/>
                    </a:cubicBezTo>
                    <a:cubicBezTo>
                      <a:pt x="9050" y="7930"/>
                      <a:pt x="8907" y="7127"/>
                      <a:pt x="8789" y="6318"/>
                    </a:cubicBezTo>
                    <a:cubicBezTo>
                      <a:pt x="8751" y="6056"/>
                      <a:pt x="8711" y="5795"/>
                      <a:pt x="8666" y="5534"/>
                    </a:cubicBezTo>
                    <a:cubicBezTo>
                      <a:pt x="8636" y="5357"/>
                      <a:pt x="8561" y="5196"/>
                      <a:pt x="8439" y="5061"/>
                    </a:cubicBezTo>
                    <a:cubicBezTo>
                      <a:pt x="8339" y="4948"/>
                      <a:pt x="8222" y="4891"/>
                      <a:pt x="8092" y="4891"/>
                    </a:cubicBezTo>
                    <a:cubicBezTo>
                      <a:pt x="8032" y="4891"/>
                      <a:pt x="7969" y="4903"/>
                      <a:pt x="7904" y="4927"/>
                    </a:cubicBezTo>
                    <a:cubicBezTo>
                      <a:pt x="7850" y="4948"/>
                      <a:pt x="7797" y="4974"/>
                      <a:pt x="7723" y="5007"/>
                    </a:cubicBezTo>
                    <a:cubicBezTo>
                      <a:pt x="7698" y="4912"/>
                      <a:pt x="7671" y="4837"/>
                      <a:pt x="7656" y="4759"/>
                    </a:cubicBezTo>
                    <a:cubicBezTo>
                      <a:pt x="7563" y="4266"/>
                      <a:pt x="7465" y="3772"/>
                      <a:pt x="7381" y="3275"/>
                    </a:cubicBezTo>
                    <a:cubicBezTo>
                      <a:pt x="7312" y="2867"/>
                      <a:pt x="7233" y="2464"/>
                      <a:pt x="7227" y="2044"/>
                    </a:cubicBezTo>
                    <a:cubicBezTo>
                      <a:pt x="7222" y="1728"/>
                      <a:pt x="7143" y="1412"/>
                      <a:pt x="7089" y="1098"/>
                    </a:cubicBezTo>
                    <a:cubicBezTo>
                      <a:pt x="7062" y="939"/>
                      <a:pt x="6979" y="806"/>
                      <a:pt x="6849" y="707"/>
                    </a:cubicBezTo>
                    <a:cubicBezTo>
                      <a:pt x="6727" y="613"/>
                      <a:pt x="6595" y="569"/>
                      <a:pt x="6470" y="569"/>
                    </a:cubicBezTo>
                    <a:cubicBezTo>
                      <a:pt x="6234" y="569"/>
                      <a:pt x="6025" y="727"/>
                      <a:pt x="5968" y="1007"/>
                    </a:cubicBezTo>
                    <a:cubicBezTo>
                      <a:pt x="5897" y="1359"/>
                      <a:pt x="5839" y="1716"/>
                      <a:pt x="5815" y="2075"/>
                    </a:cubicBezTo>
                    <a:cubicBezTo>
                      <a:pt x="5780" y="2617"/>
                      <a:pt x="5779" y="3161"/>
                      <a:pt x="5762" y="3706"/>
                    </a:cubicBezTo>
                    <a:cubicBezTo>
                      <a:pt x="5759" y="3760"/>
                      <a:pt x="5750" y="3816"/>
                      <a:pt x="5743" y="3870"/>
                    </a:cubicBezTo>
                    <a:cubicBezTo>
                      <a:pt x="5707" y="3849"/>
                      <a:pt x="5695" y="3831"/>
                      <a:pt x="5692" y="3813"/>
                    </a:cubicBezTo>
                    <a:cubicBezTo>
                      <a:pt x="5623" y="3320"/>
                      <a:pt x="5546" y="2830"/>
                      <a:pt x="5489" y="2338"/>
                    </a:cubicBezTo>
                    <a:cubicBezTo>
                      <a:pt x="5417" y="1706"/>
                      <a:pt x="5249" y="1100"/>
                      <a:pt x="5035" y="503"/>
                    </a:cubicBezTo>
                    <a:cubicBezTo>
                      <a:pt x="4955" y="284"/>
                      <a:pt x="4802" y="141"/>
                      <a:pt x="4588" y="57"/>
                    </a:cubicBezTo>
                    <a:cubicBezTo>
                      <a:pt x="4487" y="18"/>
                      <a:pt x="4387" y="1"/>
                      <a:pt x="4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1072850" y="1429250"/>
                <a:ext cx="1192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62" extrusionOk="0">
                    <a:moveTo>
                      <a:pt x="3029" y="1"/>
                    </a:moveTo>
                    <a:cubicBezTo>
                      <a:pt x="2596" y="1"/>
                      <a:pt x="2163" y="25"/>
                      <a:pt x="1735" y="102"/>
                    </a:cubicBezTo>
                    <a:cubicBezTo>
                      <a:pt x="1206" y="196"/>
                      <a:pt x="690" y="342"/>
                      <a:pt x="168" y="468"/>
                    </a:cubicBezTo>
                    <a:cubicBezTo>
                      <a:pt x="110" y="483"/>
                      <a:pt x="56" y="519"/>
                      <a:pt x="0" y="546"/>
                    </a:cubicBezTo>
                    <a:cubicBezTo>
                      <a:pt x="49" y="557"/>
                      <a:pt x="97" y="561"/>
                      <a:pt x="143" y="561"/>
                    </a:cubicBezTo>
                    <a:cubicBezTo>
                      <a:pt x="286" y="561"/>
                      <a:pt x="418" y="517"/>
                      <a:pt x="549" y="478"/>
                    </a:cubicBezTo>
                    <a:cubicBezTo>
                      <a:pt x="1283" y="264"/>
                      <a:pt x="2029" y="142"/>
                      <a:pt x="2795" y="120"/>
                    </a:cubicBezTo>
                    <a:cubicBezTo>
                      <a:pt x="3035" y="112"/>
                      <a:pt x="3275" y="102"/>
                      <a:pt x="3514" y="102"/>
                    </a:cubicBezTo>
                    <a:cubicBezTo>
                      <a:pt x="3864" y="102"/>
                      <a:pt x="4213" y="124"/>
                      <a:pt x="4560" y="207"/>
                    </a:cubicBezTo>
                    <a:cubicBezTo>
                      <a:pt x="4579" y="212"/>
                      <a:pt x="4599" y="213"/>
                      <a:pt x="4622" y="213"/>
                    </a:cubicBezTo>
                    <a:cubicBezTo>
                      <a:pt x="4661" y="213"/>
                      <a:pt x="4708" y="208"/>
                      <a:pt x="4770" y="208"/>
                    </a:cubicBezTo>
                    <a:cubicBezTo>
                      <a:pt x="4716" y="171"/>
                      <a:pt x="4696" y="148"/>
                      <a:pt x="4674" y="144"/>
                    </a:cubicBezTo>
                    <a:cubicBezTo>
                      <a:pt x="4392" y="99"/>
                      <a:pt x="4111" y="31"/>
                      <a:pt x="3828" y="21"/>
                    </a:cubicBezTo>
                    <a:cubicBezTo>
                      <a:pt x="3562" y="10"/>
                      <a:pt x="3295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1071950" y="1456900"/>
                <a:ext cx="8662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29" extrusionOk="0">
                    <a:moveTo>
                      <a:pt x="113" y="1"/>
                    </a:moveTo>
                    <a:cubicBezTo>
                      <a:pt x="81" y="1"/>
                      <a:pt x="44" y="11"/>
                      <a:pt x="0" y="37"/>
                    </a:cubicBezTo>
                    <a:cubicBezTo>
                      <a:pt x="75" y="85"/>
                      <a:pt x="129" y="120"/>
                      <a:pt x="182" y="153"/>
                    </a:cubicBezTo>
                    <a:cubicBezTo>
                      <a:pt x="389" y="283"/>
                      <a:pt x="609" y="394"/>
                      <a:pt x="800" y="544"/>
                    </a:cubicBezTo>
                    <a:cubicBezTo>
                      <a:pt x="1876" y="1389"/>
                      <a:pt x="2701" y="2439"/>
                      <a:pt x="3316" y="3659"/>
                    </a:cubicBezTo>
                    <a:cubicBezTo>
                      <a:pt x="3345" y="3716"/>
                      <a:pt x="3378" y="3773"/>
                      <a:pt x="3411" y="3829"/>
                    </a:cubicBezTo>
                    <a:cubicBezTo>
                      <a:pt x="3427" y="3820"/>
                      <a:pt x="3447" y="3811"/>
                      <a:pt x="3465" y="3802"/>
                    </a:cubicBezTo>
                    <a:cubicBezTo>
                      <a:pt x="3432" y="3722"/>
                      <a:pt x="3403" y="3641"/>
                      <a:pt x="3366" y="3565"/>
                    </a:cubicBezTo>
                    <a:cubicBezTo>
                      <a:pt x="2905" y="2670"/>
                      <a:pt x="2333" y="1857"/>
                      <a:pt x="1613" y="1152"/>
                    </a:cubicBezTo>
                    <a:cubicBezTo>
                      <a:pt x="1468" y="1008"/>
                      <a:pt x="1319" y="868"/>
                      <a:pt x="1172" y="727"/>
                    </a:cubicBezTo>
                    <a:cubicBezTo>
                      <a:pt x="894" y="463"/>
                      <a:pt x="585" y="243"/>
                      <a:pt x="254" y="54"/>
                    </a:cubicBezTo>
                    <a:cubicBezTo>
                      <a:pt x="212" y="30"/>
                      <a:pt x="16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1171875" y="1481575"/>
                <a:ext cx="28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915" extrusionOk="0">
                    <a:moveTo>
                      <a:pt x="1085" y="0"/>
                    </a:moveTo>
                    <a:cubicBezTo>
                      <a:pt x="1013" y="0"/>
                      <a:pt x="975" y="49"/>
                      <a:pt x="937" y="88"/>
                    </a:cubicBezTo>
                    <a:cubicBezTo>
                      <a:pt x="766" y="262"/>
                      <a:pt x="596" y="438"/>
                      <a:pt x="429" y="616"/>
                    </a:cubicBezTo>
                    <a:cubicBezTo>
                      <a:pt x="150" y="912"/>
                      <a:pt x="48" y="1281"/>
                      <a:pt x="9" y="1671"/>
                    </a:cubicBezTo>
                    <a:lnTo>
                      <a:pt x="8" y="1671"/>
                    </a:lnTo>
                    <a:cubicBezTo>
                      <a:pt x="0" y="1749"/>
                      <a:pt x="23" y="1830"/>
                      <a:pt x="32" y="1908"/>
                    </a:cubicBezTo>
                    <a:cubicBezTo>
                      <a:pt x="45" y="1911"/>
                      <a:pt x="59" y="1913"/>
                      <a:pt x="72" y="1914"/>
                    </a:cubicBezTo>
                    <a:cubicBezTo>
                      <a:pt x="87" y="1821"/>
                      <a:pt x="105" y="1730"/>
                      <a:pt x="119" y="1637"/>
                    </a:cubicBezTo>
                    <a:cubicBezTo>
                      <a:pt x="167" y="1295"/>
                      <a:pt x="276" y="978"/>
                      <a:pt x="516" y="720"/>
                    </a:cubicBezTo>
                    <a:cubicBezTo>
                      <a:pt x="683" y="541"/>
                      <a:pt x="850" y="364"/>
                      <a:pt x="1016" y="186"/>
                    </a:cubicBezTo>
                    <a:cubicBezTo>
                      <a:pt x="1064" y="135"/>
                      <a:pt x="1124" y="91"/>
                      <a:pt x="1121" y="4"/>
                    </a:cubicBezTo>
                    <a:cubicBezTo>
                      <a:pt x="1108" y="2"/>
                      <a:pt x="1096" y="0"/>
                      <a:pt x="1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1167825" y="1587750"/>
                <a:ext cx="429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55" extrusionOk="0">
                    <a:moveTo>
                      <a:pt x="1691" y="1"/>
                    </a:moveTo>
                    <a:lnTo>
                      <a:pt x="1691" y="1"/>
                    </a:lnTo>
                    <a:cubicBezTo>
                      <a:pt x="1406" y="112"/>
                      <a:pt x="1124" y="215"/>
                      <a:pt x="846" y="331"/>
                    </a:cubicBezTo>
                    <a:cubicBezTo>
                      <a:pt x="572" y="445"/>
                      <a:pt x="264" y="469"/>
                      <a:pt x="0" y="620"/>
                    </a:cubicBezTo>
                    <a:cubicBezTo>
                      <a:pt x="31" y="642"/>
                      <a:pt x="58" y="655"/>
                      <a:pt x="83" y="655"/>
                    </a:cubicBezTo>
                    <a:cubicBezTo>
                      <a:pt x="88" y="655"/>
                      <a:pt x="93" y="654"/>
                      <a:pt x="98" y="653"/>
                    </a:cubicBezTo>
                    <a:cubicBezTo>
                      <a:pt x="621" y="560"/>
                      <a:pt x="1112" y="361"/>
                      <a:pt x="1601" y="161"/>
                    </a:cubicBezTo>
                    <a:cubicBezTo>
                      <a:pt x="1654" y="140"/>
                      <a:pt x="1715" y="110"/>
                      <a:pt x="1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136125" y="1437050"/>
                <a:ext cx="203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" extrusionOk="0">
                    <a:moveTo>
                      <a:pt x="392" y="0"/>
                    </a:moveTo>
                    <a:cubicBezTo>
                      <a:pt x="238" y="0"/>
                      <a:pt x="93" y="24"/>
                      <a:pt x="0" y="69"/>
                    </a:cubicBezTo>
                    <a:lnTo>
                      <a:pt x="814" y="69"/>
                    </a:lnTo>
                    <a:cubicBezTo>
                      <a:pt x="691" y="22"/>
                      <a:pt x="53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" name="Google Shape;285;p33"/>
          <p:cNvSpPr/>
          <p:nvPr/>
        </p:nvSpPr>
        <p:spPr>
          <a:xfrm>
            <a:off x="7128644" y="39150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26576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5"/>
          <p:cNvSpPr txBox="1">
            <a:spLocks noGrp="1"/>
          </p:cNvSpPr>
          <p:nvPr>
            <p:ph type="title"/>
          </p:nvPr>
        </p:nvSpPr>
        <p:spPr>
          <a:xfrm>
            <a:off x="715044" y="401959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948" name="Google Shape;948;p55"/>
          <p:cNvSpPr txBox="1">
            <a:spLocks noGrp="1"/>
          </p:cNvSpPr>
          <p:nvPr>
            <p:ph type="subTitle" idx="1"/>
          </p:nvPr>
        </p:nvSpPr>
        <p:spPr>
          <a:xfrm>
            <a:off x="565140" y="1453683"/>
            <a:ext cx="7850994" cy="731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1600" b="0" i="0" dirty="0" err="1">
                <a:solidFill>
                  <a:srgbClr val="002060"/>
                </a:solidFill>
                <a:effectLst/>
                <a:latin typeface="Albert Sans" panose="020B0604020202020204" charset="0"/>
              </a:rPr>
              <a:t>Random</a:t>
            </a:r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 Forest est un modèle d'apprentissage automatique pour la classification de données.</a:t>
            </a:r>
            <a:endParaRPr sz="1600"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sp>
        <p:nvSpPr>
          <p:cNvPr id="952" name="Google Shape;952;p55"/>
          <p:cNvSpPr/>
          <p:nvPr/>
        </p:nvSpPr>
        <p:spPr>
          <a:xfrm>
            <a:off x="78365" y="175464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53" name="Google Shape;953;p55"/>
          <p:cNvGrpSpPr/>
          <p:nvPr/>
        </p:nvGrpSpPr>
        <p:grpSpPr>
          <a:xfrm>
            <a:off x="281593" y="147120"/>
            <a:ext cx="824544" cy="1183289"/>
            <a:chOff x="-116227" y="2678401"/>
            <a:chExt cx="824544" cy="1183289"/>
          </a:xfrm>
        </p:grpSpPr>
        <p:sp>
          <p:nvSpPr>
            <p:cNvPr id="954" name="Google Shape;954;p55"/>
            <p:cNvSpPr/>
            <p:nvPr/>
          </p:nvSpPr>
          <p:spPr>
            <a:xfrm>
              <a:off x="-116227" y="2678474"/>
              <a:ext cx="824498" cy="1183216"/>
            </a:xfrm>
            <a:custGeom>
              <a:avLst/>
              <a:gdLst/>
              <a:ahLst/>
              <a:cxnLst/>
              <a:rect l="l" t="t" r="r" b="b"/>
              <a:pathLst>
                <a:path w="13497" h="19370" extrusionOk="0">
                  <a:moveTo>
                    <a:pt x="5756" y="1"/>
                  </a:moveTo>
                  <a:cubicBezTo>
                    <a:pt x="5739" y="13"/>
                    <a:pt x="5724" y="29"/>
                    <a:pt x="5706" y="35"/>
                  </a:cubicBezTo>
                  <a:cubicBezTo>
                    <a:pt x="5330" y="154"/>
                    <a:pt x="5193" y="443"/>
                    <a:pt x="5195" y="805"/>
                  </a:cubicBezTo>
                  <a:cubicBezTo>
                    <a:pt x="5196" y="1102"/>
                    <a:pt x="5220" y="1402"/>
                    <a:pt x="5256" y="1698"/>
                  </a:cubicBezTo>
                  <a:cubicBezTo>
                    <a:pt x="5319" y="2197"/>
                    <a:pt x="5405" y="2694"/>
                    <a:pt x="5472" y="3192"/>
                  </a:cubicBezTo>
                  <a:cubicBezTo>
                    <a:pt x="5519" y="3542"/>
                    <a:pt x="5543" y="3894"/>
                    <a:pt x="5588" y="4245"/>
                  </a:cubicBezTo>
                  <a:cubicBezTo>
                    <a:pt x="5636" y="4629"/>
                    <a:pt x="5729" y="5008"/>
                    <a:pt x="5709" y="5399"/>
                  </a:cubicBezTo>
                  <a:cubicBezTo>
                    <a:pt x="5705" y="5464"/>
                    <a:pt x="5700" y="5528"/>
                    <a:pt x="5691" y="5644"/>
                  </a:cubicBezTo>
                  <a:cubicBezTo>
                    <a:pt x="5592" y="5566"/>
                    <a:pt x="5534" y="5516"/>
                    <a:pt x="5471" y="5471"/>
                  </a:cubicBezTo>
                  <a:cubicBezTo>
                    <a:pt x="5318" y="5358"/>
                    <a:pt x="5162" y="5281"/>
                    <a:pt x="4988" y="5281"/>
                  </a:cubicBezTo>
                  <a:cubicBezTo>
                    <a:pt x="4907" y="5281"/>
                    <a:pt x="4823" y="5298"/>
                    <a:pt x="4732" y="5335"/>
                  </a:cubicBezTo>
                  <a:cubicBezTo>
                    <a:pt x="4441" y="5455"/>
                    <a:pt x="4143" y="5554"/>
                    <a:pt x="3997" y="5867"/>
                  </a:cubicBezTo>
                  <a:cubicBezTo>
                    <a:pt x="3907" y="5848"/>
                    <a:pt x="3834" y="5831"/>
                    <a:pt x="3762" y="5818"/>
                  </a:cubicBezTo>
                  <a:cubicBezTo>
                    <a:pt x="3664" y="5798"/>
                    <a:pt x="3568" y="5789"/>
                    <a:pt x="3474" y="5789"/>
                  </a:cubicBezTo>
                  <a:cubicBezTo>
                    <a:pt x="3097" y="5789"/>
                    <a:pt x="2768" y="5948"/>
                    <a:pt x="2603" y="6283"/>
                  </a:cubicBezTo>
                  <a:cubicBezTo>
                    <a:pt x="2564" y="6362"/>
                    <a:pt x="2510" y="6388"/>
                    <a:pt x="2434" y="6388"/>
                  </a:cubicBezTo>
                  <a:cubicBezTo>
                    <a:pt x="2419" y="6388"/>
                    <a:pt x="2404" y="6387"/>
                    <a:pt x="2387" y="6385"/>
                  </a:cubicBezTo>
                  <a:cubicBezTo>
                    <a:pt x="2299" y="6374"/>
                    <a:pt x="2212" y="6369"/>
                    <a:pt x="2126" y="6369"/>
                  </a:cubicBezTo>
                  <a:cubicBezTo>
                    <a:pt x="1722" y="6369"/>
                    <a:pt x="1339" y="6482"/>
                    <a:pt x="962" y="6647"/>
                  </a:cubicBezTo>
                  <a:cubicBezTo>
                    <a:pt x="588" y="6811"/>
                    <a:pt x="363" y="7090"/>
                    <a:pt x="252" y="7465"/>
                  </a:cubicBezTo>
                  <a:cubicBezTo>
                    <a:pt x="177" y="7711"/>
                    <a:pt x="137" y="7966"/>
                    <a:pt x="78" y="8218"/>
                  </a:cubicBezTo>
                  <a:cubicBezTo>
                    <a:pt x="54" y="8323"/>
                    <a:pt x="27" y="8428"/>
                    <a:pt x="0" y="8534"/>
                  </a:cubicBezTo>
                  <a:lnTo>
                    <a:pt x="0" y="8778"/>
                  </a:lnTo>
                  <a:cubicBezTo>
                    <a:pt x="24" y="8856"/>
                    <a:pt x="57" y="8931"/>
                    <a:pt x="72" y="9011"/>
                  </a:cubicBezTo>
                  <a:cubicBezTo>
                    <a:pt x="219" y="9815"/>
                    <a:pt x="471" y="10592"/>
                    <a:pt x="725" y="11366"/>
                  </a:cubicBezTo>
                  <a:cubicBezTo>
                    <a:pt x="858" y="11771"/>
                    <a:pt x="1028" y="12163"/>
                    <a:pt x="1271" y="12523"/>
                  </a:cubicBezTo>
                  <a:cubicBezTo>
                    <a:pt x="1396" y="12709"/>
                    <a:pt x="1531" y="12867"/>
                    <a:pt x="1702" y="13002"/>
                  </a:cubicBezTo>
                  <a:cubicBezTo>
                    <a:pt x="1813" y="13090"/>
                    <a:pt x="1918" y="13185"/>
                    <a:pt x="2003" y="13257"/>
                  </a:cubicBezTo>
                  <a:cubicBezTo>
                    <a:pt x="1996" y="13524"/>
                    <a:pt x="1984" y="13761"/>
                    <a:pt x="1982" y="13998"/>
                  </a:cubicBezTo>
                  <a:cubicBezTo>
                    <a:pt x="1973" y="15440"/>
                    <a:pt x="1969" y="16882"/>
                    <a:pt x="1955" y="18322"/>
                  </a:cubicBezTo>
                  <a:cubicBezTo>
                    <a:pt x="1954" y="18519"/>
                    <a:pt x="2030" y="18646"/>
                    <a:pt x="2194" y="18733"/>
                  </a:cubicBezTo>
                  <a:cubicBezTo>
                    <a:pt x="2314" y="18798"/>
                    <a:pt x="2429" y="18876"/>
                    <a:pt x="2557" y="18921"/>
                  </a:cubicBezTo>
                  <a:cubicBezTo>
                    <a:pt x="2837" y="19022"/>
                    <a:pt x="3126" y="19101"/>
                    <a:pt x="3409" y="19197"/>
                  </a:cubicBezTo>
                  <a:cubicBezTo>
                    <a:pt x="3773" y="19321"/>
                    <a:pt x="4145" y="19370"/>
                    <a:pt x="4522" y="19370"/>
                  </a:cubicBezTo>
                  <a:cubicBezTo>
                    <a:pt x="4634" y="19370"/>
                    <a:pt x="4746" y="19365"/>
                    <a:pt x="4859" y="19358"/>
                  </a:cubicBezTo>
                  <a:cubicBezTo>
                    <a:pt x="5439" y="19316"/>
                    <a:pt x="5994" y="19149"/>
                    <a:pt x="6553" y="18999"/>
                  </a:cubicBezTo>
                  <a:cubicBezTo>
                    <a:pt x="6754" y="18945"/>
                    <a:pt x="6929" y="18841"/>
                    <a:pt x="7091" y="18718"/>
                  </a:cubicBezTo>
                  <a:cubicBezTo>
                    <a:pt x="7240" y="18607"/>
                    <a:pt x="7361" y="18474"/>
                    <a:pt x="7363" y="18267"/>
                  </a:cubicBezTo>
                  <a:cubicBezTo>
                    <a:pt x="7366" y="18091"/>
                    <a:pt x="7400" y="17914"/>
                    <a:pt x="7397" y="17740"/>
                  </a:cubicBezTo>
                  <a:cubicBezTo>
                    <a:pt x="7376" y="16889"/>
                    <a:pt x="7381" y="16039"/>
                    <a:pt x="7433" y="15189"/>
                  </a:cubicBezTo>
                  <a:cubicBezTo>
                    <a:pt x="7468" y="14633"/>
                    <a:pt x="7484" y="14076"/>
                    <a:pt x="7501" y="13518"/>
                  </a:cubicBezTo>
                  <a:cubicBezTo>
                    <a:pt x="7502" y="13429"/>
                    <a:pt x="7537" y="13380"/>
                    <a:pt x="7604" y="13339"/>
                  </a:cubicBezTo>
                  <a:cubicBezTo>
                    <a:pt x="7703" y="13279"/>
                    <a:pt x="7813" y="13231"/>
                    <a:pt x="7897" y="13155"/>
                  </a:cubicBezTo>
                  <a:cubicBezTo>
                    <a:pt x="8138" y="12934"/>
                    <a:pt x="8340" y="12682"/>
                    <a:pt x="8517" y="12403"/>
                  </a:cubicBezTo>
                  <a:cubicBezTo>
                    <a:pt x="8805" y="11951"/>
                    <a:pt x="9118" y="11515"/>
                    <a:pt x="9429" y="11075"/>
                  </a:cubicBezTo>
                  <a:cubicBezTo>
                    <a:pt x="9502" y="10970"/>
                    <a:pt x="9595" y="10879"/>
                    <a:pt x="9687" y="10787"/>
                  </a:cubicBezTo>
                  <a:cubicBezTo>
                    <a:pt x="9943" y="10534"/>
                    <a:pt x="10199" y="10279"/>
                    <a:pt x="10464" y="10035"/>
                  </a:cubicBezTo>
                  <a:cubicBezTo>
                    <a:pt x="11061" y="9489"/>
                    <a:pt x="11666" y="8951"/>
                    <a:pt x="12341" y="8499"/>
                  </a:cubicBezTo>
                  <a:cubicBezTo>
                    <a:pt x="12605" y="8320"/>
                    <a:pt x="12854" y="8116"/>
                    <a:pt x="13096" y="7908"/>
                  </a:cubicBezTo>
                  <a:cubicBezTo>
                    <a:pt x="13455" y="7599"/>
                    <a:pt x="13497" y="7114"/>
                    <a:pt x="13183" y="6763"/>
                  </a:cubicBezTo>
                  <a:cubicBezTo>
                    <a:pt x="12913" y="6461"/>
                    <a:pt x="12566" y="6295"/>
                    <a:pt x="12181" y="6295"/>
                  </a:cubicBezTo>
                  <a:cubicBezTo>
                    <a:pt x="12113" y="6295"/>
                    <a:pt x="12043" y="6301"/>
                    <a:pt x="11972" y="6311"/>
                  </a:cubicBezTo>
                  <a:cubicBezTo>
                    <a:pt x="11565" y="6371"/>
                    <a:pt x="11198" y="6554"/>
                    <a:pt x="10920" y="6886"/>
                  </a:cubicBezTo>
                  <a:cubicBezTo>
                    <a:pt x="10662" y="7194"/>
                    <a:pt x="10388" y="7486"/>
                    <a:pt x="10131" y="7794"/>
                  </a:cubicBezTo>
                  <a:cubicBezTo>
                    <a:pt x="9897" y="8073"/>
                    <a:pt x="9606" y="8262"/>
                    <a:pt x="9288" y="8425"/>
                  </a:cubicBezTo>
                  <a:cubicBezTo>
                    <a:pt x="9131" y="8506"/>
                    <a:pt x="8976" y="8558"/>
                    <a:pt x="8819" y="8558"/>
                  </a:cubicBezTo>
                  <a:cubicBezTo>
                    <a:pt x="8706" y="8558"/>
                    <a:pt x="8592" y="8531"/>
                    <a:pt x="8475" y="8469"/>
                  </a:cubicBezTo>
                  <a:cubicBezTo>
                    <a:pt x="8445" y="8453"/>
                    <a:pt x="8410" y="8445"/>
                    <a:pt x="8377" y="8436"/>
                  </a:cubicBezTo>
                  <a:cubicBezTo>
                    <a:pt x="8231" y="8400"/>
                    <a:pt x="8158" y="8304"/>
                    <a:pt x="8108" y="8163"/>
                  </a:cubicBezTo>
                  <a:cubicBezTo>
                    <a:pt x="8000" y="7857"/>
                    <a:pt x="7964" y="7542"/>
                    <a:pt x="7946" y="7222"/>
                  </a:cubicBezTo>
                  <a:cubicBezTo>
                    <a:pt x="7901" y="6406"/>
                    <a:pt x="7814" y="5593"/>
                    <a:pt x="7810" y="4778"/>
                  </a:cubicBezTo>
                  <a:cubicBezTo>
                    <a:pt x="7802" y="3735"/>
                    <a:pt x="7694" y="2713"/>
                    <a:pt x="7384" y="1720"/>
                  </a:cubicBezTo>
                  <a:cubicBezTo>
                    <a:pt x="7150" y="973"/>
                    <a:pt x="6778" y="320"/>
                    <a:pt x="600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5"/>
            <p:cNvGrpSpPr/>
            <p:nvPr/>
          </p:nvGrpSpPr>
          <p:grpSpPr>
            <a:xfrm>
              <a:off x="-116181" y="2678401"/>
              <a:ext cx="824498" cy="1183216"/>
              <a:chOff x="1241375" y="1619025"/>
              <a:chExt cx="337425" cy="484250"/>
            </a:xfrm>
          </p:grpSpPr>
          <p:sp>
            <p:nvSpPr>
              <p:cNvPr id="956" name="Google Shape;956;p55"/>
              <p:cNvSpPr/>
              <p:nvPr/>
            </p:nvSpPr>
            <p:spPr>
              <a:xfrm>
                <a:off x="1307700" y="1766850"/>
                <a:ext cx="883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5910" extrusionOk="0">
                    <a:moveTo>
                      <a:pt x="811" y="1"/>
                    </a:moveTo>
                    <a:cubicBezTo>
                      <a:pt x="760" y="1"/>
                      <a:pt x="709" y="4"/>
                      <a:pt x="657" y="11"/>
                    </a:cubicBezTo>
                    <a:cubicBezTo>
                      <a:pt x="338" y="56"/>
                      <a:pt x="113" y="232"/>
                      <a:pt x="0" y="566"/>
                    </a:cubicBezTo>
                    <a:cubicBezTo>
                      <a:pt x="155" y="629"/>
                      <a:pt x="299" y="686"/>
                      <a:pt x="443" y="745"/>
                    </a:cubicBezTo>
                    <a:cubicBezTo>
                      <a:pt x="606" y="811"/>
                      <a:pt x="773" y="868"/>
                      <a:pt x="932" y="945"/>
                    </a:cubicBezTo>
                    <a:cubicBezTo>
                      <a:pt x="1426" y="1182"/>
                      <a:pt x="1798" y="1551"/>
                      <a:pt x="2051" y="2031"/>
                    </a:cubicBezTo>
                    <a:cubicBezTo>
                      <a:pt x="2261" y="2427"/>
                      <a:pt x="2332" y="2862"/>
                      <a:pt x="2336" y="3311"/>
                    </a:cubicBezTo>
                    <a:cubicBezTo>
                      <a:pt x="2341" y="3590"/>
                      <a:pt x="2353" y="3869"/>
                      <a:pt x="2384" y="4145"/>
                    </a:cubicBezTo>
                    <a:cubicBezTo>
                      <a:pt x="2446" y="4664"/>
                      <a:pt x="2498" y="5183"/>
                      <a:pt x="2498" y="5708"/>
                    </a:cubicBezTo>
                    <a:cubicBezTo>
                      <a:pt x="2498" y="5773"/>
                      <a:pt x="2510" y="5839"/>
                      <a:pt x="2516" y="5897"/>
                    </a:cubicBezTo>
                    <a:cubicBezTo>
                      <a:pt x="2568" y="5906"/>
                      <a:pt x="2618" y="5910"/>
                      <a:pt x="2668" y="5910"/>
                    </a:cubicBezTo>
                    <a:cubicBezTo>
                      <a:pt x="2971" y="5910"/>
                      <a:pt x="3231" y="5759"/>
                      <a:pt x="3381" y="5500"/>
                    </a:cubicBezTo>
                    <a:cubicBezTo>
                      <a:pt x="3493" y="5306"/>
                      <a:pt x="3534" y="5096"/>
                      <a:pt x="3528" y="4874"/>
                    </a:cubicBezTo>
                    <a:cubicBezTo>
                      <a:pt x="3523" y="4630"/>
                      <a:pt x="3519" y="4385"/>
                      <a:pt x="3519" y="4140"/>
                    </a:cubicBezTo>
                    <a:cubicBezTo>
                      <a:pt x="3519" y="3465"/>
                      <a:pt x="3466" y="2798"/>
                      <a:pt x="3339" y="2134"/>
                    </a:cubicBezTo>
                    <a:cubicBezTo>
                      <a:pt x="3279" y="1818"/>
                      <a:pt x="3163" y="1534"/>
                      <a:pt x="2937" y="1303"/>
                    </a:cubicBezTo>
                    <a:cubicBezTo>
                      <a:pt x="2779" y="1143"/>
                      <a:pt x="2637" y="966"/>
                      <a:pt x="2459" y="829"/>
                    </a:cubicBezTo>
                    <a:cubicBezTo>
                      <a:pt x="2101" y="550"/>
                      <a:pt x="1804" y="179"/>
                      <a:pt x="1321" y="73"/>
                    </a:cubicBezTo>
                    <a:cubicBezTo>
                      <a:pt x="1150" y="36"/>
                      <a:pt x="981" y="1"/>
                      <a:pt x="811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1244525" y="1622425"/>
                <a:ext cx="331700" cy="476800"/>
              </a:xfrm>
              <a:custGeom>
                <a:avLst/>
                <a:gdLst/>
                <a:ahLst/>
                <a:cxnLst/>
                <a:rect l="l" t="t" r="r" b="b"/>
                <a:pathLst>
                  <a:path w="13268" h="19072" extrusionOk="0">
                    <a:moveTo>
                      <a:pt x="4818" y="14006"/>
                    </a:moveTo>
                    <a:cubicBezTo>
                      <a:pt x="4787" y="14029"/>
                      <a:pt x="4755" y="14041"/>
                      <a:pt x="4723" y="14041"/>
                    </a:cubicBezTo>
                    <a:cubicBezTo>
                      <a:pt x="4690" y="14041"/>
                      <a:pt x="4657" y="14029"/>
                      <a:pt x="4623" y="14006"/>
                    </a:cubicBezTo>
                    <a:close/>
                    <a:moveTo>
                      <a:pt x="5714" y="1"/>
                    </a:moveTo>
                    <a:cubicBezTo>
                      <a:pt x="5388" y="1"/>
                      <a:pt x="5177" y="297"/>
                      <a:pt x="5185" y="666"/>
                    </a:cubicBezTo>
                    <a:cubicBezTo>
                      <a:pt x="5195" y="1170"/>
                      <a:pt x="5248" y="1668"/>
                      <a:pt x="5318" y="2166"/>
                    </a:cubicBezTo>
                    <a:cubicBezTo>
                      <a:pt x="5467" y="3235"/>
                      <a:pt x="5665" y="4298"/>
                      <a:pt x="5680" y="5382"/>
                    </a:cubicBezTo>
                    <a:cubicBezTo>
                      <a:pt x="5680" y="5436"/>
                      <a:pt x="5686" y="5493"/>
                      <a:pt x="5705" y="5542"/>
                    </a:cubicBezTo>
                    <a:cubicBezTo>
                      <a:pt x="5734" y="5616"/>
                      <a:pt x="5767" y="5692"/>
                      <a:pt x="5818" y="5751"/>
                    </a:cubicBezTo>
                    <a:cubicBezTo>
                      <a:pt x="6008" y="5971"/>
                      <a:pt x="6202" y="6192"/>
                      <a:pt x="6407" y="6400"/>
                    </a:cubicBezTo>
                    <a:cubicBezTo>
                      <a:pt x="6820" y="6822"/>
                      <a:pt x="7018" y="7340"/>
                      <a:pt x="7104" y="7910"/>
                    </a:cubicBezTo>
                    <a:cubicBezTo>
                      <a:pt x="7219" y="8681"/>
                      <a:pt x="7200" y="9457"/>
                      <a:pt x="7168" y="10231"/>
                    </a:cubicBezTo>
                    <a:cubicBezTo>
                      <a:pt x="7151" y="10661"/>
                      <a:pt x="6826" y="10938"/>
                      <a:pt x="6410" y="10938"/>
                    </a:cubicBezTo>
                    <a:cubicBezTo>
                      <a:pt x="6357" y="10938"/>
                      <a:pt x="6303" y="10934"/>
                      <a:pt x="6247" y="10924"/>
                    </a:cubicBezTo>
                    <a:cubicBezTo>
                      <a:pt x="6244" y="10924"/>
                      <a:pt x="6240" y="10924"/>
                      <a:pt x="6237" y="10924"/>
                    </a:cubicBezTo>
                    <a:cubicBezTo>
                      <a:pt x="6221" y="10924"/>
                      <a:pt x="6204" y="10929"/>
                      <a:pt x="6193" y="10930"/>
                    </a:cubicBezTo>
                    <a:cubicBezTo>
                      <a:pt x="6182" y="10936"/>
                      <a:pt x="6173" y="10939"/>
                      <a:pt x="6172" y="10944"/>
                    </a:cubicBezTo>
                    <a:cubicBezTo>
                      <a:pt x="6142" y="11020"/>
                      <a:pt x="6115" y="11097"/>
                      <a:pt x="6086" y="11172"/>
                    </a:cubicBezTo>
                    <a:cubicBezTo>
                      <a:pt x="5938" y="11569"/>
                      <a:pt x="5603" y="11820"/>
                      <a:pt x="5191" y="11820"/>
                    </a:cubicBezTo>
                    <a:cubicBezTo>
                      <a:pt x="5046" y="11821"/>
                      <a:pt x="4967" y="11873"/>
                      <a:pt x="4910" y="11999"/>
                    </a:cubicBezTo>
                    <a:cubicBezTo>
                      <a:pt x="4809" y="12229"/>
                      <a:pt x="4584" y="12350"/>
                      <a:pt x="4352" y="12350"/>
                    </a:cubicBezTo>
                    <a:cubicBezTo>
                      <a:pt x="4203" y="12350"/>
                      <a:pt x="4051" y="12300"/>
                      <a:pt x="3926" y="12197"/>
                    </a:cubicBezTo>
                    <a:cubicBezTo>
                      <a:pt x="3672" y="11987"/>
                      <a:pt x="3473" y="11739"/>
                      <a:pt x="3386" y="11422"/>
                    </a:cubicBezTo>
                    <a:cubicBezTo>
                      <a:pt x="3277" y="11037"/>
                      <a:pt x="3184" y="10648"/>
                      <a:pt x="3105" y="10255"/>
                    </a:cubicBezTo>
                    <a:cubicBezTo>
                      <a:pt x="2989" y="9695"/>
                      <a:pt x="2737" y="9191"/>
                      <a:pt x="2485" y="8687"/>
                    </a:cubicBezTo>
                    <a:cubicBezTo>
                      <a:pt x="2470" y="8656"/>
                      <a:pt x="2455" y="8626"/>
                      <a:pt x="2449" y="8614"/>
                    </a:cubicBezTo>
                    <a:cubicBezTo>
                      <a:pt x="2214" y="8680"/>
                      <a:pt x="2035" y="8714"/>
                      <a:pt x="1894" y="8714"/>
                    </a:cubicBezTo>
                    <a:cubicBezTo>
                      <a:pt x="1708" y="8714"/>
                      <a:pt x="1590" y="8654"/>
                      <a:pt x="1501" y="8530"/>
                    </a:cubicBezTo>
                    <a:lnTo>
                      <a:pt x="1501" y="8530"/>
                    </a:lnTo>
                    <a:cubicBezTo>
                      <a:pt x="1636" y="8555"/>
                      <a:pt x="1753" y="8585"/>
                      <a:pt x="1870" y="8597"/>
                    </a:cubicBezTo>
                    <a:cubicBezTo>
                      <a:pt x="1909" y="8601"/>
                      <a:pt x="1948" y="8605"/>
                      <a:pt x="1988" y="8605"/>
                    </a:cubicBezTo>
                    <a:cubicBezTo>
                      <a:pt x="2067" y="8605"/>
                      <a:pt x="2145" y="8586"/>
                      <a:pt x="2211" y="8498"/>
                    </a:cubicBezTo>
                    <a:cubicBezTo>
                      <a:pt x="1854" y="8362"/>
                      <a:pt x="1496" y="8247"/>
                      <a:pt x="1217" y="7994"/>
                    </a:cubicBezTo>
                    <a:cubicBezTo>
                      <a:pt x="1225" y="7976"/>
                      <a:pt x="1232" y="7956"/>
                      <a:pt x="1241" y="7938"/>
                    </a:cubicBezTo>
                    <a:cubicBezTo>
                      <a:pt x="1288" y="7955"/>
                      <a:pt x="1342" y="7962"/>
                      <a:pt x="1382" y="7991"/>
                    </a:cubicBezTo>
                    <a:cubicBezTo>
                      <a:pt x="1642" y="8172"/>
                      <a:pt x="1927" y="8289"/>
                      <a:pt x="2233" y="8372"/>
                    </a:cubicBezTo>
                    <a:cubicBezTo>
                      <a:pt x="2401" y="8419"/>
                      <a:pt x="2539" y="8528"/>
                      <a:pt x="2616" y="8690"/>
                    </a:cubicBezTo>
                    <a:cubicBezTo>
                      <a:pt x="2848" y="9179"/>
                      <a:pt x="3094" y="9667"/>
                      <a:pt x="3195" y="10209"/>
                    </a:cubicBezTo>
                    <a:cubicBezTo>
                      <a:pt x="3240" y="10455"/>
                      <a:pt x="3295" y="10701"/>
                      <a:pt x="3348" y="10947"/>
                    </a:cubicBezTo>
                    <a:cubicBezTo>
                      <a:pt x="3423" y="11296"/>
                      <a:pt x="3548" y="11626"/>
                      <a:pt x="3789" y="11897"/>
                    </a:cubicBezTo>
                    <a:cubicBezTo>
                      <a:pt x="3878" y="11997"/>
                      <a:pt x="3986" y="12089"/>
                      <a:pt x="4101" y="12152"/>
                    </a:cubicBezTo>
                    <a:cubicBezTo>
                      <a:pt x="4183" y="12195"/>
                      <a:pt x="4267" y="12215"/>
                      <a:pt x="4349" y="12215"/>
                    </a:cubicBezTo>
                    <a:cubicBezTo>
                      <a:pt x="4530" y="12215"/>
                      <a:pt x="4697" y="12114"/>
                      <a:pt x="4802" y="11936"/>
                    </a:cubicBezTo>
                    <a:cubicBezTo>
                      <a:pt x="4923" y="11725"/>
                      <a:pt x="4940" y="11500"/>
                      <a:pt x="4920" y="11266"/>
                    </a:cubicBezTo>
                    <a:cubicBezTo>
                      <a:pt x="4883" y="10819"/>
                      <a:pt x="4851" y="10371"/>
                      <a:pt x="4818" y="9923"/>
                    </a:cubicBezTo>
                    <a:cubicBezTo>
                      <a:pt x="4790" y="9538"/>
                      <a:pt x="4778" y="9151"/>
                      <a:pt x="4737" y="8765"/>
                    </a:cubicBezTo>
                    <a:cubicBezTo>
                      <a:pt x="4626" y="7743"/>
                      <a:pt x="4047" y="7082"/>
                      <a:pt x="3115" y="6702"/>
                    </a:cubicBezTo>
                    <a:cubicBezTo>
                      <a:pt x="2895" y="6612"/>
                      <a:pt x="2674" y="6525"/>
                      <a:pt x="2446" y="6457"/>
                    </a:cubicBezTo>
                    <a:cubicBezTo>
                      <a:pt x="2288" y="6409"/>
                      <a:pt x="2121" y="6367"/>
                      <a:pt x="1958" y="6367"/>
                    </a:cubicBezTo>
                    <a:cubicBezTo>
                      <a:pt x="1955" y="6367"/>
                      <a:pt x="1952" y="6367"/>
                      <a:pt x="1950" y="6367"/>
                    </a:cubicBezTo>
                    <a:cubicBezTo>
                      <a:pt x="1528" y="6370"/>
                      <a:pt x="1141" y="6522"/>
                      <a:pt x="763" y="6701"/>
                    </a:cubicBezTo>
                    <a:cubicBezTo>
                      <a:pt x="520" y="6815"/>
                      <a:pt x="353" y="6987"/>
                      <a:pt x="280" y="7245"/>
                    </a:cubicBezTo>
                    <a:cubicBezTo>
                      <a:pt x="220" y="7454"/>
                      <a:pt x="167" y="7665"/>
                      <a:pt x="112" y="7875"/>
                    </a:cubicBezTo>
                    <a:cubicBezTo>
                      <a:pt x="11" y="8256"/>
                      <a:pt x="1" y="8641"/>
                      <a:pt x="95" y="9023"/>
                    </a:cubicBezTo>
                    <a:cubicBezTo>
                      <a:pt x="209" y="9478"/>
                      <a:pt x="331" y="9932"/>
                      <a:pt x="449" y="10384"/>
                    </a:cubicBezTo>
                    <a:cubicBezTo>
                      <a:pt x="590" y="10918"/>
                      <a:pt x="740" y="11449"/>
                      <a:pt x="1012" y="11933"/>
                    </a:cubicBezTo>
                    <a:cubicBezTo>
                      <a:pt x="1144" y="12168"/>
                      <a:pt x="1277" y="12414"/>
                      <a:pt x="1459" y="12608"/>
                    </a:cubicBezTo>
                    <a:cubicBezTo>
                      <a:pt x="1686" y="12849"/>
                      <a:pt x="1954" y="13055"/>
                      <a:pt x="2221" y="13254"/>
                    </a:cubicBezTo>
                    <a:cubicBezTo>
                      <a:pt x="2620" y="13551"/>
                      <a:pt x="3048" y="13802"/>
                      <a:pt x="3555" y="13879"/>
                    </a:cubicBezTo>
                    <a:cubicBezTo>
                      <a:pt x="3590" y="13883"/>
                      <a:pt x="3620" y="13909"/>
                      <a:pt x="3669" y="13934"/>
                    </a:cubicBezTo>
                    <a:cubicBezTo>
                      <a:pt x="3609" y="13972"/>
                      <a:pt x="3552" y="13985"/>
                      <a:pt x="3498" y="13985"/>
                    </a:cubicBezTo>
                    <a:cubicBezTo>
                      <a:pt x="3414" y="13985"/>
                      <a:pt x="3336" y="13952"/>
                      <a:pt x="3261" y="13927"/>
                    </a:cubicBezTo>
                    <a:cubicBezTo>
                      <a:pt x="2911" y="13811"/>
                      <a:pt x="2584" y="13648"/>
                      <a:pt x="2277" y="13442"/>
                    </a:cubicBezTo>
                    <a:cubicBezTo>
                      <a:pt x="2197" y="13388"/>
                      <a:pt x="2104" y="13353"/>
                      <a:pt x="1981" y="13292"/>
                    </a:cubicBezTo>
                    <a:cubicBezTo>
                      <a:pt x="1981" y="13688"/>
                      <a:pt x="1980" y="14042"/>
                      <a:pt x="1981" y="14395"/>
                    </a:cubicBezTo>
                    <a:cubicBezTo>
                      <a:pt x="1981" y="15646"/>
                      <a:pt x="1986" y="16897"/>
                      <a:pt x="1981" y="18149"/>
                    </a:cubicBezTo>
                    <a:cubicBezTo>
                      <a:pt x="1981" y="18321"/>
                      <a:pt x="2044" y="18417"/>
                      <a:pt x="2194" y="18500"/>
                    </a:cubicBezTo>
                    <a:cubicBezTo>
                      <a:pt x="2551" y="18696"/>
                      <a:pt x="2940" y="18788"/>
                      <a:pt x="3322" y="18905"/>
                    </a:cubicBezTo>
                    <a:cubicBezTo>
                      <a:pt x="3680" y="19016"/>
                      <a:pt x="4040" y="19071"/>
                      <a:pt x="4402" y="19071"/>
                    </a:cubicBezTo>
                    <a:cubicBezTo>
                      <a:pt x="4606" y="19071"/>
                      <a:pt x="4811" y="19054"/>
                      <a:pt x="5016" y="19019"/>
                    </a:cubicBezTo>
                    <a:cubicBezTo>
                      <a:pt x="5390" y="18955"/>
                      <a:pt x="5759" y="18856"/>
                      <a:pt x="6130" y="18773"/>
                    </a:cubicBezTo>
                    <a:cubicBezTo>
                      <a:pt x="6385" y="18716"/>
                      <a:pt x="6622" y="18623"/>
                      <a:pt x="6838" y="18470"/>
                    </a:cubicBezTo>
                    <a:cubicBezTo>
                      <a:pt x="6985" y="18365"/>
                      <a:pt x="7083" y="18234"/>
                      <a:pt x="7093" y="18051"/>
                    </a:cubicBezTo>
                    <a:cubicBezTo>
                      <a:pt x="7107" y="17801"/>
                      <a:pt x="7132" y="17549"/>
                      <a:pt x="7119" y="17300"/>
                    </a:cubicBezTo>
                    <a:cubicBezTo>
                      <a:pt x="7075" y="16570"/>
                      <a:pt x="7122" y="15844"/>
                      <a:pt x="7156" y="15118"/>
                    </a:cubicBezTo>
                    <a:cubicBezTo>
                      <a:pt x="7174" y="14731"/>
                      <a:pt x="7212" y="14345"/>
                      <a:pt x="7234" y="13958"/>
                    </a:cubicBezTo>
                    <a:cubicBezTo>
                      <a:pt x="7243" y="13786"/>
                      <a:pt x="7236" y="13612"/>
                      <a:pt x="7236" y="13412"/>
                    </a:cubicBezTo>
                    <a:lnTo>
                      <a:pt x="7236" y="13412"/>
                    </a:lnTo>
                    <a:cubicBezTo>
                      <a:pt x="7080" y="13503"/>
                      <a:pt x="6957" y="13583"/>
                      <a:pt x="6826" y="13652"/>
                    </a:cubicBezTo>
                    <a:cubicBezTo>
                      <a:pt x="6688" y="13724"/>
                      <a:pt x="6544" y="13789"/>
                      <a:pt x="6400" y="13847"/>
                    </a:cubicBezTo>
                    <a:cubicBezTo>
                      <a:pt x="6262" y="13904"/>
                      <a:pt x="6121" y="13955"/>
                      <a:pt x="5978" y="13999"/>
                    </a:cubicBezTo>
                    <a:cubicBezTo>
                      <a:pt x="5850" y="14040"/>
                      <a:pt x="5726" y="14099"/>
                      <a:pt x="5589" y="14099"/>
                    </a:cubicBezTo>
                    <a:cubicBezTo>
                      <a:pt x="5576" y="14099"/>
                      <a:pt x="5563" y="14099"/>
                      <a:pt x="5549" y="14098"/>
                    </a:cubicBezTo>
                    <a:cubicBezTo>
                      <a:pt x="5578" y="14072"/>
                      <a:pt x="5606" y="14057"/>
                      <a:pt x="5638" y="14047"/>
                    </a:cubicBezTo>
                    <a:cubicBezTo>
                      <a:pt x="6325" y="13831"/>
                      <a:pt x="6969" y="13532"/>
                      <a:pt x="7510" y="13043"/>
                    </a:cubicBezTo>
                    <a:cubicBezTo>
                      <a:pt x="7555" y="13002"/>
                      <a:pt x="7605" y="12966"/>
                      <a:pt x="7656" y="12930"/>
                    </a:cubicBezTo>
                    <a:cubicBezTo>
                      <a:pt x="7932" y="12734"/>
                      <a:pt x="8139" y="12477"/>
                      <a:pt x="8307" y="12185"/>
                    </a:cubicBezTo>
                    <a:cubicBezTo>
                      <a:pt x="8582" y="11706"/>
                      <a:pt x="8901" y="11257"/>
                      <a:pt x="9251" y="10830"/>
                    </a:cubicBezTo>
                    <a:cubicBezTo>
                      <a:pt x="9635" y="10359"/>
                      <a:pt x="10094" y="9964"/>
                      <a:pt x="10552" y="9566"/>
                    </a:cubicBezTo>
                    <a:cubicBezTo>
                      <a:pt x="11068" y="9115"/>
                      <a:pt x="11563" y="8638"/>
                      <a:pt x="12147" y="8267"/>
                    </a:cubicBezTo>
                    <a:cubicBezTo>
                      <a:pt x="12405" y="8105"/>
                      <a:pt x="12640" y="7905"/>
                      <a:pt x="12868" y="7701"/>
                    </a:cubicBezTo>
                    <a:cubicBezTo>
                      <a:pt x="13267" y="7343"/>
                      <a:pt x="13248" y="6905"/>
                      <a:pt x="12820" y="6576"/>
                    </a:cubicBezTo>
                    <a:cubicBezTo>
                      <a:pt x="12550" y="6370"/>
                      <a:pt x="12267" y="6274"/>
                      <a:pt x="11988" y="6274"/>
                    </a:cubicBezTo>
                    <a:cubicBezTo>
                      <a:pt x="11612" y="6274"/>
                      <a:pt x="11244" y="6448"/>
                      <a:pt x="10925" y="6761"/>
                    </a:cubicBezTo>
                    <a:cubicBezTo>
                      <a:pt x="10601" y="7079"/>
                      <a:pt x="10324" y="7445"/>
                      <a:pt x="10029" y="7793"/>
                    </a:cubicBezTo>
                    <a:cubicBezTo>
                      <a:pt x="9882" y="7965"/>
                      <a:pt x="9717" y="8112"/>
                      <a:pt x="9512" y="8214"/>
                    </a:cubicBezTo>
                    <a:cubicBezTo>
                      <a:pt x="9407" y="8267"/>
                      <a:pt x="9311" y="8339"/>
                      <a:pt x="9212" y="8402"/>
                    </a:cubicBezTo>
                    <a:cubicBezTo>
                      <a:pt x="9216" y="8414"/>
                      <a:pt x="9222" y="8426"/>
                      <a:pt x="9228" y="8438"/>
                    </a:cubicBezTo>
                    <a:cubicBezTo>
                      <a:pt x="9413" y="8411"/>
                      <a:pt x="9597" y="8386"/>
                      <a:pt x="9807" y="8356"/>
                    </a:cubicBezTo>
                    <a:lnTo>
                      <a:pt x="9807" y="8356"/>
                    </a:lnTo>
                    <a:cubicBezTo>
                      <a:pt x="9774" y="8396"/>
                      <a:pt x="9764" y="8420"/>
                      <a:pt x="9749" y="8425"/>
                    </a:cubicBezTo>
                    <a:cubicBezTo>
                      <a:pt x="9495" y="8489"/>
                      <a:pt x="9242" y="8566"/>
                      <a:pt x="8980" y="8566"/>
                    </a:cubicBezTo>
                    <a:cubicBezTo>
                      <a:pt x="8936" y="8566"/>
                      <a:pt x="8893" y="8564"/>
                      <a:pt x="8849" y="8560"/>
                    </a:cubicBezTo>
                    <a:cubicBezTo>
                      <a:pt x="8688" y="8542"/>
                      <a:pt x="8532" y="8488"/>
                      <a:pt x="8374" y="8453"/>
                    </a:cubicBezTo>
                    <a:cubicBezTo>
                      <a:pt x="8311" y="8441"/>
                      <a:pt x="8245" y="8438"/>
                      <a:pt x="8154" y="8428"/>
                    </a:cubicBezTo>
                    <a:lnTo>
                      <a:pt x="8154" y="8428"/>
                    </a:lnTo>
                    <a:cubicBezTo>
                      <a:pt x="8203" y="8548"/>
                      <a:pt x="8239" y="8636"/>
                      <a:pt x="8275" y="8726"/>
                    </a:cubicBezTo>
                    <a:cubicBezTo>
                      <a:pt x="8182" y="8663"/>
                      <a:pt x="8107" y="8588"/>
                      <a:pt x="8070" y="8500"/>
                    </a:cubicBezTo>
                    <a:cubicBezTo>
                      <a:pt x="7968" y="8255"/>
                      <a:pt x="7860" y="8010"/>
                      <a:pt x="7798" y="7755"/>
                    </a:cubicBezTo>
                    <a:cubicBezTo>
                      <a:pt x="7651" y="7139"/>
                      <a:pt x="7641" y="6502"/>
                      <a:pt x="7600" y="5872"/>
                    </a:cubicBezTo>
                    <a:cubicBezTo>
                      <a:pt x="7566" y="5331"/>
                      <a:pt x="7573" y="4786"/>
                      <a:pt x="7543" y="4243"/>
                    </a:cubicBezTo>
                    <a:cubicBezTo>
                      <a:pt x="7516" y="3761"/>
                      <a:pt x="7489" y="3278"/>
                      <a:pt x="7416" y="2802"/>
                    </a:cubicBezTo>
                    <a:cubicBezTo>
                      <a:pt x="7347" y="2363"/>
                      <a:pt x="7248" y="1920"/>
                      <a:pt x="7102" y="1500"/>
                    </a:cubicBezTo>
                    <a:cubicBezTo>
                      <a:pt x="6960" y="1090"/>
                      <a:pt x="6737" y="708"/>
                      <a:pt x="6439" y="385"/>
                    </a:cubicBezTo>
                    <a:cubicBezTo>
                      <a:pt x="6343" y="282"/>
                      <a:pt x="6223" y="198"/>
                      <a:pt x="6101" y="124"/>
                    </a:cubicBezTo>
                    <a:cubicBezTo>
                      <a:pt x="5961" y="39"/>
                      <a:pt x="5830" y="1"/>
                      <a:pt x="5714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1344575" y="1753575"/>
                <a:ext cx="78125" cy="13922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569" extrusionOk="0">
                    <a:moveTo>
                      <a:pt x="841" y="0"/>
                    </a:moveTo>
                    <a:cubicBezTo>
                      <a:pt x="779" y="0"/>
                      <a:pt x="716" y="15"/>
                      <a:pt x="653" y="46"/>
                    </a:cubicBezTo>
                    <a:cubicBezTo>
                      <a:pt x="524" y="107"/>
                      <a:pt x="390" y="160"/>
                      <a:pt x="266" y="227"/>
                    </a:cubicBezTo>
                    <a:cubicBezTo>
                      <a:pt x="195" y="265"/>
                      <a:pt x="126" y="316"/>
                      <a:pt x="72" y="376"/>
                    </a:cubicBezTo>
                    <a:cubicBezTo>
                      <a:pt x="0" y="455"/>
                      <a:pt x="20" y="515"/>
                      <a:pt x="114" y="568"/>
                    </a:cubicBezTo>
                    <a:cubicBezTo>
                      <a:pt x="186" y="605"/>
                      <a:pt x="260" y="640"/>
                      <a:pt x="326" y="686"/>
                    </a:cubicBezTo>
                    <a:cubicBezTo>
                      <a:pt x="767" y="997"/>
                      <a:pt x="1178" y="1339"/>
                      <a:pt x="1540" y="1741"/>
                    </a:cubicBezTo>
                    <a:cubicBezTo>
                      <a:pt x="1717" y="1939"/>
                      <a:pt x="1844" y="2155"/>
                      <a:pt x="1907" y="2412"/>
                    </a:cubicBezTo>
                    <a:cubicBezTo>
                      <a:pt x="2023" y="2890"/>
                      <a:pt x="2078" y="3377"/>
                      <a:pt x="2108" y="3864"/>
                    </a:cubicBezTo>
                    <a:cubicBezTo>
                      <a:pt x="2140" y="4359"/>
                      <a:pt x="2149" y="4855"/>
                      <a:pt x="2165" y="5351"/>
                    </a:cubicBezTo>
                    <a:cubicBezTo>
                      <a:pt x="2171" y="5512"/>
                      <a:pt x="2191" y="5536"/>
                      <a:pt x="2350" y="5561"/>
                    </a:cubicBezTo>
                    <a:cubicBezTo>
                      <a:pt x="2382" y="5566"/>
                      <a:pt x="2414" y="5569"/>
                      <a:pt x="2446" y="5569"/>
                    </a:cubicBezTo>
                    <a:cubicBezTo>
                      <a:pt x="2717" y="5569"/>
                      <a:pt x="2957" y="5383"/>
                      <a:pt x="3019" y="5102"/>
                    </a:cubicBezTo>
                    <a:cubicBezTo>
                      <a:pt x="3102" y="4734"/>
                      <a:pt x="3111" y="4362"/>
                      <a:pt x="3124" y="3984"/>
                    </a:cubicBezTo>
                    <a:cubicBezTo>
                      <a:pt x="3075" y="3498"/>
                      <a:pt x="3039" y="3012"/>
                      <a:pt x="2973" y="2529"/>
                    </a:cubicBezTo>
                    <a:cubicBezTo>
                      <a:pt x="2931" y="2218"/>
                      <a:pt x="2841" y="1915"/>
                      <a:pt x="2651" y="1656"/>
                    </a:cubicBezTo>
                    <a:cubicBezTo>
                      <a:pt x="2249" y="1103"/>
                      <a:pt x="1783" y="611"/>
                      <a:pt x="1255" y="178"/>
                    </a:cubicBezTo>
                    <a:cubicBezTo>
                      <a:pt x="1187" y="122"/>
                      <a:pt x="1105" y="85"/>
                      <a:pt x="1026" y="46"/>
                    </a:cubicBezTo>
                    <a:cubicBezTo>
                      <a:pt x="965" y="15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1241375" y="1619025"/>
                <a:ext cx="337425" cy="484250"/>
              </a:xfrm>
              <a:custGeom>
                <a:avLst/>
                <a:gdLst/>
                <a:ahLst/>
                <a:cxnLst/>
                <a:rect l="l" t="t" r="r" b="b"/>
                <a:pathLst>
                  <a:path w="13497" h="19370" extrusionOk="0">
                    <a:moveTo>
                      <a:pt x="4970" y="5382"/>
                    </a:moveTo>
                    <a:cubicBezTo>
                      <a:pt x="5032" y="5382"/>
                      <a:pt x="5093" y="5397"/>
                      <a:pt x="5154" y="5426"/>
                    </a:cubicBezTo>
                    <a:cubicBezTo>
                      <a:pt x="5233" y="5467"/>
                      <a:pt x="5315" y="5504"/>
                      <a:pt x="5383" y="5560"/>
                    </a:cubicBezTo>
                    <a:cubicBezTo>
                      <a:pt x="5911" y="5992"/>
                      <a:pt x="6377" y="6485"/>
                      <a:pt x="6779" y="7038"/>
                    </a:cubicBezTo>
                    <a:cubicBezTo>
                      <a:pt x="6969" y="7297"/>
                      <a:pt x="7059" y="7600"/>
                      <a:pt x="7101" y="7911"/>
                    </a:cubicBezTo>
                    <a:cubicBezTo>
                      <a:pt x="7165" y="8392"/>
                      <a:pt x="7203" y="8880"/>
                      <a:pt x="7252" y="9366"/>
                    </a:cubicBezTo>
                    <a:cubicBezTo>
                      <a:pt x="7239" y="9743"/>
                      <a:pt x="7230" y="10116"/>
                      <a:pt x="7147" y="10484"/>
                    </a:cubicBezTo>
                    <a:cubicBezTo>
                      <a:pt x="7085" y="10765"/>
                      <a:pt x="6845" y="10951"/>
                      <a:pt x="6574" y="10951"/>
                    </a:cubicBezTo>
                    <a:cubicBezTo>
                      <a:pt x="6542" y="10951"/>
                      <a:pt x="6510" y="10948"/>
                      <a:pt x="6478" y="10943"/>
                    </a:cubicBezTo>
                    <a:cubicBezTo>
                      <a:pt x="6319" y="10918"/>
                      <a:pt x="6299" y="10892"/>
                      <a:pt x="6293" y="10733"/>
                    </a:cubicBezTo>
                    <a:cubicBezTo>
                      <a:pt x="6277" y="10237"/>
                      <a:pt x="6268" y="9741"/>
                      <a:pt x="6236" y="9246"/>
                    </a:cubicBezTo>
                    <a:cubicBezTo>
                      <a:pt x="6206" y="8759"/>
                      <a:pt x="6151" y="8272"/>
                      <a:pt x="6035" y="7794"/>
                    </a:cubicBezTo>
                    <a:cubicBezTo>
                      <a:pt x="5972" y="7537"/>
                      <a:pt x="5845" y="7320"/>
                      <a:pt x="5668" y="7123"/>
                    </a:cubicBezTo>
                    <a:cubicBezTo>
                      <a:pt x="5306" y="6721"/>
                      <a:pt x="4895" y="6379"/>
                      <a:pt x="4454" y="6068"/>
                    </a:cubicBezTo>
                    <a:cubicBezTo>
                      <a:pt x="4388" y="6022"/>
                      <a:pt x="4314" y="5987"/>
                      <a:pt x="4242" y="5948"/>
                    </a:cubicBezTo>
                    <a:cubicBezTo>
                      <a:pt x="4148" y="5897"/>
                      <a:pt x="4128" y="5837"/>
                      <a:pt x="4202" y="5756"/>
                    </a:cubicBezTo>
                    <a:cubicBezTo>
                      <a:pt x="4254" y="5698"/>
                      <a:pt x="4323" y="5647"/>
                      <a:pt x="4394" y="5609"/>
                    </a:cubicBezTo>
                    <a:cubicBezTo>
                      <a:pt x="4518" y="5542"/>
                      <a:pt x="4652" y="5489"/>
                      <a:pt x="4781" y="5428"/>
                    </a:cubicBezTo>
                    <a:cubicBezTo>
                      <a:pt x="4844" y="5397"/>
                      <a:pt x="4907" y="5382"/>
                      <a:pt x="4970" y="5382"/>
                    </a:cubicBezTo>
                    <a:close/>
                    <a:moveTo>
                      <a:pt x="3464" y="5914"/>
                    </a:moveTo>
                    <a:cubicBezTo>
                      <a:pt x="3634" y="5914"/>
                      <a:pt x="3803" y="5949"/>
                      <a:pt x="3975" y="5986"/>
                    </a:cubicBezTo>
                    <a:cubicBezTo>
                      <a:pt x="4457" y="6092"/>
                      <a:pt x="4754" y="6463"/>
                      <a:pt x="5112" y="6742"/>
                    </a:cubicBezTo>
                    <a:cubicBezTo>
                      <a:pt x="5290" y="6879"/>
                      <a:pt x="5432" y="7056"/>
                      <a:pt x="5590" y="7216"/>
                    </a:cubicBezTo>
                    <a:cubicBezTo>
                      <a:pt x="5816" y="7447"/>
                      <a:pt x="5932" y="7731"/>
                      <a:pt x="5992" y="8046"/>
                    </a:cubicBezTo>
                    <a:cubicBezTo>
                      <a:pt x="6119" y="8711"/>
                      <a:pt x="6172" y="9378"/>
                      <a:pt x="6172" y="10052"/>
                    </a:cubicBezTo>
                    <a:cubicBezTo>
                      <a:pt x="6172" y="10297"/>
                      <a:pt x="6176" y="10543"/>
                      <a:pt x="6181" y="10787"/>
                    </a:cubicBezTo>
                    <a:cubicBezTo>
                      <a:pt x="6187" y="11009"/>
                      <a:pt x="6148" y="11219"/>
                      <a:pt x="6035" y="11413"/>
                    </a:cubicBezTo>
                    <a:cubicBezTo>
                      <a:pt x="5884" y="11672"/>
                      <a:pt x="5624" y="11823"/>
                      <a:pt x="5321" y="11823"/>
                    </a:cubicBezTo>
                    <a:cubicBezTo>
                      <a:pt x="5271" y="11823"/>
                      <a:pt x="5221" y="11819"/>
                      <a:pt x="5169" y="11810"/>
                    </a:cubicBezTo>
                    <a:cubicBezTo>
                      <a:pt x="5163" y="11752"/>
                      <a:pt x="5151" y="11686"/>
                      <a:pt x="5151" y="11621"/>
                    </a:cubicBezTo>
                    <a:cubicBezTo>
                      <a:pt x="5153" y="11096"/>
                      <a:pt x="5099" y="10577"/>
                      <a:pt x="5037" y="10058"/>
                    </a:cubicBezTo>
                    <a:cubicBezTo>
                      <a:pt x="5006" y="9782"/>
                      <a:pt x="4994" y="9501"/>
                      <a:pt x="4989" y="9224"/>
                    </a:cubicBezTo>
                    <a:cubicBezTo>
                      <a:pt x="4985" y="8775"/>
                      <a:pt x="4914" y="8340"/>
                      <a:pt x="4704" y="7942"/>
                    </a:cubicBezTo>
                    <a:cubicBezTo>
                      <a:pt x="4451" y="7462"/>
                      <a:pt x="4079" y="7095"/>
                      <a:pt x="3585" y="6858"/>
                    </a:cubicBezTo>
                    <a:cubicBezTo>
                      <a:pt x="3427" y="6781"/>
                      <a:pt x="3259" y="6723"/>
                      <a:pt x="3096" y="6656"/>
                    </a:cubicBezTo>
                    <a:cubicBezTo>
                      <a:pt x="2952" y="6599"/>
                      <a:pt x="2808" y="6541"/>
                      <a:pt x="2653" y="6479"/>
                    </a:cubicBezTo>
                    <a:cubicBezTo>
                      <a:pt x="2766" y="6145"/>
                      <a:pt x="2991" y="5969"/>
                      <a:pt x="3310" y="5924"/>
                    </a:cubicBezTo>
                    <a:cubicBezTo>
                      <a:pt x="3362" y="5917"/>
                      <a:pt x="3413" y="5914"/>
                      <a:pt x="3464" y="5914"/>
                    </a:cubicBezTo>
                    <a:close/>
                    <a:moveTo>
                      <a:pt x="5839" y="137"/>
                    </a:moveTo>
                    <a:cubicBezTo>
                      <a:pt x="5955" y="137"/>
                      <a:pt x="6086" y="174"/>
                      <a:pt x="6227" y="260"/>
                    </a:cubicBezTo>
                    <a:cubicBezTo>
                      <a:pt x="6349" y="332"/>
                      <a:pt x="6469" y="418"/>
                      <a:pt x="6565" y="520"/>
                    </a:cubicBezTo>
                    <a:cubicBezTo>
                      <a:pt x="6863" y="842"/>
                      <a:pt x="7086" y="1226"/>
                      <a:pt x="7228" y="1635"/>
                    </a:cubicBezTo>
                    <a:cubicBezTo>
                      <a:pt x="7374" y="2056"/>
                      <a:pt x="7473" y="2497"/>
                      <a:pt x="7542" y="2938"/>
                    </a:cubicBezTo>
                    <a:cubicBezTo>
                      <a:pt x="7615" y="3414"/>
                      <a:pt x="7642" y="3897"/>
                      <a:pt x="7669" y="4379"/>
                    </a:cubicBezTo>
                    <a:cubicBezTo>
                      <a:pt x="7699" y="4920"/>
                      <a:pt x="7692" y="5467"/>
                      <a:pt x="7726" y="6008"/>
                    </a:cubicBezTo>
                    <a:cubicBezTo>
                      <a:pt x="7767" y="6638"/>
                      <a:pt x="7777" y="7275"/>
                      <a:pt x="7924" y="7890"/>
                    </a:cubicBezTo>
                    <a:cubicBezTo>
                      <a:pt x="7986" y="8145"/>
                      <a:pt x="8094" y="8389"/>
                      <a:pt x="8196" y="8634"/>
                    </a:cubicBezTo>
                    <a:cubicBezTo>
                      <a:pt x="8233" y="8724"/>
                      <a:pt x="8308" y="8799"/>
                      <a:pt x="8401" y="8862"/>
                    </a:cubicBezTo>
                    <a:cubicBezTo>
                      <a:pt x="8365" y="8772"/>
                      <a:pt x="8329" y="8682"/>
                      <a:pt x="8280" y="8564"/>
                    </a:cubicBezTo>
                    <a:lnTo>
                      <a:pt x="8280" y="8564"/>
                    </a:lnTo>
                    <a:cubicBezTo>
                      <a:pt x="8371" y="8574"/>
                      <a:pt x="8437" y="8576"/>
                      <a:pt x="8500" y="8589"/>
                    </a:cubicBezTo>
                    <a:cubicBezTo>
                      <a:pt x="8658" y="8624"/>
                      <a:pt x="8814" y="8678"/>
                      <a:pt x="8975" y="8696"/>
                    </a:cubicBezTo>
                    <a:cubicBezTo>
                      <a:pt x="9019" y="8700"/>
                      <a:pt x="9062" y="8702"/>
                      <a:pt x="9106" y="8702"/>
                    </a:cubicBezTo>
                    <a:cubicBezTo>
                      <a:pt x="9368" y="8702"/>
                      <a:pt x="9621" y="8625"/>
                      <a:pt x="9875" y="8559"/>
                    </a:cubicBezTo>
                    <a:cubicBezTo>
                      <a:pt x="9890" y="8556"/>
                      <a:pt x="9900" y="8531"/>
                      <a:pt x="9933" y="8492"/>
                    </a:cubicBezTo>
                    <a:lnTo>
                      <a:pt x="9933" y="8492"/>
                    </a:lnTo>
                    <a:cubicBezTo>
                      <a:pt x="9723" y="8522"/>
                      <a:pt x="9539" y="8547"/>
                      <a:pt x="9354" y="8574"/>
                    </a:cubicBezTo>
                    <a:cubicBezTo>
                      <a:pt x="9348" y="8562"/>
                      <a:pt x="9342" y="8550"/>
                      <a:pt x="9338" y="8538"/>
                    </a:cubicBezTo>
                    <a:cubicBezTo>
                      <a:pt x="9437" y="8475"/>
                      <a:pt x="9533" y="8403"/>
                      <a:pt x="9638" y="8350"/>
                    </a:cubicBezTo>
                    <a:cubicBezTo>
                      <a:pt x="9843" y="8248"/>
                      <a:pt x="10008" y="8101"/>
                      <a:pt x="10155" y="7929"/>
                    </a:cubicBezTo>
                    <a:cubicBezTo>
                      <a:pt x="10450" y="7581"/>
                      <a:pt x="10726" y="7213"/>
                      <a:pt x="11050" y="6897"/>
                    </a:cubicBezTo>
                    <a:cubicBezTo>
                      <a:pt x="11369" y="6584"/>
                      <a:pt x="11738" y="6410"/>
                      <a:pt x="12114" y="6410"/>
                    </a:cubicBezTo>
                    <a:cubicBezTo>
                      <a:pt x="12394" y="6410"/>
                      <a:pt x="12677" y="6506"/>
                      <a:pt x="12946" y="6712"/>
                    </a:cubicBezTo>
                    <a:cubicBezTo>
                      <a:pt x="13375" y="7039"/>
                      <a:pt x="13393" y="7477"/>
                      <a:pt x="12994" y="7837"/>
                    </a:cubicBezTo>
                    <a:cubicBezTo>
                      <a:pt x="12766" y="8041"/>
                      <a:pt x="12529" y="8241"/>
                      <a:pt x="12273" y="8403"/>
                    </a:cubicBezTo>
                    <a:cubicBezTo>
                      <a:pt x="11689" y="8774"/>
                      <a:pt x="11194" y="9251"/>
                      <a:pt x="10678" y="9701"/>
                    </a:cubicBezTo>
                    <a:cubicBezTo>
                      <a:pt x="10220" y="10098"/>
                      <a:pt x="9762" y="10495"/>
                      <a:pt x="9377" y="10966"/>
                    </a:cubicBezTo>
                    <a:cubicBezTo>
                      <a:pt x="9027" y="11392"/>
                      <a:pt x="8708" y="11840"/>
                      <a:pt x="8433" y="12319"/>
                    </a:cubicBezTo>
                    <a:cubicBezTo>
                      <a:pt x="8265" y="12613"/>
                      <a:pt x="8059" y="12870"/>
                      <a:pt x="7782" y="13066"/>
                    </a:cubicBezTo>
                    <a:cubicBezTo>
                      <a:pt x="7732" y="13102"/>
                      <a:pt x="7681" y="13138"/>
                      <a:pt x="7636" y="13179"/>
                    </a:cubicBezTo>
                    <a:cubicBezTo>
                      <a:pt x="7095" y="13668"/>
                      <a:pt x="6451" y="13965"/>
                      <a:pt x="5765" y="14183"/>
                    </a:cubicBezTo>
                    <a:cubicBezTo>
                      <a:pt x="5732" y="14193"/>
                      <a:pt x="5704" y="14208"/>
                      <a:pt x="5675" y="14234"/>
                    </a:cubicBezTo>
                    <a:cubicBezTo>
                      <a:pt x="5688" y="14235"/>
                      <a:pt x="5702" y="14235"/>
                      <a:pt x="5715" y="14235"/>
                    </a:cubicBezTo>
                    <a:cubicBezTo>
                      <a:pt x="5852" y="14235"/>
                      <a:pt x="5977" y="14174"/>
                      <a:pt x="6104" y="14135"/>
                    </a:cubicBezTo>
                    <a:cubicBezTo>
                      <a:pt x="6247" y="14090"/>
                      <a:pt x="6388" y="14040"/>
                      <a:pt x="6526" y="13983"/>
                    </a:cubicBezTo>
                    <a:cubicBezTo>
                      <a:pt x="6670" y="13925"/>
                      <a:pt x="6814" y="13860"/>
                      <a:pt x="6952" y="13787"/>
                    </a:cubicBezTo>
                    <a:cubicBezTo>
                      <a:pt x="7083" y="13719"/>
                      <a:pt x="7207" y="13639"/>
                      <a:pt x="7362" y="13548"/>
                    </a:cubicBezTo>
                    <a:lnTo>
                      <a:pt x="7362" y="13548"/>
                    </a:lnTo>
                    <a:cubicBezTo>
                      <a:pt x="7362" y="13748"/>
                      <a:pt x="7369" y="13920"/>
                      <a:pt x="7360" y="14094"/>
                    </a:cubicBezTo>
                    <a:cubicBezTo>
                      <a:pt x="7338" y="14481"/>
                      <a:pt x="7300" y="14867"/>
                      <a:pt x="7282" y="15254"/>
                    </a:cubicBezTo>
                    <a:cubicBezTo>
                      <a:pt x="7248" y="15980"/>
                      <a:pt x="7201" y="16706"/>
                      <a:pt x="7245" y="17436"/>
                    </a:cubicBezTo>
                    <a:cubicBezTo>
                      <a:pt x="7258" y="17685"/>
                      <a:pt x="7233" y="17937"/>
                      <a:pt x="7219" y="18187"/>
                    </a:cubicBezTo>
                    <a:cubicBezTo>
                      <a:pt x="7209" y="18369"/>
                      <a:pt x="7111" y="18501"/>
                      <a:pt x="6964" y="18606"/>
                    </a:cubicBezTo>
                    <a:cubicBezTo>
                      <a:pt x="6748" y="18759"/>
                      <a:pt x="6511" y="18852"/>
                      <a:pt x="6256" y="18907"/>
                    </a:cubicBezTo>
                    <a:cubicBezTo>
                      <a:pt x="5885" y="18990"/>
                      <a:pt x="5518" y="19091"/>
                      <a:pt x="5142" y="19154"/>
                    </a:cubicBezTo>
                    <a:cubicBezTo>
                      <a:pt x="4937" y="19189"/>
                      <a:pt x="4731" y="19206"/>
                      <a:pt x="4527" y="19206"/>
                    </a:cubicBezTo>
                    <a:cubicBezTo>
                      <a:pt x="4165" y="19206"/>
                      <a:pt x="3806" y="19151"/>
                      <a:pt x="3448" y="19041"/>
                    </a:cubicBezTo>
                    <a:cubicBezTo>
                      <a:pt x="3066" y="18924"/>
                      <a:pt x="2677" y="18831"/>
                      <a:pt x="2320" y="18636"/>
                    </a:cubicBezTo>
                    <a:cubicBezTo>
                      <a:pt x="2170" y="18552"/>
                      <a:pt x="2107" y="18457"/>
                      <a:pt x="2107" y="18285"/>
                    </a:cubicBezTo>
                    <a:cubicBezTo>
                      <a:pt x="2112" y="17033"/>
                      <a:pt x="2107" y="15782"/>
                      <a:pt x="2107" y="14531"/>
                    </a:cubicBezTo>
                    <a:cubicBezTo>
                      <a:pt x="2106" y="14178"/>
                      <a:pt x="2107" y="13824"/>
                      <a:pt x="2107" y="13428"/>
                    </a:cubicBezTo>
                    <a:cubicBezTo>
                      <a:pt x="2230" y="13489"/>
                      <a:pt x="2323" y="13524"/>
                      <a:pt x="2403" y="13578"/>
                    </a:cubicBezTo>
                    <a:cubicBezTo>
                      <a:pt x="2710" y="13784"/>
                      <a:pt x="3039" y="13946"/>
                      <a:pt x="3388" y="14063"/>
                    </a:cubicBezTo>
                    <a:cubicBezTo>
                      <a:pt x="3462" y="14088"/>
                      <a:pt x="3539" y="14120"/>
                      <a:pt x="3622" y="14120"/>
                    </a:cubicBezTo>
                    <a:cubicBezTo>
                      <a:pt x="3677" y="14120"/>
                      <a:pt x="3734" y="14106"/>
                      <a:pt x="3795" y="14069"/>
                    </a:cubicBezTo>
                    <a:cubicBezTo>
                      <a:pt x="3746" y="14045"/>
                      <a:pt x="3716" y="14019"/>
                      <a:pt x="3681" y="14013"/>
                    </a:cubicBezTo>
                    <a:cubicBezTo>
                      <a:pt x="3174" y="13938"/>
                      <a:pt x="2748" y="13687"/>
                      <a:pt x="2347" y="13389"/>
                    </a:cubicBezTo>
                    <a:cubicBezTo>
                      <a:pt x="2080" y="13191"/>
                      <a:pt x="1812" y="12985"/>
                      <a:pt x="1585" y="12744"/>
                    </a:cubicBezTo>
                    <a:cubicBezTo>
                      <a:pt x="1403" y="12550"/>
                      <a:pt x="1271" y="12304"/>
                      <a:pt x="1138" y="12069"/>
                    </a:cubicBezTo>
                    <a:cubicBezTo>
                      <a:pt x="866" y="11584"/>
                      <a:pt x="716" y="11053"/>
                      <a:pt x="575" y="10520"/>
                    </a:cubicBezTo>
                    <a:cubicBezTo>
                      <a:pt x="457" y="10067"/>
                      <a:pt x="335" y="9614"/>
                      <a:pt x="221" y="9159"/>
                    </a:cubicBezTo>
                    <a:cubicBezTo>
                      <a:pt x="127" y="8777"/>
                      <a:pt x="137" y="8392"/>
                      <a:pt x="238" y="8010"/>
                    </a:cubicBezTo>
                    <a:cubicBezTo>
                      <a:pt x="293" y="7800"/>
                      <a:pt x="346" y="7590"/>
                      <a:pt x="406" y="7381"/>
                    </a:cubicBezTo>
                    <a:cubicBezTo>
                      <a:pt x="479" y="7123"/>
                      <a:pt x="646" y="6951"/>
                      <a:pt x="889" y="6835"/>
                    </a:cubicBezTo>
                    <a:cubicBezTo>
                      <a:pt x="1267" y="6658"/>
                      <a:pt x="1654" y="6506"/>
                      <a:pt x="2076" y="6503"/>
                    </a:cubicBezTo>
                    <a:cubicBezTo>
                      <a:pt x="2078" y="6503"/>
                      <a:pt x="2081" y="6503"/>
                      <a:pt x="2084" y="6503"/>
                    </a:cubicBezTo>
                    <a:cubicBezTo>
                      <a:pt x="2248" y="6503"/>
                      <a:pt x="2414" y="6545"/>
                      <a:pt x="2572" y="6592"/>
                    </a:cubicBezTo>
                    <a:cubicBezTo>
                      <a:pt x="2800" y="6661"/>
                      <a:pt x="3021" y="6748"/>
                      <a:pt x="3241" y="6838"/>
                    </a:cubicBezTo>
                    <a:cubicBezTo>
                      <a:pt x="4173" y="7216"/>
                      <a:pt x="4752" y="7878"/>
                      <a:pt x="4863" y="8901"/>
                    </a:cubicBezTo>
                    <a:cubicBezTo>
                      <a:pt x="4904" y="9287"/>
                      <a:pt x="4916" y="9674"/>
                      <a:pt x="4944" y="10059"/>
                    </a:cubicBezTo>
                    <a:cubicBezTo>
                      <a:pt x="4977" y="10507"/>
                      <a:pt x="5009" y="10954"/>
                      <a:pt x="5046" y="11401"/>
                    </a:cubicBezTo>
                    <a:cubicBezTo>
                      <a:pt x="5067" y="11636"/>
                      <a:pt x="5049" y="11861"/>
                      <a:pt x="4928" y="12072"/>
                    </a:cubicBezTo>
                    <a:cubicBezTo>
                      <a:pt x="4824" y="12249"/>
                      <a:pt x="4657" y="12351"/>
                      <a:pt x="4476" y="12351"/>
                    </a:cubicBezTo>
                    <a:cubicBezTo>
                      <a:pt x="4394" y="12351"/>
                      <a:pt x="4310" y="12330"/>
                      <a:pt x="4227" y="12286"/>
                    </a:cubicBezTo>
                    <a:cubicBezTo>
                      <a:pt x="4112" y="12225"/>
                      <a:pt x="4004" y="12132"/>
                      <a:pt x="3915" y="12033"/>
                    </a:cubicBezTo>
                    <a:cubicBezTo>
                      <a:pt x="3675" y="11762"/>
                      <a:pt x="3551" y="11432"/>
                      <a:pt x="3474" y="11081"/>
                    </a:cubicBezTo>
                    <a:cubicBezTo>
                      <a:pt x="3421" y="10837"/>
                      <a:pt x="3366" y="10591"/>
                      <a:pt x="3321" y="10343"/>
                    </a:cubicBezTo>
                    <a:cubicBezTo>
                      <a:pt x="3220" y="9801"/>
                      <a:pt x="2974" y="9315"/>
                      <a:pt x="2742" y="8825"/>
                    </a:cubicBezTo>
                    <a:cubicBezTo>
                      <a:pt x="2665" y="8664"/>
                      <a:pt x="2527" y="8555"/>
                      <a:pt x="2359" y="8508"/>
                    </a:cubicBezTo>
                    <a:cubicBezTo>
                      <a:pt x="2053" y="8425"/>
                      <a:pt x="1768" y="8308"/>
                      <a:pt x="1508" y="8127"/>
                    </a:cubicBezTo>
                    <a:cubicBezTo>
                      <a:pt x="1468" y="8098"/>
                      <a:pt x="1414" y="8091"/>
                      <a:pt x="1367" y="8074"/>
                    </a:cubicBezTo>
                    <a:cubicBezTo>
                      <a:pt x="1358" y="8092"/>
                      <a:pt x="1351" y="8110"/>
                      <a:pt x="1343" y="8130"/>
                    </a:cubicBezTo>
                    <a:cubicBezTo>
                      <a:pt x="1622" y="8382"/>
                      <a:pt x="1980" y="8496"/>
                      <a:pt x="2337" y="8634"/>
                    </a:cubicBezTo>
                    <a:cubicBezTo>
                      <a:pt x="2271" y="8721"/>
                      <a:pt x="2194" y="8740"/>
                      <a:pt x="2116" y="8740"/>
                    </a:cubicBezTo>
                    <a:cubicBezTo>
                      <a:pt x="2076" y="8740"/>
                      <a:pt x="2035" y="8735"/>
                      <a:pt x="1996" y="8732"/>
                    </a:cubicBezTo>
                    <a:cubicBezTo>
                      <a:pt x="1879" y="8721"/>
                      <a:pt x="1762" y="8691"/>
                      <a:pt x="1627" y="8666"/>
                    </a:cubicBezTo>
                    <a:lnTo>
                      <a:pt x="1627" y="8666"/>
                    </a:lnTo>
                    <a:cubicBezTo>
                      <a:pt x="1716" y="8790"/>
                      <a:pt x="1834" y="8850"/>
                      <a:pt x="2021" y="8850"/>
                    </a:cubicBezTo>
                    <a:cubicBezTo>
                      <a:pt x="2161" y="8850"/>
                      <a:pt x="2341" y="8816"/>
                      <a:pt x="2575" y="8750"/>
                    </a:cubicBezTo>
                    <a:cubicBezTo>
                      <a:pt x="2581" y="8762"/>
                      <a:pt x="2596" y="8792"/>
                      <a:pt x="2611" y="8823"/>
                    </a:cubicBezTo>
                    <a:cubicBezTo>
                      <a:pt x="2863" y="9327"/>
                      <a:pt x="3115" y="9830"/>
                      <a:pt x="3231" y="10391"/>
                    </a:cubicBezTo>
                    <a:cubicBezTo>
                      <a:pt x="3310" y="10783"/>
                      <a:pt x="3405" y="11173"/>
                      <a:pt x="3512" y="11558"/>
                    </a:cubicBezTo>
                    <a:cubicBezTo>
                      <a:pt x="3600" y="11875"/>
                      <a:pt x="3798" y="12123"/>
                      <a:pt x="4052" y="12333"/>
                    </a:cubicBezTo>
                    <a:cubicBezTo>
                      <a:pt x="4177" y="12435"/>
                      <a:pt x="4329" y="12485"/>
                      <a:pt x="4478" y="12485"/>
                    </a:cubicBezTo>
                    <a:cubicBezTo>
                      <a:pt x="4710" y="12485"/>
                      <a:pt x="4935" y="12365"/>
                      <a:pt x="5036" y="12135"/>
                    </a:cubicBezTo>
                    <a:cubicBezTo>
                      <a:pt x="5093" y="12007"/>
                      <a:pt x="5172" y="11957"/>
                      <a:pt x="5317" y="11956"/>
                    </a:cubicBezTo>
                    <a:cubicBezTo>
                      <a:pt x="5729" y="11954"/>
                      <a:pt x="6064" y="11705"/>
                      <a:pt x="6212" y="11308"/>
                    </a:cubicBezTo>
                    <a:cubicBezTo>
                      <a:pt x="6241" y="11231"/>
                      <a:pt x="6268" y="11156"/>
                      <a:pt x="6298" y="11080"/>
                    </a:cubicBezTo>
                    <a:cubicBezTo>
                      <a:pt x="6299" y="11075"/>
                      <a:pt x="6308" y="11072"/>
                      <a:pt x="6319" y="11065"/>
                    </a:cubicBezTo>
                    <a:cubicBezTo>
                      <a:pt x="6330" y="11064"/>
                      <a:pt x="6346" y="11059"/>
                      <a:pt x="6362" y="11059"/>
                    </a:cubicBezTo>
                    <a:cubicBezTo>
                      <a:pt x="6366" y="11059"/>
                      <a:pt x="6369" y="11060"/>
                      <a:pt x="6373" y="11060"/>
                    </a:cubicBezTo>
                    <a:cubicBezTo>
                      <a:pt x="6429" y="11070"/>
                      <a:pt x="6483" y="11074"/>
                      <a:pt x="6536" y="11074"/>
                    </a:cubicBezTo>
                    <a:cubicBezTo>
                      <a:pt x="6952" y="11074"/>
                      <a:pt x="7277" y="10796"/>
                      <a:pt x="7294" y="10366"/>
                    </a:cubicBezTo>
                    <a:cubicBezTo>
                      <a:pt x="7326" y="9593"/>
                      <a:pt x="7345" y="8816"/>
                      <a:pt x="7230" y="8046"/>
                    </a:cubicBezTo>
                    <a:cubicBezTo>
                      <a:pt x="7144" y="7476"/>
                      <a:pt x="6946" y="6958"/>
                      <a:pt x="6533" y="6535"/>
                    </a:cubicBezTo>
                    <a:cubicBezTo>
                      <a:pt x="6328" y="6326"/>
                      <a:pt x="6134" y="6107"/>
                      <a:pt x="5944" y="5887"/>
                    </a:cubicBezTo>
                    <a:cubicBezTo>
                      <a:pt x="5893" y="5828"/>
                      <a:pt x="5860" y="5750"/>
                      <a:pt x="5831" y="5677"/>
                    </a:cubicBezTo>
                    <a:cubicBezTo>
                      <a:pt x="5812" y="5629"/>
                      <a:pt x="5806" y="5572"/>
                      <a:pt x="5806" y="5518"/>
                    </a:cubicBezTo>
                    <a:cubicBezTo>
                      <a:pt x="5791" y="4434"/>
                      <a:pt x="5593" y="3371"/>
                      <a:pt x="5444" y="2302"/>
                    </a:cubicBezTo>
                    <a:cubicBezTo>
                      <a:pt x="5374" y="1804"/>
                      <a:pt x="5321" y="1306"/>
                      <a:pt x="5311" y="802"/>
                    </a:cubicBezTo>
                    <a:cubicBezTo>
                      <a:pt x="5303" y="433"/>
                      <a:pt x="5513" y="137"/>
                      <a:pt x="5839" y="137"/>
                    </a:cubicBezTo>
                    <a:close/>
                    <a:moveTo>
                      <a:pt x="5756" y="1"/>
                    </a:moveTo>
                    <a:cubicBezTo>
                      <a:pt x="5740" y="13"/>
                      <a:pt x="5726" y="29"/>
                      <a:pt x="5707" y="35"/>
                    </a:cubicBezTo>
                    <a:cubicBezTo>
                      <a:pt x="5330" y="155"/>
                      <a:pt x="5193" y="443"/>
                      <a:pt x="5195" y="805"/>
                    </a:cubicBezTo>
                    <a:cubicBezTo>
                      <a:pt x="5196" y="1103"/>
                      <a:pt x="5221" y="1402"/>
                      <a:pt x="5257" y="1698"/>
                    </a:cubicBezTo>
                    <a:cubicBezTo>
                      <a:pt x="5320" y="2197"/>
                      <a:pt x="5405" y="2694"/>
                      <a:pt x="5473" y="3192"/>
                    </a:cubicBezTo>
                    <a:cubicBezTo>
                      <a:pt x="5519" y="3542"/>
                      <a:pt x="5543" y="3896"/>
                      <a:pt x="5588" y="4245"/>
                    </a:cubicBezTo>
                    <a:cubicBezTo>
                      <a:pt x="5635" y="4629"/>
                      <a:pt x="5729" y="5008"/>
                      <a:pt x="5708" y="5399"/>
                    </a:cubicBezTo>
                    <a:cubicBezTo>
                      <a:pt x="5705" y="5464"/>
                      <a:pt x="5701" y="5528"/>
                      <a:pt x="5692" y="5644"/>
                    </a:cubicBezTo>
                    <a:cubicBezTo>
                      <a:pt x="5593" y="5566"/>
                      <a:pt x="5533" y="5516"/>
                      <a:pt x="5471" y="5471"/>
                    </a:cubicBezTo>
                    <a:cubicBezTo>
                      <a:pt x="5318" y="5358"/>
                      <a:pt x="5162" y="5282"/>
                      <a:pt x="4988" y="5282"/>
                    </a:cubicBezTo>
                    <a:cubicBezTo>
                      <a:pt x="4907" y="5282"/>
                      <a:pt x="4823" y="5298"/>
                      <a:pt x="4733" y="5335"/>
                    </a:cubicBezTo>
                    <a:cubicBezTo>
                      <a:pt x="4440" y="5455"/>
                      <a:pt x="4143" y="5554"/>
                      <a:pt x="3998" y="5867"/>
                    </a:cubicBezTo>
                    <a:cubicBezTo>
                      <a:pt x="3906" y="5848"/>
                      <a:pt x="3834" y="5831"/>
                      <a:pt x="3762" y="5818"/>
                    </a:cubicBezTo>
                    <a:cubicBezTo>
                      <a:pt x="3664" y="5798"/>
                      <a:pt x="3568" y="5789"/>
                      <a:pt x="3475" y="5789"/>
                    </a:cubicBezTo>
                    <a:cubicBezTo>
                      <a:pt x="3097" y="5789"/>
                      <a:pt x="2769" y="5948"/>
                      <a:pt x="2604" y="6283"/>
                    </a:cubicBezTo>
                    <a:cubicBezTo>
                      <a:pt x="2565" y="6362"/>
                      <a:pt x="2510" y="6388"/>
                      <a:pt x="2434" y="6388"/>
                    </a:cubicBezTo>
                    <a:cubicBezTo>
                      <a:pt x="2419" y="6388"/>
                      <a:pt x="2404" y="6387"/>
                      <a:pt x="2388" y="6385"/>
                    </a:cubicBezTo>
                    <a:cubicBezTo>
                      <a:pt x="2299" y="6374"/>
                      <a:pt x="2212" y="6369"/>
                      <a:pt x="2126" y="6369"/>
                    </a:cubicBezTo>
                    <a:cubicBezTo>
                      <a:pt x="1722" y="6369"/>
                      <a:pt x="1340" y="6482"/>
                      <a:pt x="962" y="6647"/>
                    </a:cubicBezTo>
                    <a:cubicBezTo>
                      <a:pt x="589" y="6811"/>
                      <a:pt x="364" y="7090"/>
                      <a:pt x="251" y="7464"/>
                    </a:cubicBezTo>
                    <a:cubicBezTo>
                      <a:pt x="178" y="7711"/>
                      <a:pt x="136" y="7966"/>
                      <a:pt x="79" y="8218"/>
                    </a:cubicBezTo>
                    <a:cubicBezTo>
                      <a:pt x="55" y="8323"/>
                      <a:pt x="28" y="8428"/>
                      <a:pt x="0" y="8534"/>
                    </a:cubicBezTo>
                    <a:lnTo>
                      <a:pt x="0" y="8778"/>
                    </a:lnTo>
                    <a:cubicBezTo>
                      <a:pt x="25" y="8855"/>
                      <a:pt x="58" y="8931"/>
                      <a:pt x="73" y="9011"/>
                    </a:cubicBezTo>
                    <a:cubicBezTo>
                      <a:pt x="220" y="9815"/>
                      <a:pt x="472" y="10591"/>
                      <a:pt x="725" y="11366"/>
                    </a:cubicBezTo>
                    <a:cubicBezTo>
                      <a:pt x="859" y="11771"/>
                      <a:pt x="1028" y="12163"/>
                      <a:pt x="1271" y="12523"/>
                    </a:cubicBezTo>
                    <a:cubicBezTo>
                      <a:pt x="1396" y="12709"/>
                      <a:pt x="1531" y="12867"/>
                      <a:pt x="1702" y="13002"/>
                    </a:cubicBezTo>
                    <a:cubicBezTo>
                      <a:pt x="1812" y="13090"/>
                      <a:pt x="1918" y="13185"/>
                      <a:pt x="2004" y="13257"/>
                    </a:cubicBezTo>
                    <a:cubicBezTo>
                      <a:pt x="1995" y="13524"/>
                      <a:pt x="1984" y="13761"/>
                      <a:pt x="1983" y="13998"/>
                    </a:cubicBezTo>
                    <a:cubicBezTo>
                      <a:pt x="1974" y="15440"/>
                      <a:pt x="1969" y="16882"/>
                      <a:pt x="1956" y="18322"/>
                    </a:cubicBezTo>
                    <a:cubicBezTo>
                      <a:pt x="1954" y="18519"/>
                      <a:pt x="2031" y="18646"/>
                      <a:pt x="2194" y="18733"/>
                    </a:cubicBezTo>
                    <a:cubicBezTo>
                      <a:pt x="2314" y="18798"/>
                      <a:pt x="2430" y="18876"/>
                      <a:pt x="2557" y="18921"/>
                    </a:cubicBezTo>
                    <a:cubicBezTo>
                      <a:pt x="2838" y="19022"/>
                      <a:pt x="3126" y="19101"/>
                      <a:pt x="3409" y="19197"/>
                    </a:cubicBezTo>
                    <a:cubicBezTo>
                      <a:pt x="3770" y="19320"/>
                      <a:pt x="4140" y="19369"/>
                      <a:pt x="4515" y="19369"/>
                    </a:cubicBezTo>
                    <a:cubicBezTo>
                      <a:pt x="4629" y="19369"/>
                      <a:pt x="4744" y="19365"/>
                      <a:pt x="4859" y="19356"/>
                    </a:cubicBezTo>
                    <a:cubicBezTo>
                      <a:pt x="5440" y="19316"/>
                      <a:pt x="5995" y="19149"/>
                      <a:pt x="6553" y="18999"/>
                    </a:cubicBezTo>
                    <a:cubicBezTo>
                      <a:pt x="6754" y="18945"/>
                      <a:pt x="6929" y="18841"/>
                      <a:pt x="7092" y="18718"/>
                    </a:cubicBezTo>
                    <a:cubicBezTo>
                      <a:pt x="7240" y="18607"/>
                      <a:pt x="7362" y="18474"/>
                      <a:pt x="7363" y="18267"/>
                    </a:cubicBezTo>
                    <a:cubicBezTo>
                      <a:pt x="7366" y="18091"/>
                      <a:pt x="7401" y="17914"/>
                      <a:pt x="7398" y="17739"/>
                    </a:cubicBezTo>
                    <a:cubicBezTo>
                      <a:pt x="7377" y="16888"/>
                      <a:pt x="7381" y="16039"/>
                      <a:pt x="7434" y="15189"/>
                    </a:cubicBezTo>
                    <a:cubicBezTo>
                      <a:pt x="7468" y="14633"/>
                      <a:pt x="7483" y="14076"/>
                      <a:pt x="7501" y="13518"/>
                    </a:cubicBezTo>
                    <a:cubicBezTo>
                      <a:pt x="7503" y="13429"/>
                      <a:pt x="7537" y="13380"/>
                      <a:pt x="7605" y="13339"/>
                    </a:cubicBezTo>
                    <a:cubicBezTo>
                      <a:pt x="7704" y="13279"/>
                      <a:pt x="7813" y="13231"/>
                      <a:pt x="7897" y="13155"/>
                    </a:cubicBezTo>
                    <a:cubicBezTo>
                      <a:pt x="8139" y="12934"/>
                      <a:pt x="8340" y="12682"/>
                      <a:pt x="8517" y="12403"/>
                    </a:cubicBezTo>
                    <a:cubicBezTo>
                      <a:pt x="8805" y="11951"/>
                      <a:pt x="9119" y="11515"/>
                      <a:pt x="9429" y="11075"/>
                    </a:cubicBezTo>
                    <a:cubicBezTo>
                      <a:pt x="9503" y="10970"/>
                      <a:pt x="9594" y="10877"/>
                      <a:pt x="9686" y="10787"/>
                    </a:cubicBezTo>
                    <a:cubicBezTo>
                      <a:pt x="9944" y="10534"/>
                      <a:pt x="10199" y="10279"/>
                      <a:pt x="10465" y="10035"/>
                    </a:cubicBezTo>
                    <a:cubicBezTo>
                      <a:pt x="11062" y="9489"/>
                      <a:pt x="11666" y="8951"/>
                      <a:pt x="12342" y="8498"/>
                    </a:cubicBezTo>
                    <a:cubicBezTo>
                      <a:pt x="12606" y="8320"/>
                      <a:pt x="12855" y="8116"/>
                      <a:pt x="13096" y="7908"/>
                    </a:cubicBezTo>
                    <a:cubicBezTo>
                      <a:pt x="13455" y="7599"/>
                      <a:pt x="13497" y="7113"/>
                      <a:pt x="13183" y="6763"/>
                    </a:cubicBezTo>
                    <a:cubicBezTo>
                      <a:pt x="12913" y="6461"/>
                      <a:pt x="12566" y="6295"/>
                      <a:pt x="12181" y="6295"/>
                    </a:cubicBezTo>
                    <a:cubicBezTo>
                      <a:pt x="12113" y="6295"/>
                      <a:pt x="12043" y="6301"/>
                      <a:pt x="11972" y="6311"/>
                    </a:cubicBezTo>
                    <a:cubicBezTo>
                      <a:pt x="11564" y="6370"/>
                      <a:pt x="11197" y="6554"/>
                      <a:pt x="10921" y="6885"/>
                    </a:cubicBezTo>
                    <a:lnTo>
                      <a:pt x="10921" y="6886"/>
                    </a:lnTo>
                    <a:cubicBezTo>
                      <a:pt x="10663" y="7194"/>
                      <a:pt x="10388" y="7486"/>
                      <a:pt x="10131" y="7794"/>
                    </a:cubicBezTo>
                    <a:cubicBezTo>
                      <a:pt x="9899" y="8073"/>
                      <a:pt x="9606" y="8262"/>
                      <a:pt x="9288" y="8425"/>
                    </a:cubicBezTo>
                    <a:cubicBezTo>
                      <a:pt x="9131" y="8506"/>
                      <a:pt x="8976" y="8558"/>
                      <a:pt x="8819" y="8558"/>
                    </a:cubicBezTo>
                    <a:cubicBezTo>
                      <a:pt x="8706" y="8558"/>
                      <a:pt x="8592" y="8531"/>
                      <a:pt x="8475" y="8469"/>
                    </a:cubicBezTo>
                    <a:cubicBezTo>
                      <a:pt x="8445" y="8453"/>
                      <a:pt x="8410" y="8445"/>
                      <a:pt x="8379" y="8436"/>
                    </a:cubicBezTo>
                    <a:cubicBezTo>
                      <a:pt x="8233" y="8400"/>
                      <a:pt x="8158" y="8304"/>
                      <a:pt x="8109" y="8163"/>
                    </a:cubicBezTo>
                    <a:cubicBezTo>
                      <a:pt x="8001" y="7857"/>
                      <a:pt x="7965" y="7542"/>
                      <a:pt x="7947" y="7222"/>
                    </a:cubicBezTo>
                    <a:cubicBezTo>
                      <a:pt x="7902" y="6406"/>
                      <a:pt x="7816" y="5593"/>
                      <a:pt x="7810" y="4778"/>
                    </a:cubicBezTo>
                    <a:cubicBezTo>
                      <a:pt x="7803" y="3737"/>
                      <a:pt x="7695" y="2713"/>
                      <a:pt x="7384" y="1720"/>
                    </a:cubicBezTo>
                    <a:cubicBezTo>
                      <a:pt x="7150" y="974"/>
                      <a:pt x="6778" y="320"/>
                      <a:pt x="6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1360100" y="1972575"/>
                <a:ext cx="49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5" extrusionOk="0">
                    <a:moveTo>
                      <a:pt x="0" y="0"/>
                    </a:moveTo>
                    <a:cubicBezTo>
                      <a:pt x="34" y="23"/>
                      <a:pt x="68" y="35"/>
                      <a:pt x="100" y="35"/>
                    </a:cubicBezTo>
                    <a:cubicBezTo>
                      <a:pt x="133" y="35"/>
                      <a:pt x="165" y="23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1" name="Google Shape;961;p55"/>
          <p:cNvSpPr/>
          <p:nvPr/>
        </p:nvSpPr>
        <p:spPr>
          <a:xfrm>
            <a:off x="0" y="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2" name="Google Shape;962;p55"/>
          <p:cNvSpPr/>
          <p:nvPr/>
        </p:nvSpPr>
        <p:spPr>
          <a:xfrm>
            <a:off x="8124022" y="392895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63" name="Google Shape;963;p55"/>
          <p:cNvGrpSpPr/>
          <p:nvPr/>
        </p:nvGrpSpPr>
        <p:grpSpPr>
          <a:xfrm>
            <a:off x="8357893" y="3887091"/>
            <a:ext cx="641357" cy="1192832"/>
            <a:chOff x="3139799" y="2497374"/>
            <a:chExt cx="641357" cy="1192832"/>
          </a:xfrm>
        </p:grpSpPr>
        <p:sp>
          <p:nvSpPr>
            <p:cNvPr id="964" name="Google Shape;964;p55"/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" name="Google Shape;965;p55"/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966" name="Google Shape;966;p55"/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9" name="Google Shape;969;p55"/>
          <p:cNvSpPr/>
          <p:nvPr/>
        </p:nvSpPr>
        <p:spPr>
          <a:xfrm>
            <a:off x="8872060" y="3775979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948;p55">
            <a:extLst>
              <a:ext uri="{FF2B5EF4-FFF2-40B4-BE49-F238E27FC236}">
                <a16:creationId xmlns:a16="http://schemas.microsoft.com/office/drawing/2014/main" id="{AA49AB22-2EB5-6502-E363-99B05AA0A419}"/>
              </a:ext>
            </a:extLst>
          </p:cNvPr>
          <p:cNvSpPr txBox="1">
            <a:spLocks/>
          </p:cNvSpPr>
          <p:nvPr/>
        </p:nvSpPr>
        <p:spPr>
          <a:xfrm>
            <a:off x="571743" y="2175488"/>
            <a:ext cx="7850994" cy="93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Il fonctionne en construisant un grand nombre d'arbres de décision aléatoires et en combinant leurs prédictions pour obtenir une prédiction finale plus précise.</a:t>
            </a:r>
            <a:endParaRPr lang="fr-FR" sz="1600" dirty="0">
              <a:solidFill>
                <a:srgbClr val="002060"/>
              </a:solidFill>
              <a:latin typeface="Albert Sans" panose="020B0604020202020204" charset="0"/>
            </a:endParaRPr>
          </a:p>
          <a:p>
            <a:pPr marL="0" indent="0" algn="just"/>
            <a:endParaRPr lang="fr-FR" sz="1600"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C65A07C3-4F29-CA9A-EC60-DAE4E1680F8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42922" y="858124"/>
            <a:ext cx="1408129" cy="576000"/>
          </a:xfrm>
        </p:spPr>
        <p:txBody>
          <a:bodyPr/>
          <a:lstStyle/>
          <a:p>
            <a:r>
              <a:rPr lang="fr-FR" dirty="0"/>
              <a:t>Modèle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F7CE43-E897-DEE4-D7F3-6FF77C06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95" y="3030456"/>
            <a:ext cx="2847975" cy="1609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Google Shape;947;p55">
            <a:extLst>
              <a:ext uri="{FF2B5EF4-FFF2-40B4-BE49-F238E27FC236}">
                <a16:creationId xmlns:a16="http://schemas.microsoft.com/office/drawing/2014/main" id="{9F08827D-3679-E2E0-A8BB-A6132A6C1B1C}"/>
              </a:ext>
            </a:extLst>
          </p:cNvPr>
          <p:cNvSpPr txBox="1">
            <a:spLocks/>
          </p:cNvSpPr>
          <p:nvPr/>
        </p:nvSpPr>
        <p:spPr>
          <a:xfrm>
            <a:off x="715050" y="4059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fr-FR"/>
              <a:t>Random 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318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subTitle" idx="1"/>
          </p:nvPr>
        </p:nvSpPr>
        <p:spPr>
          <a:xfrm>
            <a:off x="936919" y="1892635"/>
            <a:ext cx="3523321" cy="937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2060"/>
                </a:solidFill>
                <a:latin typeface="Albert Sans" panose="020B0604020202020204" charset="0"/>
              </a:rPr>
              <a:t>G</a:t>
            </a:r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érer les ensembles de données volumineux avec de nombreuses caractéristiques</a:t>
            </a:r>
            <a:endParaRPr lang="fr-FR" sz="1600"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3"/>
          </p:nvPr>
        </p:nvSpPr>
        <p:spPr>
          <a:xfrm>
            <a:off x="5560390" y="1747765"/>
            <a:ext cx="2868560" cy="937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Parmi les méthodes les plus performantes en apprentissage supervisé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5"/>
          </p:nvPr>
        </p:nvSpPr>
        <p:spPr>
          <a:xfrm>
            <a:off x="2640211" y="3602991"/>
            <a:ext cx="4297441" cy="110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Il est capable de généraliser efficacement à des données qu'elle n'a pas vues auparavant</a:t>
            </a:r>
            <a:endParaRPr lang="fr-FR" sz="1600" dirty="0"/>
          </a:p>
        </p:txBody>
      </p:sp>
      <p:sp>
        <p:nvSpPr>
          <p:cNvPr id="415" name="Google Shape;415;p38"/>
          <p:cNvSpPr/>
          <p:nvPr/>
        </p:nvSpPr>
        <p:spPr>
          <a:xfrm>
            <a:off x="-29826" y="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112498" y="69498"/>
            <a:ext cx="824452" cy="970104"/>
            <a:chOff x="4947386" y="2745062"/>
            <a:chExt cx="824452" cy="970104"/>
          </a:xfrm>
        </p:grpSpPr>
        <p:sp>
          <p:nvSpPr>
            <p:cNvPr id="417" name="Google Shape;417;p38"/>
            <p:cNvSpPr/>
            <p:nvPr/>
          </p:nvSpPr>
          <p:spPr>
            <a:xfrm>
              <a:off x="4947475" y="2745199"/>
              <a:ext cx="824332" cy="969967"/>
            </a:xfrm>
            <a:custGeom>
              <a:avLst/>
              <a:gdLst/>
              <a:ahLst/>
              <a:cxnLst/>
              <a:rect l="l" t="t" r="r" b="b"/>
              <a:pathLst>
                <a:path w="13728" h="16154" extrusionOk="0">
                  <a:moveTo>
                    <a:pt x="12644" y="9504"/>
                  </a:moveTo>
                  <a:cubicBezTo>
                    <a:pt x="12644" y="9510"/>
                    <a:pt x="12643" y="9515"/>
                    <a:pt x="12642" y="9519"/>
                  </a:cubicBezTo>
                  <a:lnTo>
                    <a:pt x="12642" y="9519"/>
                  </a:lnTo>
                  <a:cubicBezTo>
                    <a:pt x="12643" y="9514"/>
                    <a:pt x="12644" y="9509"/>
                    <a:pt x="12644" y="9504"/>
                  </a:cubicBezTo>
                  <a:close/>
                  <a:moveTo>
                    <a:pt x="12977" y="0"/>
                  </a:moveTo>
                  <a:cubicBezTo>
                    <a:pt x="12615" y="0"/>
                    <a:pt x="12278" y="115"/>
                    <a:pt x="11972" y="316"/>
                  </a:cubicBezTo>
                  <a:cubicBezTo>
                    <a:pt x="11675" y="509"/>
                    <a:pt x="11358" y="634"/>
                    <a:pt x="11016" y="706"/>
                  </a:cubicBezTo>
                  <a:cubicBezTo>
                    <a:pt x="10904" y="730"/>
                    <a:pt x="10791" y="760"/>
                    <a:pt x="10682" y="796"/>
                  </a:cubicBezTo>
                  <a:cubicBezTo>
                    <a:pt x="9963" y="1035"/>
                    <a:pt x="9225" y="1113"/>
                    <a:pt x="8476" y="1113"/>
                  </a:cubicBezTo>
                  <a:cubicBezTo>
                    <a:pt x="8406" y="1113"/>
                    <a:pt x="8337" y="1112"/>
                    <a:pt x="8267" y="1111"/>
                  </a:cubicBezTo>
                  <a:cubicBezTo>
                    <a:pt x="8204" y="1109"/>
                    <a:pt x="8141" y="1109"/>
                    <a:pt x="8077" y="1109"/>
                  </a:cubicBezTo>
                  <a:cubicBezTo>
                    <a:pt x="8026" y="1109"/>
                    <a:pt x="7974" y="1109"/>
                    <a:pt x="7923" y="1109"/>
                  </a:cubicBezTo>
                  <a:cubicBezTo>
                    <a:pt x="7874" y="1109"/>
                    <a:pt x="7825" y="1109"/>
                    <a:pt x="7777" y="1108"/>
                  </a:cubicBezTo>
                  <a:cubicBezTo>
                    <a:pt x="7767" y="1108"/>
                    <a:pt x="7758" y="1108"/>
                    <a:pt x="7749" y="1108"/>
                  </a:cubicBezTo>
                  <a:cubicBezTo>
                    <a:pt x="7481" y="1108"/>
                    <a:pt x="7245" y="1191"/>
                    <a:pt x="7058" y="1390"/>
                  </a:cubicBezTo>
                  <a:cubicBezTo>
                    <a:pt x="6970" y="1483"/>
                    <a:pt x="6870" y="1523"/>
                    <a:pt x="6756" y="1523"/>
                  </a:cubicBezTo>
                  <a:cubicBezTo>
                    <a:pt x="6728" y="1523"/>
                    <a:pt x="6700" y="1520"/>
                    <a:pt x="6671" y="1516"/>
                  </a:cubicBezTo>
                  <a:cubicBezTo>
                    <a:pt x="6356" y="1470"/>
                    <a:pt x="6038" y="1432"/>
                    <a:pt x="5724" y="1373"/>
                  </a:cubicBezTo>
                  <a:cubicBezTo>
                    <a:pt x="5647" y="1359"/>
                    <a:pt x="5571" y="1352"/>
                    <a:pt x="5497" y="1352"/>
                  </a:cubicBezTo>
                  <a:cubicBezTo>
                    <a:pt x="5328" y="1352"/>
                    <a:pt x="5167" y="1391"/>
                    <a:pt x="5013" y="1477"/>
                  </a:cubicBezTo>
                  <a:cubicBezTo>
                    <a:pt x="4872" y="1558"/>
                    <a:pt x="4738" y="1651"/>
                    <a:pt x="4600" y="1740"/>
                  </a:cubicBezTo>
                  <a:cubicBezTo>
                    <a:pt x="4435" y="1845"/>
                    <a:pt x="4278" y="1971"/>
                    <a:pt x="4101" y="2053"/>
                  </a:cubicBezTo>
                  <a:cubicBezTo>
                    <a:pt x="3769" y="2208"/>
                    <a:pt x="3432" y="2355"/>
                    <a:pt x="3086" y="2475"/>
                  </a:cubicBezTo>
                  <a:cubicBezTo>
                    <a:pt x="2617" y="2638"/>
                    <a:pt x="2219" y="2898"/>
                    <a:pt x="1901" y="3275"/>
                  </a:cubicBezTo>
                  <a:cubicBezTo>
                    <a:pt x="1434" y="3828"/>
                    <a:pt x="1013" y="4410"/>
                    <a:pt x="704" y="5069"/>
                  </a:cubicBezTo>
                  <a:cubicBezTo>
                    <a:pt x="507" y="5486"/>
                    <a:pt x="290" y="5899"/>
                    <a:pt x="140" y="6334"/>
                  </a:cubicBezTo>
                  <a:cubicBezTo>
                    <a:pt x="41" y="6628"/>
                    <a:pt x="44" y="6958"/>
                    <a:pt x="3" y="7273"/>
                  </a:cubicBezTo>
                  <a:cubicBezTo>
                    <a:pt x="0" y="7297"/>
                    <a:pt x="9" y="7327"/>
                    <a:pt x="20" y="7353"/>
                  </a:cubicBezTo>
                  <a:cubicBezTo>
                    <a:pt x="89" y="7521"/>
                    <a:pt x="140" y="7701"/>
                    <a:pt x="236" y="7852"/>
                  </a:cubicBezTo>
                  <a:cubicBezTo>
                    <a:pt x="614" y="8453"/>
                    <a:pt x="912" y="9090"/>
                    <a:pt x="1196" y="9737"/>
                  </a:cubicBezTo>
                  <a:cubicBezTo>
                    <a:pt x="1334" y="10052"/>
                    <a:pt x="1439" y="10379"/>
                    <a:pt x="1600" y="10688"/>
                  </a:cubicBezTo>
                  <a:cubicBezTo>
                    <a:pt x="1879" y="11224"/>
                    <a:pt x="2111" y="11783"/>
                    <a:pt x="2369" y="12331"/>
                  </a:cubicBezTo>
                  <a:cubicBezTo>
                    <a:pt x="2509" y="12625"/>
                    <a:pt x="2671" y="12910"/>
                    <a:pt x="2806" y="13207"/>
                  </a:cubicBezTo>
                  <a:cubicBezTo>
                    <a:pt x="3125" y="13913"/>
                    <a:pt x="3424" y="14627"/>
                    <a:pt x="3804" y="15306"/>
                  </a:cubicBezTo>
                  <a:cubicBezTo>
                    <a:pt x="3949" y="15565"/>
                    <a:pt x="4141" y="15722"/>
                    <a:pt x="4395" y="15833"/>
                  </a:cubicBezTo>
                  <a:cubicBezTo>
                    <a:pt x="4903" y="16054"/>
                    <a:pt x="5422" y="16153"/>
                    <a:pt x="5947" y="16153"/>
                  </a:cubicBezTo>
                  <a:cubicBezTo>
                    <a:pt x="6292" y="16153"/>
                    <a:pt x="6641" y="16110"/>
                    <a:pt x="6991" y="16031"/>
                  </a:cubicBezTo>
                  <a:cubicBezTo>
                    <a:pt x="7289" y="15965"/>
                    <a:pt x="7573" y="15844"/>
                    <a:pt x="7868" y="15770"/>
                  </a:cubicBezTo>
                  <a:cubicBezTo>
                    <a:pt x="8107" y="15710"/>
                    <a:pt x="8311" y="15602"/>
                    <a:pt x="8503" y="15456"/>
                  </a:cubicBezTo>
                  <a:cubicBezTo>
                    <a:pt x="8638" y="15354"/>
                    <a:pt x="8782" y="15261"/>
                    <a:pt x="8908" y="15147"/>
                  </a:cubicBezTo>
                  <a:cubicBezTo>
                    <a:pt x="9189" y="14894"/>
                    <a:pt x="9492" y="14661"/>
                    <a:pt x="9693" y="14327"/>
                  </a:cubicBezTo>
                  <a:cubicBezTo>
                    <a:pt x="9898" y="13985"/>
                    <a:pt x="10053" y="13626"/>
                    <a:pt x="10119" y="13233"/>
                  </a:cubicBezTo>
                  <a:cubicBezTo>
                    <a:pt x="10159" y="12990"/>
                    <a:pt x="10162" y="12745"/>
                    <a:pt x="10041" y="12516"/>
                  </a:cubicBezTo>
                  <a:cubicBezTo>
                    <a:pt x="9882" y="12216"/>
                    <a:pt x="9732" y="11911"/>
                    <a:pt x="9574" y="11609"/>
                  </a:cubicBezTo>
                  <a:cubicBezTo>
                    <a:pt x="9453" y="11372"/>
                    <a:pt x="9310" y="11147"/>
                    <a:pt x="9207" y="10904"/>
                  </a:cubicBezTo>
                  <a:cubicBezTo>
                    <a:pt x="8965" y="10339"/>
                    <a:pt x="8641" y="9821"/>
                    <a:pt x="8338" y="9290"/>
                  </a:cubicBezTo>
                  <a:cubicBezTo>
                    <a:pt x="8248" y="9132"/>
                    <a:pt x="8161" y="8973"/>
                    <a:pt x="8066" y="8805"/>
                  </a:cubicBezTo>
                  <a:cubicBezTo>
                    <a:pt x="8360" y="8742"/>
                    <a:pt x="8635" y="8703"/>
                    <a:pt x="8881" y="8558"/>
                  </a:cubicBezTo>
                  <a:cubicBezTo>
                    <a:pt x="9138" y="8406"/>
                    <a:pt x="9289" y="8170"/>
                    <a:pt x="9430" y="7906"/>
                  </a:cubicBezTo>
                  <a:cubicBezTo>
                    <a:pt x="9492" y="7954"/>
                    <a:pt x="9541" y="7980"/>
                    <a:pt x="9576" y="8019"/>
                  </a:cubicBezTo>
                  <a:cubicBezTo>
                    <a:pt x="9720" y="8182"/>
                    <a:pt x="9873" y="8338"/>
                    <a:pt x="9997" y="8516"/>
                  </a:cubicBezTo>
                  <a:cubicBezTo>
                    <a:pt x="10207" y="8819"/>
                    <a:pt x="10458" y="9080"/>
                    <a:pt x="10737" y="9317"/>
                  </a:cubicBezTo>
                  <a:cubicBezTo>
                    <a:pt x="10994" y="9537"/>
                    <a:pt x="11279" y="9698"/>
                    <a:pt x="11595" y="9815"/>
                  </a:cubicBezTo>
                  <a:cubicBezTo>
                    <a:pt x="11717" y="9859"/>
                    <a:pt x="11834" y="9880"/>
                    <a:pt x="11949" y="9880"/>
                  </a:cubicBezTo>
                  <a:cubicBezTo>
                    <a:pt x="12138" y="9880"/>
                    <a:pt x="12319" y="9824"/>
                    <a:pt x="12497" y="9725"/>
                  </a:cubicBezTo>
                  <a:cubicBezTo>
                    <a:pt x="12557" y="9692"/>
                    <a:pt x="12612" y="9649"/>
                    <a:pt x="12636" y="9551"/>
                  </a:cubicBezTo>
                  <a:lnTo>
                    <a:pt x="12636" y="9551"/>
                  </a:lnTo>
                  <a:lnTo>
                    <a:pt x="12719" y="9451"/>
                  </a:lnTo>
                  <a:lnTo>
                    <a:pt x="12719" y="9451"/>
                  </a:lnTo>
                  <a:cubicBezTo>
                    <a:pt x="12891" y="9394"/>
                    <a:pt x="12926" y="9322"/>
                    <a:pt x="12889" y="9137"/>
                  </a:cubicBezTo>
                  <a:cubicBezTo>
                    <a:pt x="12820" y="8787"/>
                    <a:pt x="12700" y="8457"/>
                    <a:pt x="12511" y="8152"/>
                  </a:cubicBezTo>
                  <a:cubicBezTo>
                    <a:pt x="12341" y="7881"/>
                    <a:pt x="12169" y="7612"/>
                    <a:pt x="11999" y="7341"/>
                  </a:cubicBezTo>
                  <a:cubicBezTo>
                    <a:pt x="11963" y="7282"/>
                    <a:pt x="11937" y="7215"/>
                    <a:pt x="11897" y="7132"/>
                  </a:cubicBezTo>
                  <a:cubicBezTo>
                    <a:pt x="12085" y="7098"/>
                    <a:pt x="12242" y="7074"/>
                    <a:pt x="12398" y="7036"/>
                  </a:cubicBezTo>
                  <a:cubicBezTo>
                    <a:pt x="12467" y="7018"/>
                    <a:pt x="12547" y="6988"/>
                    <a:pt x="12589" y="6937"/>
                  </a:cubicBezTo>
                  <a:cubicBezTo>
                    <a:pt x="12755" y="6729"/>
                    <a:pt x="12865" y="6500"/>
                    <a:pt x="12784" y="6221"/>
                  </a:cubicBezTo>
                  <a:cubicBezTo>
                    <a:pt x="12757" y="6130"/>
                    <a:pt x="12743" y="6035"/>
                    <a:pt x="12727" y="5941"/>
                  </a:cubicBezTo>
                  <a:cubicBezTo>
                    <a:pt x="12643" y="5428"/>
                    <a:pt x="12442" y="4993"/>
                    <a:pt x="12016" y="4656"/>
                  </a:cubicBezTo>
                  <a:cubicBezTo>
                    <a:pt x="11490" y="4245"/>
                    <a:pt x="10925" y="3974"/>
                    <a:pt x="10249" y="3956"/>
                  </a:cubicBezTo>
                  <a:cubicBezTo>
                    <a:pt x="10240" y="3956"/>
                    <a:pt x="10231" y="3956"/>
                    <a:pt x="10222" y="3956"/>
                  </a:cubicBezTo>
                  <a:cubicBezTo>
                    <a:pt x="10165" y="3956"/>
                    <a:pt x="10108" y="3950"/>
                    <a:pt x="10077" y="3873"/>
                  </a:cubicBezTo>
                  <a:cubicBezTo>
                    <a:pt x="10108" y="3846"/>
                    <a:pt x="10135" y="3816"/>
                    <a:pt x="10168" y="3794"/>
                  </a:cubicBezTo>
                  <a:cubicBezTo>
                    <a:pt x="10788" y="3372"/>
                    <a:pt x="11424" y="2980"/>
                    <a:pt x="12110" y="2674"/>
                  </a:cubicBezTo>
                  <a:cubicBezTo>
                    <a:pt x="12448" y="2526"/>
                    <a:pt x="12770" y="2352"/>
                    <a:pt x="13063" y="2127"/>
                  </a:cubicBezTo>
                  <a:cubicBezTo>
                    <a:pt x="13177" y="2038"/>
                    <a:pt x="13282" y="1923"/>
                    <a:pt x="13361" y="1798"/>
                  </a:cubicBezTo>
                  <a:cubicBezTo>
                    <a:pt x="13615" y="1399"/>
                    <a:pt x="13728" y="955"/>
                    <a:pt x="13726" y="481"/>
                  </a:cubicBezTo>
                  <a:cubicBezTo>
                    <a:pt x="13726" y="277"/>
                    <a:pt x="13615" y="121"/>
                    <a:pt x="13414" y="55"/>
                  </a:cubicBezTo>
                  <a:cubicBezTo>
                    <a:pt x="13343" y="32"/>
                    <a:pt x="13268" y="23"/>
                    <a:pt x="13195" y="14"/>
                  </a:cubicBezTo>
                  <a:cubicBezTo>
                    <a:pt x="13121" y="5"/>
                    <a:pt x="13049" y="0"/>
                    <a:pt x="12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8"/>
            <p:cNvGrpSpPr/>
            <p:nvPr/>
          </p:nvGrpSpPr>
          <p:grpSpPr>
            <a:xfrm>
              <a:off x="4947386" y="2745062"/>
              <a:ext cx="824452" cy="969967"/>
              <a:chOff x="3961350" y="1662950"/>
              <a:chExt cx="343250" cy="403850"/>
            </a:xfrm>
          </p:grpSpPr>
          <p:sp>
            <p:nvSpPr>
              <p:cNvPr id="419" name="Google Shape;419;p38"/>
              <p:cNvSpPr/>
              <p:nvPr/>
            </p:nvSpPr>
            <p:spPr>
              <a:xfrm>
                <a:off x="3993550" y="1882700"/>
                <a:ext cx="218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7200" extrusionOk="0">
                    <a:moveTo>
                      <a:pt x="6537" y="1"/>
                    </a:moveTo>
                    <a:cubicBezTo>
                      <a:pt x="6504" y="1"/>
                      <a:pt x="6472" y="25"/>
                      <a:pt x="6445" y="75"/>
                    </a:cubicBezTo>
                    <a:cubicBezTo>
                      <a:pt x="6344" y="258"/>
                      <a:pt x="6245" y="444"/>
                      <a:pt x="6164" y="636"/>
                    </a:cubicBezTo>
                    <a:cubicBezTo>
                      <a:pt x="6047" y="912"/>
                      <a:pt x="5849" y="1088"/>
                      <a:pt x="5567" y="1176"/>
                    </a:cubicBezTo>
                    <a:cubicBezTo>
                      <a:pt x="5433" y="1219"/>
                      <a:pt x="5298" y="1237"/>
                      <a:pt x="5163" y="1237"/>
                    </a:cubicBezTo>
                    <a:cubicBezTo>
                      <a:pt x="5042" y="1237"/>
                      <a:pt x="4921" y="1223"/>
                      <a:pt x="4800" y="1199"/>
                    </a:cubicBezTo>
                    <a:cubicBezTo>
                      <a:pt x="4767" y="1192"/>
                      <a:pt x="4736" y="1188"/>
                      <a:pt x="4706" y="1188"/>
                    </a:cubicBezTo>
                    <a:cubicBezTo>
                      <a:pt x="4647" y="1188"/>
                      <a:pt x="4594" y="1206"/>
                      <a:pt x="4545" y="1266"/>
                    </a:cubicBezTo>
                    <a:cubicBezTo>
                      <a:pt x="4155" y="1735"/>
                      <a:pt x="3613" y="1909"/>
                      <a:pt x="3040" y="2000"/>
                    </a:cubicBezTo>
                    <a:cubicBezTo>
                      <a:pt x="2957" y="2014"/>
                      <a:pt x="2872" y="2018"/>
                      <a:pt x="2786" y="2018"/>
                    </a:cubicBezTo>
                    <a:cubicBezTo>
                      <a:pt x="2689" y="2018"/>
                      <a:pt x="2591" y="2012"/>
                      <a:pt x="2494" y="2009"/>
                    </a:cubicBezTo>
                    <a:cubicBezTo>
                      <a:pt x="2276" y="2003"/>
                      <a:pt x="2068" y="1958"/>
                      <a:pt x="1856" y="1892"/>
                    </a:cubicBezTo>
                    <a:cubicBezTo>
                      <a:pt x="1709" y="1846"/>
                      <a:pt x="1547" y="1835"/>
                      <a:pt x="1418" y="1745"/>
                    </a:cubicBezTo>
                    <a:cubicBezTo>
                      <a:pt x="1156" y="1564"/>
                      <a:pt x="902" y="1370"/>
                      <a:pt x="645" y="1181"/>
                    </a:cubicBezTo>
                    <a:cubicBezTo>
                      <a:pt x="435" y="1025"/>
                      <a:pt x="224" y="872"/>
                      <a:pt x="0" y="707"/>
                    </a:cubicBezTo>
                    <a:lnTo>
                      <a:pt x="0" y="707"/>
                    </a:lnTo>
                    <a:cubicBezTo>
                      <a:pt x="5" y="743"/>
                      <a:pt x="5" y="762"/>
                      <a:pt x="11" y="779"/>
                    </a:cubicBezTo>
                    <a:cubicBezTo>
                      <a:pt x="338" y="1639"/>
                      <a:pt x="740" y="2464"/>
                      <a:pt x="1118" y="3300"/>
                    </a:cubicBezTo>
                    <a:cubicBezTo>
                      <a:pt x="1282" y="3658"/>
                      <a:pt x="1484" y="3999"/>
                      <a:pt x="1646" y="4357"/>
                    </a:cubicBezTo>
                    <a:cubicBezTo>
                      <a:pt x="1982" y="5102"/>
                      <a:pt x="2294" y="5855"/>
                      <a:pt x="2712" y="6558"/>
                    </a:cubicBezTo>
                    <a:cubicBezTo>
                      <a:pt x="2755" y="6632"/>
                      <a:pt x="2812" y="6709"/>
                      <a:pt x="2881" y="6754"/>
                    </a:cubicBezTo>
                    <a:cubicBezTo>
                      <a:pt x="2994" y="6827"/>
                      <a:pt x="3120" y="6884"/>
                      <a:pt x="3246" y="6935"/>
                    </a:cubicBezTo>
                    <a:cubicBezTo>
                      <a:pt x="3684" y="7108"/>
                      <a:pt x="4135" y="7200"/>
                      <a:pt x="4611" y="7200"/>
                    </a:cubicBezTo>
                    <a:cubicBezTo>
                      <a:pt x="4634" y="7200"/>
                      <a:pt x="4656" y="7200"/>
                      <a:pt x="4679" y="7199"/>
                    </a:cubicBezTo>
                    <a:cubicBezTo>
                      <a:pt x="5105" y="7190"/>
                      <a:pt x="5519" y="7147"/>
                      <a:pt x="5925" y="7022"/>
                    </a:cubicBezTo>
                    <a:cubicBezTo>
                      <a:pt x="6080" y="6974"/>
                      <a:pt x="6230" y="6895"/>
                      <a:pt x="6388" y="6869"/>
                    </a:cubicBezTo>
                    <a:cubicBezTo>
                      <a:pt x="6754" y="6809"/>
                      <a:pt x="7040" y="6611"/>
                      <a:pt x="7321" y="6392"/>
                    </a:cubicBezTo>
                    <a:cubicBezTo>
                      <a:pt x="7390" y="6338"/>
                      <a:pt x="7465" y="6288"/>
                      <a:pt x="7529" y="6230"/>
                    </a:cubicBezTo>
                    <a:cubicBezTo>
                      <a:pt x="7768" y="6008"/>
                      <a:pt x="8034" y="5814"/>
                      <a:pt x="8220" y="5541"/>
                    </a:cubicBezTo>
                    <a:cubicBezTo>
                      <a:pt x="8460" y="5187"/>
                      <a:pt x="8619" y="4800"/>
                      <a:pt x="8697" y="4380"/>
                    </a:cubicBezTo>
                    <a:cubicBezTo>
                      <a:pt x="8728" y="4212"/>
                      <a:pt x="8728" y="4042"/>
                      <a:pt x="8650" y="3880"/>
                    </a:cubicBezTo>
                    <a:cubicBezTo>
                      <a:pt x="8527" y="3631"/>
                      <a:pt x="8410" y="3378"/>
                      <a:pt x="8283" y="3131"/>
                    </a:cubicBezTo>
                    <a:cubicBezTo>
                      <a:pt x="8133" y="2840"/>
                      <a:pt x="7950" y="2566"/>
                      <a:pt x="7824" y="2266"/>
                    </a:cubicBezTo>
                    <a:cubicBezTo>
                      <a:pt x="7517" y="1543"/>
                      <a:pt x="7090" y="888"/>
                      <a:pt x="6724" y="197"/>
                    </a:cubicBezTo>
                    <a:cubicBezTo>
                      <a:pt x="6700" y="149"/>
                      <a:pt x="6668" y="102"/>
                      <a:pt x="6634" y="60"/>
                    </a:cubicBezTo>
                    <a:cubicBezTo>
                      <a:pt x="6601" y="21"/>
                      <a:pt x="6568" y="1"/>
                      <a:pt x="6537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4202000" y="1764450"/>
                <a:ext cx="7737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938" extrusionOk="0">
                    <a:moveTo>
                      <a:pt x="302" y="0"/>
                    </a:moveTo>
                    <a:cubicBezTo>
                      <a:pt x="173" y="0"/>
                      <a:pt x="70" y="52"/>
                      <a:pt x="0" y="199"/>
                    </a:cubicBezTo>
                    <a:cubicBezTo>
                      <a:pt x="89" y="308"/>
                      <a:pt x="168" y="409"/>
                      <a:pt x="251" y="508"/>
                    </a:cubicBezTo>
                    <a:cubicBezTo>
                      <a:pt x="848" y="1213"/>
                      <a:pt x="1438" y="1927"/>
                      <a:pt x="1958" y="2693"/>
                    </a:cubicBezTo>
                    <a:cubicBezTo>
                      <a:pt x="2073" y="2861"/>
                      <a:pt x="2195" y="2938"/>
                      <a:pt x="2351" y="2938"/>
                    </a:cubicBezTo>
                    <a:cubicBezTo>
                      <a:pt x="2404" y="2938"/>
                      <a:pt x="2462" y="2929"/>
                      <a:pt x="2524" y="2912"/>
                    </a:cubicBezTo>
                    <a:cubicBezTo>
                      <a:pt x="2582" y="2897"/>
                      <a:pt x="2644" y="2892"/>
                      <a:pt x="2704" y="2877"/>
                    </a:cubicBezTo>
                    <a:cubicBezTo>
                      <a:pt x="2821" y="2850"/>
                      <a:pt x="2911" y="2783"/>
                      <a:pt x="2983" y="2685"/>
                    </a:cubicBezTo>
                    <a:cubicBezTo>
                      <a:pt x="3079" y="2554"/>
                      <a:pt x="3094" y="2407"/>
                      <a:pt x="3061" y="2257"/>
                    </a:cubicBezTo>
                    <a:cubicBezTo>
                      <a:pt x="3004" y="2005"/>
                      <a:pt x="2947" y="1753"/>
                      <a:pt x="2874" y="1507"/>
                    </a:cubicBezTo>
                    <a:cubicBezTo>
                      <a:pt x="2797" y="1249"/>
                      <a:pt x="2659" y="1020"/>
                      <a:pt x="2458" y="838"/>
                    </a:cubicBezTo>
                    <a:cubicBezTo>
                      <a:pt x="1960" y="391"/>
                      <a:pt x="1385" y="104"/>
                      <a:pt x="710" y="40"/>
                    </a:cubicBezTo>
                    <a:cubicBezTo>
                      <a:pt x="588" y="28"/>
                      <a:pt x="467" y="13"/>
                      <a:pt x="345" y="2"/>
                    </a:cubicBezTo>
                    <a:cubicBezTo>
                      <a:pt x="330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3964250" y="1666600"/>
                <a:ext cx="336975" cy="263050"/>
              </a:xfrm>
              <a:custGeom>
                <a:avLst/>
                <a:gdLst/>
                <a:ahLst/>
                <a:cxnLst/>
                <a:rect l="l" t="t" r="r" b="b"/>
                <a:pathLst>
                  <a:path w="13479" h="10522" extrusionOk="0">
                    <a:moveTo>
                      <a:pt x="12856" y="0"/>
                    </a:moveTo>
                    <a:cubicBezTo>
                      <a:pt x="12815" y="0"/>
                      <a:pt x="12774" y="2"/>
                      <a:pt x="12733" y="6"/>
                    </a:cubicBezTo>
                    <a:cubicBezTo>
                      <a:pt x="12483" y="30"/>
                      <a:pt x="12245" y="120"/>
                      <a:pt x="12025" y="248"/>
                    </a:cubicBezTo>
                    <a:cubicBezTo>
                      <a:pt x="11372" y="623"/>
                      <a:pt x="10888" y="1146"/>
                      <a:pt x="10615" y="1855"/>
                    </a:cubicBezTo>
                    <a:cubicBezTo>
                      <a:pt x="10574" y="1963"/>
                      <a:pt x="10536" y="2074"/>
                      <a:pt x="10488" y="2177"/>
                    </a:cubicBezTo>
                    <a:cubicBezTo>
                      <a:pt x="10471" y="2210"/>
                      <a:pt x="10421" y="2253"/>
                      <a:pt x="10392" y="2253"/>
                    </a:cubicBezTo>
                    <a:cubicBezTo>
                      <a:pt x="10391" y="2253"/>
                      <a:pt x="10389" y="2252"/>
                      <a:pt x="10388" y="2252"/>
                    </a:cubicBezTo>
                    <a:cubicBezTo>
                      <a:pt x="10313" y="2240"/>
                      <a:pt x="10329" y="2173"/>
                      <a:pt x="10346" y="2122"/>
                    </a:cubicBezTo>
                    <a:cubicBezTo>
                      <a:pt x="10367" y="2056"/>
                      <a:pt x="10391" y="1993"/>
                      <a:pt x="10419" y="1931"/>
                    </a:cubicBezTo>
                    <a:cubicBezTo>
                      <a:pt x="10589" y="1567"/>
                      <a:pt x="10745" y="1197"/>
                      <a:pt x="10993" y="876"/>
                    </a:cubicBezTo>
                    <a:cubicBezTo>
                      <a:pt x="11003" y="860"/>
                      <a:pt x="11005" y="839"/>
                      <a:pt x="11027" y="776"/>
                    </a:cubicBezTo>
                    <a:lnTo>
                      <a:pt x="11027" y="776"/>
                    </a:lnTo>
                    <a:cubicBezTo>
                      <a:pt x="10568" y="1007"/>
                      <a:pt x="10379" y="1460"/>
                      <a:pt x="10007" y="1721"/>
                    </a:cubicBezTo>
                    <a:cubicBezTo>
                      <a:pt x="10196" y="1399"/>
                      <a:pt x="10466" y="1133"/>
                      <a:pt x="10699" y="788"/>
                    </a:cubicBezTo>
                    <a:lnTo>
                      <a:pt x="10699" y="788"/>
                    </a:lnTo>
                    <a:cubicBezTo>
                      <a:pt x="10577" y="815"/>
                      <a:pt x="10491" y="827"/>
                      <a:pt x="10412" y="855"/>
                    </a:cubicBezTo>
                    <a:cubicBezTo>
                      <a:pt x="9765" y="1073"/>
                      <a:pt x="9093" y="1106"/>
                      <a:pt x="8419" y="1121"/>
                    </a:cubicBezTo>
                    <a:cubicBezTo>
                      <a:pt x="8394" y="1122"/>
                      <a:pt x="8369" y="1122"/>
                      <a:pt x="8344" y="1122"/>
                    </a:cubicBezTo>
                    <a:cubicBezTo>
                      <a:pt x="8139" y="1122"/>
                      <a:pt x="7933" y="1102"/>
                      <a:pt x="7728" y="1097"/>
                    </a:cubicBezTo>
                    <a:cubicBezTo>
                      <a:pt x="7717" y="1097"/>
                      <a:pt x="7707" y="1097"/>
                      <a:pt x="7697" y="1097"/>
                    </a:cubicBezTo>
                    <a:cubicBezTo>
                      <a:pt x="7409" y="1097"/>
                      <a:pt x="7161" y="1199"/>
                      <a:pt x="6962" y="1417"/>
                    </a:cubicBezTo>
                    <a:cubicBezTo>
                      <a:pt x="6922" y="1462"/>
                      <a:pt x="6877" y="1505"/>
                      <a:pt x="6826" y="1537"/>
                    </a:cubicBezTo>
                    <a:cubicBezTo>
                      <a:pt x="6797" y="1555"/>
                      <a:pt x="6752" y="1575"/>
                      <a:pt x="6720" y="1575"/>
                    </a:cubicBezTo>
                    <a:cubicBezTo>
                      <a:pt x="6710" y="1575"/>
                      <a:pt x="6702" y="1573"/>
                      <a:pt x="6695" y="1570"/>
                    </a:cubicBezTo>
                    <a:cubicBezTo>
                      <a:pt x="6485" y="1453"/>
                      <a:pt x="6245" y="1483"/>
                      <a:pt x="6023" y="1432"/>
                    </a:cubicBezTo>
                    <a:cubicBezTo>
                      <a:pt x="5890" y="1403"/>
                      <a:pt x="5750" y="1403"/>
                      <a:pt x="5620" y="1370"/>
                    </a:cubicBezTo>
                    <a:cubicBezTo>
                      <a:pt x="5543" y="1350"/>
                      <a:pt x="5468" y="1341"/>
                      <a:pt x="5396" y="1341"/>
                    </a:cubicBezTo>
                    <a:cubicBezTo>
                      <a:pt x="5182" y="1341"/>
                      <a:pt x="4986" y="1422"/>
                      <a:pt x="4812" y="1553"/>
                    </a:cubicBezTo>
                    <a:cubicBezTo>
                      <a:pt x="4223" y="2000"/>
                      <a:pt x="3556" y="2281"/>
                      <a:pt x="2862" y="2506"/>
                    </a:cubicBezTo>
                    <a:cubicBezTo>
                      <a:pt x="2542" y="2609"/>
                      <a:pt x="2278" y="2794"/>
                      <a:pt x="2055" y="3040"/>
                    </a:cubicBezTo>
                    <a:cubicBezTo>
                      <a:pt x="1375" y="3786"/>
                      <a:pt x="848" y="4627"/>
                      <a:pt x="460" y="5559"/>
                    </a:cubicBezTo>
                    <a:cubicBezTo>
                      <a:pt x="293" y="5955"/>
                      <a:pt x="135" y="6351"/>
                      <a:pt x="44" y="6772"/>
                    </a:cubicBezTo>
                    <a:cubicBezTo>
                      <a:pt x="0" y="6965"/>
                      <a:pt x="5" y="7148"/>
                      <a:pt x="83" y="7330"/>
                    </a:cubicBezTo>
                    <a:cubicBezTo>
                      <a:pt x="107" y="7385"/>
                      <a:pt x="125" y="7444"/>
                      <a:pt x="152" y="7499"/>
                    </a:cubicBezTo>
                    <a:cubicBezTo>
                      <a:pt x="515" y="8282"/>
                      <a:pt x="1010" y="8965"/>
                      <a:pt x="1706" y="9486"/>
                    </a:cubicBezTo>
                    <a:cubicBezTo>
                      <a:pt x="2070" y="9757"/>
                      <a:pt x="2452" y="10006"/>
                      <a:pt x="2829" y="10262"/>
                    </a:cubicBezTo>
                    <a:cubicBezTo>
                      <a:pt x="2947" y="10343"/>
                      <a:pt x="3079" y="10388"/>
                      <a:pt x="3228" y="10401"/>
                    </a:cubicBezTo>
                    <a:cubicBezTo>
                      <a:pt x="3351" y="10412"/>
                      <a:pt x="3468" y="10475"/>
                      <a:pt x="3591" y="10494"/>
                    </a:cubicBezTo>
                    <a:cubicBezTo>
                      <a:pt x="3705" y="10513"/>
                      <a:pt x="3817" y="10522"/>
                      <a:pt x="3928" y="10522"/>
                    </a:cubicBezTo>
                    <a:cubicBezTo>
                      <a:pt x="4362" y="10522"/>
                      <a:pt x="4771" y="10385"/>
                      <a:pt x="5162" y="10179"/>
                    </a:cubicBezTo>
                    <a:cubicBezTo>
                      <a:pt x="5346" y="10080"/>
                      <a:pt x="5500" y="9930"/>
                      <a:pt x="5609" y="9732"/>
                    </a:cubicBezTo>
                    <a:cubicBezTo>
                      <a:pt x="5417" y="9601"/>
                      <a:pt x="5234" y="9474"/>
                      <a:pt x="5051" y="9348"/>
                    </a:cubicBezTo>
                    <a:cubicBezTo>
                      <a:pt x="4172" y="8737"/>
                      <a:pt x="3370" y="8035"/>
                      <a:pt x="2583" y="7312"/>
                    </a:cubicBezTo>
                    <a:cubicBezTo>
                      <a:pt x="2124" y="6889"/>
                      <a:pt x="1678" y="6446"/>
                      <a:pt x="1160" y="6089"/>
                    </a:cubicBezTo>
                    <a:cubicBezTo>
                      <a:pt x="1135" y="6072"/>
                      <a:pt x="1118" y="6042"/>
                      <a:pt x="1091" y="6009"/>
                    </a:cubicBezTo>
                    <a:cubicBezTo>
                      <a:pt x="1123" y="5992"/>
                      <a:pt x="1150" y="5984"/>
                      <a:pt x="1176" y="5984"/>
                    </a:cubicBezTo>
                    <a:cubicBezTo>
                      <a:pt x="1233" y="5984"/>
                      <a:pt x="1276" y="6022"/>
                      <a:pt x="1318" y="6059"/>
                    </a:cubicBezTo>
                    <a:cubicBezTo>
                      <a:pt x="1727" y="6416"/>
                      <a:pt x="2148" y="6761"/>
                      <a:pt x="2547" y="7133"/>
                    </a:cubicBezTo>
                    <a:cubicBezTo>
                      <a:pt x="3348" y="7880"/>
                      <a:pt x="4181" y="8587"/>
                      <a:pt x="5091" y="9202"/>
                    </a:cubicBezTo>
                    <a:cubicBezTo>
                      <a:pt x="5216" y="9286"/>
                      <a:pt x="5333" y="9378"/>
                      <a:pt x="5458" y="9460"/>
                    </a:cubicBezTo>
                    <a:cubicBezTo>
                      <a:pt x="5728" y="9640"/>
                      <a:pt x="6021" y="9749"/>
                      <a:pt x="6341" y="9749"/>
                    </a:cubicBezTo>
                    <a:cubicBezTo>
                      <a:pt x="6387" y="9749"/>
                      <a:pt x="6433" y="9747"/>
                      <a:pt x="6479" y="9742"/>
                    </a:cubicBezTo>
                    <a:cubicBezTo>
                      <a:pt x="6803" y="9711"/>
                      <a:pt x="7040" y="9552"/>
                      <a:pt x="7170" y="9246"/>
                    </a:cubicBezTo>
                    <a:cubicBezTo>
                      <a:pt x="7261" y="9028"/>
                      <a:pt x="7372" y="8815"/>
                      <a:pt x="7375" y="8553"/>
                    </a:cubicBezTo>
                    <a:cubicBezTo>
                      <a:pt x="7010" y="8276"/>
                      <a:pt x="6623" y="8011"/>
                      <a:pt x="6266" y="7708"/>
                    </a:cubicBezTo>
                    <a:cubicBezTo>
                      <a:pt x="5909" y="7406"/>
                      <a:pt x="5569" y="7081"/>
                      <a:pt x="5243" y="6745"/>
                    </a:cubicBezTo>
                    <a:cubicBezTo>
                      <a:pt x="4919" y="6407"/>
                      <a:pt x="4616" y="6045"/>
                      <a:pt x="4314" y="5685"/>
                    </a:cubicBezTo>
                    <a:cubicBezTo>
                      <a:pt x="4019" y="5331"/>
                      <a:pt x="3702" y="4991"/>
                      <a:pt x="3414" y="4594"/>
                    </a:cubicBezTo>
                    <a:cubicBezTo>
                      <a:pt x="3438" y="4589"/>
                      <a:pt x="3459" y="4586"/>
                      <a:pt x="3477" y="4586"/>
                    </a:cubicBezTo>
                    <a:cubicBezTo>
                      <a:pt x="3560" y="4586"/>
                      <a:pt x="3585" y="4640"/>
                      <a:pt x="3618" y="4678"/>
                    </a:cubicBezTo>
                    <a:cubicBezTo>
                      <a:pt x="4061" y="5195"/>
                      <a:pt x="4502" y="5712"/>
                      <a:pt x="4947" y="6227"/>
                    </a:cubicBezTo>
                    <a:cubicBezTo>
                      <a:pt x="5629" y="7012"/>
                      <a:pt x="6394" y="7696"/>
                      <a:pt x="7255" y="8284"/>
                    </a:cubicBezTo>
                    <a:cubicBezTo>
                      <a:pt x="7483" y="8439"/>
                      <a:pt x="7705" y="8504"/>
                      <a:pt x="7926" y="8504"/>
                    </a:cubicBezTo>
                    <a:cubicBezTo>
                      <a:pt x="8156" y="8504"/>
                      <a:pt x="8384" y="8435"/>
                      <a:pt x="8617" y="8323"/>
                    </a:cubicBezTo>
                    <a:cubicBezTo>
                      <a:pt x="8821" y="8225"/>
                      <a:pt x="8996" y="8087"/>
                      <a:pt x="9069" y="7850"/>
                    </a:cubicBezTo>
                    <a:cubicBezTo>
                      <a:pt x="9099" y="7757"/>
                      <a:pt x="9174" y="7679"/>
                      <a:pt x="9236" y="7585"/>
                    </a:cubicBezTo>
                    <a:cubicBezTo>
                      <a:pt x="9206" y="7538"/>
                      <a:pt x="9176" y="7484"/>
                      <a:pt x="9140" y="7436"/>
                    </a:cubicBezTo>
                    <a:cubicBezTo>
                      <a:pt x="8268" y="6240"/>
                      <a:pt x="8070" y="6023"/>
                      <a:pt x="6962" y="5045"/>
                    </a:cubicBezTo>
                    <a:cubicBezTo>
                      <a:pt x="6719" y="4829"/>
                      <a:pt x="6475" y="4611"/>
                      <a:pt x="6235" y="4390"/>
                    </a:cubicBezTo>
                    <a:cubicBezTo>
                      <a:pt x="6182" y="4345"/>
                      <a:pt x="6112" y="4302"/>
                      <a:pt x="6142" y="4191"/>
                    </a:cubicBezTo>
                    <a:lnTo>
                      <a:pt x="6142" y="4191"/>
                    </a:lnTo>
                    <a:cubicBezTo>
                      <a:pt x="6194" y="4227"/>
                      <a:pt x="6239" y="4252"/>
                      <a:pt x="6278" y="4287"/>
                    </a:cubicBezTo>
                    <a:cubicBezTo>
                      <a:pt x="6857" y="4803"/>
                      <a:pt x="7437" y="5318"/>
                      <a:pt x="8013" y="5837"/>
                    </a:cubicBezTo>
                    <a:cubicBezTo>
                      <a:pt x="8269" y="6071"/>
                      <a:pt x="8487" y="6341"/>
                      <a:pt x="8695" y="6619"/>
                    </a:cubicBezTo>
                    <a:cubicBezTo>
                      <a:pt x="9084" y="7135"/>
                      <a:pt x="9482" y="7643"/>
                      <a:pt x="9894" y="8140"/>
                    </a:cubicBezTo>
                    <a:cubicBezTo>
                      <a:pt x="10167" y="8469"/>
                      <a:pt x="10469" y="8772"/>
                      <a:pt x="10766" y="9079"/>
                    </a:cubicBezTo>
                    <a:cubicBezTo>
                      <a:pt x="11014" y="9336"/>
                      <a:pt x="11330" y="9483"/>
                      <a:pt x="11669" y="9570"/>
                    </a:cubicBezTo>
                    <a:cubicBezTo>
                      <a:pt x="11739" y="9587"/>
                      <a:pt x="11808" y="9597"/>
                      <a:pt x="11878" y="9597"/>
                    </a:cubicBezTo>
                    <a:cubicBezTo>
                      <a:pt x="12009" y="9597"/>
                      <a:pt x="12139" y="9564"/>
                      <a:pt x="12262" y="9492"/>
                    </a:cubicBezTo>
                    <a:cubicBezTo>
                      <a:pt x="12340" y="9445"/>
                      <a:pt x="12424" y="9411"/>
                      <a:pt x="12532" y="9357"/>
                    </a:cubicBezTo>
                    <a:lnTo>
                      <a:pt x="12532" y="9357"/>
                    </a:lnTo>
                    <a:cubicBezTo>
                      <a:pt x="12529" y="9376"/>
                      <a:pt x="12525" y="9391"/>
                      <a:pt x="12520" y="9406"/>
                    </a:cubicBezTo>
                    <a:lnTo>
                      <a:pt x="12609" y="9301"/>
                    </a:lnTo>
                    <a:lnTo>
                      <a:pt x="12609" y="9301"/>
                    </a:lnTo>
                    <a:cubicBezTo>
                      <a:pt x="12594" y="9307"/>
                      <a:pt x="12580" y="9312"/>
                      <a:pt x="12564" y="9316"/>
                    </a:cubicBezTo>
                    <a:cubicBezTo>
                      <a:pt x="12760" y="8991"/>
                      <a:pt x="12619" y="8697"/>
                      <a:pt x="12478" y="8424"/>
                    </a:cubicBezTo>
                    <a:lnTo>
                      <a:pt x="12478" y="8425"/>
                    </a:lnTo>
                    <a:cubicBezTo>
                      <a:pt x="12289" y="8063"/>
                      <a:pt x="12071" y="7717"/>
                      <a:pt x="11846" y="7378"/>
                    </a:cubicBezTo>
                    <a:cubicBezTo>
                      <a:pt x="11230" y="6447"/>
                      <a:pt x="10548" y="5565"/>
                      <a:pt x="9836" y="4707"/>
                    </a:cubicBezTo>
                    <a:cubicBezTo>
                      <a:pt x="9285" y="4042"/>
                      <a:pt x="8716" y="3393"/>
                      <a:pt x="8155" y="2735"/>
                    </a:cubicBezTo>
                    <a:cubicBezTo>
                      <a:pt x="8118" y="2690"/>
                      <a:pt x="8083" y="2642"/>
                      <a:pt x="8046" y="2594"/>
                    </a:cubicBezTo>
                    <a:cubicBezTo>
                      <a:pt x="8075" y="2567"/>
                      <a:pt x="8098" y="2557"/>
                      <a:pt x="8118" y="2557"/>
                    </a:cubicBezTo>
                    <a:cubicBezTo>
                      <a:pt x="8155" y="2557"/>
                      <a:pt x="8179" y="2593"/>
                      <a:pt x="8205" y="2621"/>
                    </a:cubicBezTo>
                    <a:cubicBezTo>
                      <a:pt x="8464" y="2911"/>
                      <a:pt x="8721" y="3201"/>
                      <a:pt x="8979" y="3489"/>
                    </a:cubicBezTo>
                    <a:cubicBezTo>
                      <a:pt x="9098" y="3619"/>
                      <a:pt x="9219" y="3747"/>
                      <a:pt x="9357" y="3894"/>
                    </a:cubicBezTo>
                    <a:cubicBezTo>
                      <a:pt x="9516" y="3783"/>
                      <a:pt x="9678" y="3685"/>
                      <a:pt x="9825" y="3570"/>
                    </a:cubicBezTo>
                    <a:cubicBezTo>
                      <a:pt x="10200" y="3273"/>
                      <a:pt x="10604" y="3025"/>
                      <a:pt x="11033" y="2813"/>
                    </a:cubicBezTo>
                    <a:cubicBezTo>
                      <a:pt x="11465" y="2600"/>
                      <a:pt x="11891" y="2371"/>
                      <a:pt x="12325" y="2159"/>
                    </a:cubicBezTo>
                    <a:cubicBezTo>
                      <a:pt x="12754" y="1952"/>
                      <a:pt x="13045" y="1610"/>
                      <a:pt x="13279" y="1211"/>
                    </a:cubicBezTo>
                    <a:cubicBezTo>
                      <a:pt x="13447" y="924"/>
                      <a:pt x="13479" y="609"/>
                      <a:pt x="13446" y="284"/>
                    </a:cubicBezTo>
                    <a:cubicBezTo>
                      <a:pt x="13432" y="150"/>
                      <a:pt x="13359" y="60"/>
                      <a:pt x="13237" y="39"/>
                    </a:cubicBezTo>
                    <a:cubicBezTo>
                      <a:pt x="13112" y="18"/>
                      <a:pt x="12983" y="0"/>
                      <a:pt x="1285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3961350" y="1662950"/>
                <a:ext cx="3432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6154" extrusionOk="0">
                    <a:moveTo>
                      <a:pt x="9929" y="4060"/>
                    </a:moveTo>
                    <a:cubicBezTo>
                      <a:pt x="9942" y="4060"/>
                      <a:pt x="9957" y="4061"/>
                      <a:pt x="9971" y="4062"/>
                    </a:cubicBezTo>
                    <a:cubicBezTo>
                      <a:pt x="10093" y="4073"/>
                      <a:pt x="10213" y="4088"/>
                      <a:pt x="10336" y="4100"/>
                    </a:cubicBezTo>
                    <a:cubicBezTo>
                      <a:pt x="11011" y="4164"/>
                      <a:pt x="11586" y="4451"/>
                      <a:pt x="12084" y="4898"/>
                    </a:cubicBezTo>
                    <a:cubicBezTo>
                      <a:pt x="12285" y="5080"/>
                      <a:pt x="12423" y="5309"/>
                      <a:pt x="12500" y="5567"/>
                    </a:cubicBezTo>
                    <a:cubicBezTo>
                      <a:pt x="12573" y="5813"/>
                      <a:pt x="12630" y="6065"/>
                      <a:pt x="12687" y="6317"/>
                    </a:cubicBezTo>
                    <a:cubicBezTo>
                      <a:pt x="12720" y="6467"/>
                      <a:pt x="12705" y="6614"/>
                      <a:pt x="12609" y="6745"/>
                    </a:cubicBezTo>
                    <a:cubicBezTo>
                      <a:pt x="12536" y="6843"/>
                      <a:pt x="12447" y="6910"/>
                      <a:pt x="12330" y="6937"/>
                    </a:cubicBezTo>
                    <a:cubicBezTo>
                      <a:pt x="12270" y="6952"/>
                      <a:pt x="12208" y="6957"/>
                      <a:pt x="12150" y="6972"/>
                    </a:cubicBezTo>
                    <a:cubicBezTo>
                      <a:pt x="12088" y="6989"/>
                      <a:pt x="12031" y="6997"/>
                      <a:pt x="11978" y="6997"/>
                    </a:cubicBezTo>
                    <a:cubicBezTo>
                      <a:pt x="11822" y="6997"/>
                      <a:pt x="11700" y="6921"/>
                      <a:pt x="11584" y="6753"/>
                    </a:cubicBezTo>
                    <a:cubicBezTo>
                      <a:pt x="11064" y="5987"/>
                      <a:pt x="10474" y="5273"/>
                      <a:pt x="9877" y="4568"/>
                    </a:cubicBezTo>
                    <a:cubicBezTo>
                      <a:pt x="9794" y="4469"/>
                      <a:pt x="9715" y="4368"/>
                      <a:pt x="9626" y="4259"/>
                    </a:cubicBezTo>
                    <a:cubicBezTo>
                      <a:pt x="9697" y="4113"/>
                      <a:pt x="9800" y="4060"/>
                      <a:pt x="9929" y="4060"/>
                    </a:cubicBezTo>
                    <a:close/>
                    <a:moveTo>
                      <a:pt x="7825" y="8791"/>
                    </a:moveTo>
                    <a:cubicBezTo>
                      <a:pt x="7856" y="8791"/>
                      <a:pt x="7889" y="8811"/>
                      <a:pt x="7922" y="8850"/>
                    </a:cubicBezTo>
                    <a:cubicBezTo>
                      <a:pt x="7956" y="8892"/>
                      <a:pt x="7988" y="8939"/>
                      <a:pt x="8012" y="8987"/>
                    </a:cubicBezTo>
                    <a:cubicBezTo>
                      <a:pt x="8378" y="9678"/>
                      <a:pt x="8805" y="10333"/>
                      <a:pt x="9112" y="11056"/>
                    </a:cubicBezTo>
                    <a:cubicBezTo>
                      <a:pt x="9238" y="11356"/>
                      <a:pt x="9421" y="11630"/>
                      <a:pt x="9571" y="11921"/>
                    </a:cubicBezTo>
                    <a:cubicBezTo>
                      <a:pt x="9698" y="12168"/>
                      <a:pt x="9815" y="12421"/>
                      <a:pt x="9938" y="12670"/>
                    </a:cubicBezTo>
                    <a:cubicBezTo>
                      <a:pt x="10016" y="12832"/>
                      <a:pt x="10018" y="13002"/>
                      <a:pt x="9985" y="13170"/>
                    </a:cubicBezTo>
                    <a:cubicBezTo>
                      <a:pt x="9907" y="13590"/>
                      <a:pt x="9748" y="13977"/>
                      <a:pt x="9508" y="14331"/>
                    </a:cubicBezTo>
                    <a:cubicBezTo>
                      <a:pt x="9322" y="14604"/>
                      <a:pt x="9056" y="14798"/>
                      <a:pt x="8817" y="15020"/>
                    </a:cubicBezTo>
                    <a:cubicBezTo>
                      <a:pt x="8753" y="15078"/>
                      <a:pt x="8678" y="15128"/>
                      <a:pt x="8609" y="15182"/>
                    </a:cubicBezTo>
                    <a:cubicBezTo>
                      <a:pt x="8328" y="15401"/>
                      <a:pt x="8042" y="15599"/>
                      <a:pt x="7676" y="15659"/>
                    </a:cubicBezTo>
                    <a:cubicBezTo>
                      <a:pt x="7518" y="15685"/>
                      <a:pt x="7368" y="15764"/>
                      <a:pt x="7213" y="15812"/>
                    </a:cubicBezTo>
                    <a:cubicBezTo>
                      <a:pt x="6807" y="15937"/>
                      <a:pt x="6393" y="15980"/>
                      <a:pt x="5967" y="15989"/>
                    </a:cubicBezTo>
                    <a:cubicBezTo>
                      <a:pt x="5944" y="15990"/>
                      <a:pt x="5922" y="15990"/>
                      <a:pt x="5899" y="15990"/>
                    </a:cubicBezTo>
                    <a:cubicBezTo>
                      <a:pt x="5423" y="15990"/>
                      <a:pt x="4972" y="15898"/>
                      <a:pt x="4534" y="15725"/>
                    </a:cubicBezTo>
                    <a:cubicBezTo>
                      <a:pt x="4408" y="15674"/>
                      <a:pt x="4283" y="15617"/>
                      <a:pt x="4169" y="15544"/>
                    </a:cubicBezTo>
                    <a:cubicBezTo>
                      <a:pt x="4100" y="15499"/>
                      <a:pt x="4043" y="15422"/>
                      <a:pt x="4000" y="15348"/>
                    </a:cubicBezTo>
                    <a:cubicBezTo>
                      <a:pt x="3582" y="14645"/>
                      <a:pt x="3270" y="13892"/>
                      <a:pt x="2934" y="13147"/>
                    </a:cubicBezTo>
                    <a:cubicBezTo>
                      <a:pt x="2772" y="12789"/>
                      <a:pt x="2570" y="12448"/>
                      <a:pt x="2406" y="12090"/>
                    </a:cubicBezTo>
                    <a:cubicBezTo>
                      <a:pt x="2028" y="11254"/>
                      <a:pt x="1626" y="10429"/>
                      <a:pt x="1299" y="9570"/>
                    </a:cubicBezTo>
                    <a:cubicBezTo>
                      <a:pt x="1293" y="9554"/>
                      <a:pt x="1294" y="9533"/>
                      <a:pt x="1288" y="9497"/>
                    </a:cubicBezTo>
                    <a:lnTo>
                      <a:pt x="1288" y="9497"/>
                    </a:lnTo>
                    <a:cubicBezTo>
                      <a:pt x="1512" y="9662"/>
                      <a:pt x="1723" y="9815"/>
                      <a:pt x="1933" y="9971"/>
                    </a:cubicBezTo>
                    <a:cubicBezTo>
                      <a:pt x="2190" y="10160"/>
                      <a:pt x="2444" y="10354"/>
                      <a:pt x="2706" y="10535"/>
                    </a:cubicBezTo>
                    <a:cubicBezTo>
                      <a:pt x="2835" y="10625"/>
                      <a:pt x="2997" y="10636"/>
                      <a:pt x="3144" y="10682"/>
                    </a:cubicBezTo>
                    <a:cubicBezTo>
                      <a:pt x="3356" y="10750"/>
                      <a:pt x="3564" y="10793"/>
                      <a:pt x="3782" y="10799"/>
                    </a:cubicBezTo>
                    <a:cubicBezTo>
                      <a:pt x="3879" y="10802"/>
                      <a:pt x="3977" y="10808"/>
                      <a:pt x="4074" y="10808"/>
                    </a:cubicBezTo>
                    <a:cubicBezTo>
                      <a:pt x="4160" y="10808"/>
                      <a:pt x="4245" y="10804"/>
                      <a:pt x="4328" y="10790"/>
                    </a:cubicBezTo>
                    <a:cubicBezTo>
                      <a:pt x="4901" y="10699"/>
                      <a:pt x="5443" y="10525"/>
                      <a:pt x="5833" y="10056"/>
                    </a:cubicBezTo>
                    <a:cubicBezTo>
                      <a:pt x="5882" y="9996"/>
                      <a:pt x="5935" y="9978"/>
                      <a:pt x="5994" y="9978"/>
                    </a:cubicBezTo>
                    <a:cubicBezTo>
                      <a:pt x="6024" y="9978"/>
                      <a:pt x="6055" y="9982"/>
                      <a:pt x="6088" y="9989"/>
                    </a:cubicBezTo>
                    <a:cubicBezTo>
                      <a:pt x="6209" y="10013"/>
                      <a:pt x="6330" y="10027"/>
                      <a:pt x="6451" y="10027"/>
                    </a:cubicBezTo>
                    <a:cubicBezTo>
                      <a:pt x="6586" y="10027"/>
                      <a:pt x="6721" y="10009"/>
                      <a:pt x="6855" y="9966"/>
                    </a:cubicBezTo>
                    <a:cubicBezTo>
                      <a:pt x="7137" y="9878"/>
                      <a:pt x="7335" y="9702"/>
                      <a:pt x="7452" y="9426"/>
                    </a:cubicBezTo>
                    <a:cubicBezTo>
                      <a:pt x="7533" y="9234"/>
                      <a:pt x="7632" y="9048"/>
                      <a:pt x="7733" y="8865"/>
                    </a:cubicBezTo>
                    <a:cubicBezTo>
                      <a:pt x="7759" y="8815"/>
                      <a:pt x="7791" y="8791"/>
                      <a:pt x="7825" y="8791"/>
                    </a:cubicBezTo>
                    <a:close/>
                    <a:moveTo>
                      <a:pt x="12980" y="0"/>
                    </a:moveTo>
                    <a:cubicBezTo>
                      <a:pt x="12617" y="0"/>
                      <a:pt x="12280" y="115"/>
                      <a:pt x="11974" y="316"/>
                    </a:cubicBezTo>
                    <a:cubicBezTo>
                      <a:pt x="11677" y="509"/>
                      <a:pt x="11361" y="634"/>
                      <a:pt x="11019" y="706"/>
                    </a:cubicBezTo>
                    <a:cubicBezTo>
                      <a:pt x="10906" y="730"/>
                      <a:pt x="10794" y="760"/>
                      <a:pt x="10684" y="796"/>
                    </a:cubicBezTo>
                    <a:cubicBezTo>
                      <a:pt x="9966" y="1035"/>
                      <a:pt x="9227" y="1113"/>
                      <a:pt x="8478" y="1113"/>
                    </a:cubicBezTo>
                    <a:cubicBezTo>
                      <a:pt x="8409" y="1113"/>
                      <a:pt x="8339" y="1112"/>
                      <a:pt x="8270" y="1111"/>
                    </a:cubicBezTo>
                    <a:cubicBezTo>
                      <a:pt x="8206" y="1109"/>
                      <a:pt x="8143" y="1109"/>
                      <a:pt x="8079" y="1109"/>
                    </a:cubicBezTo>
                    <a:cubicBezTo>
                      <a:pt x="8028" y="1109"/>
                      <a:pt x="7976" y="1109"/>
                      <a:pt x="7925" y="1109"/>
                    </a:cubicBezTo>
                    <a:cubicBezTo>
                      <a:pt x="7876" y="1109"/>
                      <a:pt x="7828" y="1109"/>
                      <a:pt x="7779" y="1108"/>
                    </a:cubicBezTo>
                    <a:cubicBezTo>
                      <a:pt x="7770" y="1108"/>
                      <a:pt x="7760" y="1108"/>
                      <a:pt x="7751" y="1108"/>
                    </a:cubicBezTo>
                    <a:cubicBezTo>
                      <a:pt x="7484" y="1108"/>
                      <a:pt x="7247" y="1191"/>
                      <a:pt x="7060" y="1390"/>
                    </a:cubicBezTo>
                    <a:cubicBezTo>
                      <a:pt x="6972" y="1483"/>
                      <a:pt x="6871" y="1523"/>
                      <a:pt x="6757" y="1523"/>
                    </a:cubicBezTo>
                    <a:cubicBezTo>
                      <a:pt x="6730" y="1523"/>
                      <a:pt x="6702" y="1520"/>
                      <a:pt x="6673" y="1516"/>
                    </a:cubicBezTo>
                    <a:cubicBezTo>
                      <a:pt x="6357" y="1470"/>
                      <a:pt x="6040" y="1432"/>
                      <a:pt x="5727" y="1373"/>
                    </a:cubicBezTo>
                    <a:cubicBezTo>
                      <a:pt x="5649" y="1359"/>
                      <a:pt x="5573" y="1352"/>
                      <a:pt x="5499" y="1352"/>
                    </a:cubicBezTo>
                    <a:cubicBezTo>
                      <a:pt x="5330" y="1352"/>
                      <a:pt x="5170" y="1391"/>
                      <a:pt x="5015" y="1477"/>
                    </a:cubicBezTo>
                    <a:cubicBezTo>
                      <a:pt x="4874" y="1558"/>
                      <a:pt x="4741" y="1651"/>
                      <a:pt x="4603" y="1740"/>
                    </a:cubicBezTo>
                    <a:cubicBezTo>
                      <a:pt x="4436" y="1845"/>
                      <a:pt x="4280" y="1971"/>
                      <a:pt x="4103" y="2053"/>
                    </a:cubicBezTo>
                    <a:cubicBezTo>
                      <a:pt x="3772" y="2208"/>
                      <a:pt x="3434" y="2355"/>
                      <a:pt x="3087" y="2475"/>
                    </a:cubicBezTo>
                    <a:cubicBezTo>
                      <a:pt x="2618" y="2638"/>
                      <a:pt x="2222" y="2898"/>
                      <a:pt x="1902" y="3275"/>
                    </a:cubicBezTo>
                    <a:cubicBezTo>
                      <a:pt x="1435" y="3828"/>
                      <a:pt x="1015" y="4410"/>
                      <a:pt x="706" y="5069"/>
                    </a:cubicBezTo>
                    <a:cubicBezTo>
                      <a:pt x="510" y="5486"/>
                      <a:pt x="290" y="5899"/>
                      <a:pt x="142" y="6334"/>
                    </a:cubicBezTo>
                    <a:cubicBezTo>
                      <a:pt x="41" y="6628"/>
                      <a:pt x="46" y="6958"/>
                      <a:pt x="5" y="7273"/>
                    </a:cubicBezTo>
                    <a:cubicBezTo>
                      <a:pt x="1" y="7299"/>
                      <a:pt x="11" y="7327"/>
                      <a:pt x="20" y="7353"/>
                    </a:cubicBezTo>
                    <a:cubicBezTo>
                      <a:pt x="91" y="7521"/>
                      <a:pt x="142" y="7701"/>
                      <a:pt x="238" y="7854"/>
                    </a:cubicBezTo>
                    <a:cubicBezTo>
                      <a:pt x="616" y="8453"/>
                      <a:pt x="915" y="9090"/>
                      <a:pt x="1198" y="9737"/>
                    </a:cubicBezTo>
                    <a:cubicBezTo>
                      <a:pt x="1336" y="10052"/>
                      <a:pt x="1441" y="10379"/>
                      <a:pt x="1602" y="10688"/>
                    </a:cubicBezTo>
                    <a:cubicBezTo>
                      <a:pt x="1881" y="11224"/>
                      <a:pt x="2114" y="11785"/>
                      <a:pt x="2372" y="12331"/>
                    </a:cubicBezTo>
                    <a:cubicBezTo>
                      <a:pt x="2510" y="12627"/>
                      <a:pt x="2672" y="12910"/>
                      <a:pt x="2808" y="13207"/>
                    </a:cubicBezTo>
                    <a:cubicBezTo>
                      <a:pt x="3128" y="13913"/>
                      <a:pt x="3425" y="14627"/>
                      <a:pt x="3805" y="15306"/>
                    </a:cubicBezTo>
                    <a:cubicBezTo>
                      <a:pt x="3950" y="15565"/>
                      <a:pt x="4144" y="15724"/>
                      <a:pt x="4396" y="15833"/>
                    </a:cubicBezTo>
                    <a:cubicBezTo>
                      <a:pt x="4905" y="16054"/>
                      <a:pt x="5425" y="16153"/>
                      <a:pt x="5951" y="16153"/>
                    </a:cubicBezTo>
                    <a:cubicBezTo>
                      <a:pt x="6296" y="16153"/>
                      <a:pt x="6643" y="16111"/>
                      <a:pt x="6993" y="16033"/>
                    </a:cubicBezTo>
                    <a:cubicBezTo>
                      <a:pt x="7290" y="15965"/>
                      <a:pt x="7575" y="15844"/>
                      <a:pt x="7871" y="15770"/>
                    </a:cubicBezTo>
                    <a:cubicBezTo>
                      <a:pt x="8109" y="15712"/>
                      <a:pt x="8313" y="15602"/>
                      <a:pt x="8504" y="15456"/>
                    </a:cubicBezTo>
                    <a:cubicBezTo>
                      <a:pt x="8640" y="15354"/>
                      <a:pt x="8784" y="15261"/>
                      <a:pt x="8910" y="15147"/>
                    </a:cubicBezTo>
                    <a:cubicBezTo>
                      <a:pt x="9191" y="14894"/>
                      <a:pt x="9494" y="14663"/>
                      <a:pt x="9695" y="14327"/>
                    </a:cubicBezTo>
                    <a:cubicBezTo>
                      <a:pt x="9901" y="13985"/>
                      <a:pt x="10055" y="13626"/>
                      <a:pt x="10121" y="13233"/>
                    </a:cubicBezTo>
                    <a:cubicBezTo>
                      <a:pt x="10162" y="12990"/>
                      <a:pt x="10163" y="12745"/>
                      <a:pt x="10043" y="12516"/>
                    </a:cubicBezTo>
                    <a:cubicBezTo>
                      <a:pt x="9884" y="12216"/>
                      <a:pt x="9734" y="11911"/>
                      <a:pt x="9577" y="11609"/>
                    </a:cubicBezTo>
                    <a:cubicBezTo>
                      <a:pt x="9455" y="11374"/>
                      <a:pt x="9313" y="11147"/>
                      <a:pt x="9209" y="10904"/>
                    </a:cubicBezTo>
                    <a:cubicBezTo>
                      <a:pt x="8968" y="10340"/>
                      <a:pt x="8643" y="9821"/>
                      <a:pt x="8340" y="9290"/>
                    </a:cubicBezTo>
                    <a:cubicBezTo>
                      <a:pt x="8249" y="9132"/>
                      <a:pt x="8163" y="8973"/>
                      <a:pt x="8069" y="8805"/>
                    </a:cubicBezTo>
                    <a:cubicBezTo>
                      <a:pt x="8363" y="8744"/>
                      <a:pt x="8637" y="8703"/>
                      <a:pt x="8883" y="8558"/>
                    </a:cubicBezTo>
                    <a:cubicBezTo>
                      <a:pt x="9140" y="8406"/>
                      <a:pt x="9292" y="8170"/>
                      <a:pt x="9431" y="7906"/>
                    </a:cubicBezTo>
                    <a:cubicBezTo>
                      <a:pt x="9494" y="7954"/>
                      <a:pt x="9544" y="7980"/>
                      <a:pt x="9578" y="8019"/>
                    </a:cubicBezTo>
                    <a:cubicBezTo>
                      <a:pt x="9721" y="8182"/>
                      <a:pt x="9875" y="8338"/>
                      <a:pt x="9998" y="8516"/>
                    </a:cubicBezTo>
                    <a:cubicBezTo>
                      <a:pt x="10208" y="8819"/>
                      <a:pt x="10459" y="9080"/>
                      <a:pt x="10740" y="9317"/>
                    </a:cubicBezTo>
                    <a:cubicBezTo>
                      <a:pt x="10996" y="9537"/>
                      <a:pt x="11281" y="9698"/>
                      <a:pt x="11598" y="9815"/>
                    </a:cubicBezTo>
                    <a:cubicBezTo>
                      <a:pt x="11718" y="9860"/>
                      <a:pt x="11836" y="9880"/>
                      <a:pt x="11950" y="9880"/>
                    </a:cubicBezTo>
                    <a:cubicBezTo>
                      <a:pt x="12139" y="9880"/>
                      <a:pt x="12321" y="9824"/>
                      <a:pt x="12500" y="9725"/>
                    </a:cubicBezTo>
                    <a:cubicBezTo>
                      <a:pt x="12569" y="9687"/>
                      <a:pt x="12630" y="9636"/>
                      <a:pt x="12647" y="9504"/>
                    </a:cubicBezTo>
                    <a:lnTo>
                      <a:pt x="12647" y="9504"/>
                    </a:lnTo>
                    <a:cubicBezTo>
                      <a:pt x="12539" y="9557"/>
                      <a:pt x="12456" y="9593"/>
                      <a:pt x="12378" y="9639"/>
                    </a:cubicBezTo>
                    <a:cubicBezTo>
                      <a:pt x="12255" y="9710"/>
                      <a:pt x="12126" y="9743"/>
                      <a:pt x="11995" y="9743"/>
                    </a:cubicBezTo>
                    <a:cubicBezTo>
                      <a:pt x="11925" y="9743"/>
                      <a:pt x="11855" y="9734"/>
                      <a:pt x="11785" y="9716"/>
                    </a:cubicBezTo>
                    <a:cubicBezTo>
                      <a:pt x="11445" y="9629"/>
                      <a:pt x="11130" y="9483"/>
                      <a:pt x="10881" y="9227"/>
                    </a:cubicBezTo>
                    <a:cubicBezTo>
                      <a:pt x="10583" y="8919"/>
                      <a:pt x="10282" y="8615"/>
                      <a:pt x="10010" y="8286"/>
                    </a:cubicBezTo>
                    <a:cubicBezTo>
                      <a:pt x="9596" y="7791"/>
                      <a:pt x="9199" y="7281"/>
                      <a:pt x="8811" y="6766"/>
                    </a:cubicBezTo>
                    <a:cubicBezTo>
                      <a:pt x="8601" y="6487"/>
                      <a:pt x="8385" y="6217"/>
                      <a:pt x="8127" y="5984"/>
                    </a:cubicBezTo>
                    <a:cubicBezTo>
                      <a:pt x="7553" y="5464"/>
                      <a:pt x="6972" y="4949"/>
                      <a:pt x="6393" y="4434"/>
                    </a:cubicBezTo>
                    <a:cubicBezTo>
                      <a:pt x="6355" y="4400"/>
                      <a:pt x="6310" y="4374"/>
                      <a:pt x="6256" y="4338"/>
                    </a:cubicBezTo>
                    <a:lnTo>
                      <a:pt x="6256" y="4338"/>
                    </a:lnTo>
                    <a:cubicBezTo>
                      <a:pt x="6226" y="4448"/>
                      <a:pt x="6298" y="4491"/>
                      <a:pt x="6349" y="4538"/>
                    </a:cubicBezTo>
                    <a:cubicBezTo>
                      <a:pt x="6591" y="4757"/>
                      <a:pt x="6835" y="4975"/>
                      <a:pt x="7078" y="5192"/>
                    </a:cubicBezTo>
                    <a:cubicBezTo>
                      <a:pt x="8186" y="6170"/>
                      <a:pt x="8384" y="6386"/>
                      <a:pt x="9256" y="7582"/>
                    </a:cubicBezTo>
                    <a:cubicBezTo>
                      <a:pt x="9290" y="7632"/>
                      <a:pt x="9322" y="7684"/>
                      <a:pt x="9350" y="7731"/>
                    </a:cubicBezTo>
                    <a:cubicBezTo>
                      <a:pt x="9290" y="7825"/>
                      <a:pt x="9214" y="7905"/>
                      <a:pt x="9185" y="7998"/>
                    </a:cubicBezTo>
                    <a:cubicBezTo>
                      <a:pt x="9110" y="8235"/>
                      <a:pt x="8936" y="8371"/>
                      <a:pt x="8732" y="8471"/>
                    </a:cubicBezTo>
                    <a:cubicBezTo>
                      <a:pt x="8500" y="8582"/>
                      <a:pt x="8272" y="8652"/>
                      <a:pt x="8042" y="8652"/>
                    </a:cubicBezTo>
                    <a:cubicBezTo>
                      <a:pt x="7820" y="8652"/>
                      <a:pt x="7597" y="8586"/>
                      <a:pt x="7370" y="8430"/>
                    </a:cubicBezTo>
                    <a:cubicBezTo>
                      <a:pt x="6510" y="7843"/>
                      <a:pt x="5743" y="7158"/>
                      <a:pt x="5062" y="6373"/>
                    </a:cubicBezTo>
                    <a:cubicBezTo>
                      <a:pt x="4616" y="5860"/>
                      <a:pt x="4177" y="5341"/>
                      <a:pt x="3732" y="4826"/>
                    </a:cubicBezTo>
                    <a:cubicBezTo>
                      <a:pt x="3700" y="4788"/>
                      <a:pt x="3674" y="4732"/>
                      <a:pt x="3592" y="4732"/>
                    </a:cubicBezTo>
                    <a:cubicBezTo>
                      <a:pt x="3574" y="4732"/>
                      <a:pt x="3554" y="4735"/>
                      <a:pt x="3530" y="4740"/>
                    </a:cubicBezTo>
                    <a:cubicBezTo>
                      <a:pt x="3818" y="5138"/>
                      <a:pt x="4133" y="5479"/>
                      <a:pt x="4430" y="5833"/>
                    </a:cubicBezTo>
                    <a:cubicBezTo>
                      <a:pt x="4732" y="6193"/>
                      <a:pt x="5033" y="6553"/>
                      <a:pt x="5359" y="6891"/>
                    </a:cubicBezTo>
                    <a:cubicBezTo>
                      <a:pt x="5685" y="7228"/>
                      <a:pt x="6025" y="7552"/>
                      <a:pt x="6382" y="7855"/>
                    </a:cubicBezTo>
                    <a:cubicBezTo>
                      <a:pt x="6739" y="8157"/>
                      <a:pt x="7125" y="8424"/>
                      <a:pt x="7490" y="8699"/>
                    </a:cubicBezTo>
                    <a:cubicBezTo>
                      <a:pt x="7488" y="8963"/>
                      <a:pt x="7376" y="9176"/>
                      <a:pt x="7284" y="9393"/>
                    </a:cubicBezTo>
                    <a:cubicBezTo>
                      <a:pt x="7156" y="9699"/>
                      <a:pt x="6918" y="9858"/>
                      <a:pt x="6594" y="9888"/>
                    </a:cubicBezTo>
                    <a:cubicBezTo>
                      <a:pt x="6547" y="9893"/>
                      <a:pt x="6501" y="9895"/>
                      <a:pt x="6456" y="9895"/>
                    </a:cubicBezTo>
                    <a:cubicBezTo>
                      <a:pt x="6136" y="9895"/>
                      <a:pt x="5844" y="9787"/>
                      <a:pt x="5574" y="9608"/>
                    </a:cubicBezTo>
                    <a:cubicBezTo>
                      <a:pt x="5449" y="9524"/>
                      <a:pt x="5330" y="9434"/>
                      <a:pt x="5206" y="9348"/>
                    </a:cubicBezTo>
                    <a:cubicBezTo>
                      <a:pt x="4297" y="8735"/>
                      <a:pt x="3464" y="8028"/>
                      <a:pt x="2661" y="7279"/>
                    </a:cubicBezTo>
                    <a:cubicBezTo>
                      <a:pt x="2264" y="6909"/>
                      <a:pt x="1843" y="6562"/>
                      <a:pt x="1432" y="6205"/>
                    </a:cubicBezTo>
                    <a:cubicBezTo>
                      <a:pt x="1391" y="6169"/>
                      <a:pt x="1349" y="6131"/>
                      <a:pt x="1292" y="6131"/>
                    </a:cubicBezTo>
                    <a:cubicBezTo>
                      <a:pt x="1266" y="6131"/>
                      <a:pt x="1238" y="6138"/>
                      <a:pt x="1206" y="6157"/>
                    </a:cubicBezTo>
                    <a:cubicBezTo>
                      <a:pt x="1233" y="6188"/>
                      <a:pt x="1249" y="6218"/>
                      <a:pt x="1276" y="6236"/>
                    </a:cubicBezTo>
                    <a:cubicBezTo>
                      <a:pt x="1794" y="6592"/>
                      <a:pt x="2238" y="7035"/>
                      <a:pt x="2699" y="7458"/>
                    </a:cubicBezTo>
                    <a:cubicBezTo>
                      <a:pt x="3485" y="8181"/>
                      <a:pt x="4288" y="8885"/>
                      <a:pt x="5167" y="9495"/>
                    </a:cubicBezTo>
                    <a:cubicBezTo>
                      <a:pt x="5348" y="9621"/>
                      <a:pt x="5533" y="9747"/>
                      <a:pt x="5724" y="9879"/>
                    </a:cubicBezTo>
                    <a:cubicBezTo>
                      <a:pt x="5614" y="10077"/>
                      <a:pt x="5462" y="10228"/>
                      <a:pt x="5276" y="10325"/>
                    </a:cubicBezTo>
                    <a:cubicBezTo>
                      <a:pt x="4885" y="10532"/>
                      <a:pt x="4476" y="10669"/>
                      <a:pt x="4041" y="10669"/>
                    </a:cubicBezTo>
                    <a:cubicBezTo>
                      <a:pt x="3931" y="10669"/>
                      <a:pt x="3820" y="10660"/>
                      <a:pt x="3707" y="10642"/>
                    </a:cubicBezTo>
                    <a:cubicBezTo>
                      <a:pt x="3582" y="10622"/>
                      <a:pt x="3465" y="10559"/>
                      <a:pt x="3344" y="10547"/>
                    </a:cubicBezTo>
                    <a:cubicBezTo>
                      <a:pt x="3195" y="10535"/>
                      <a:pt x="3063" y="10490"/>
                      <a:pt x="2943" y="10409"/>
                    </a:cubicBezTo>
                    <a:cubicBezTo>
                      <a:pt x="2567" y="10154"/>
                      <a:pt x="2186" y="9905"/>
                      <a:pt x="1821" y="9632"/>
                    </a:cubicBezTo>
                    <a:cubicBezTo>
                      <a:pt x="1126" y="9111"/>
                      <a:pt x="630" y="8428"/>
                      <a:pt x="266" y="7645"/>
                    </a:cubicBezTo>
                    <a:cubicBezTo>
                      <a:pt x="241" y="7591"/>
                      <a:pt x="223" y="7533"/>
                      <a:pt x="197" y="7476"/>
                    </a:cubicBezTo>
                    <a:cubicBezTo>
                      <a:pt x="119" y="7294"/>
                      <a:pt x="116" y="7111"/>
                      <a:pt x="158" y="6918"/>
                    </a:cubicBezTo>
                    <a:cubicBezTo>
                      <a:pt x="251" y="6497"/>
                      <a:pt x="408" y="6101"/>
                      <a:pt x="574" y="5707"/>
                    </a:cubicBezTo>
                    <a:cubicBezTo>
                      <a:pt x="964" y="4775"/>
                      <a:pt x="1489" y="3933"/>
                      <a:pt x="2171" y="3186"/>
                    </a:cubicBezTo>
                    <a:cubicBezTo>
                      <a:pt x="2394" y="2941"/>
                      <a:pt x="2657" y="2757"/>
                      <a:pt x="2976" y="2652"/>
                    </a:cubicBezTo>
                    <a:cubicBezTo>
                      <a:pt x="3672" y="2427"/>
                      <a:pt x="4339" y="2146"/>
                      <a:pt x="4928" y="1701"/>
                    </a:cubicBezTo>
                    <a:cubicBezTo>
                      <a:pt x="5102" y="1568"/>
                      <a:pt x="5298" y="1488"/>
                      <a:pt x="5513" y="1488"/>
                    </a:cubicBezTo>
                    <a:cubicBezTo>
                      <a:pt x="5585" y="1488"/>
                      <a:pt x="5659" y="1497"/>
                      <a:pt x="5736" y="1516"/>
                    </a:cubicBezTo>
                    <a:cubicBezTo>
                      <a:pt x="5866" y="1549"/>
                      <a:pt x="6006" y="1549"/>
                      <a:pt x="6138" y="1579"/>
                    </a:cubicBezTo>
                    <a:cubicBezTo>
                      <a:pt x="6360" y="1629"/>
                      <a:pt x="6600" y="1599"/>
                      <a:pt x="6811" y="1717"/>
                    </a:cubicBezTo>
                    <a:cubicBezTo>
                      <a:pt x="6818" y="1721"/>
                      <a:pt x="6825" y="1722"/>
                      <a:pt x="6834" y="1722"/>
                    </a:cubicBezTo>
                    <a:cubicBezTo>
                      <a:pt x="6866" y="1722"/>
                      <a:pt x="6912" y="1702"/>
                      <a:pt x="6942" y="1684"/>
                    </a:cubicBezTo>
                    <a:cubicBezTo>
                      <a:pt x="6993" y="1653"/>
                      <a:pt x="7038" y="1609"/>
                      <a:pt x="7078" y="1563"/>
                    </a:cubicBezTo>
                    <a:cubicBezTo>
                      <a:pt x="7276" y="1347"/>
                      <a:pt x="7520" y="1244"/>
                      <a:pt x="7806" y="1244"/>
                    </a:cubicBezTo>
                    <a:cubicBezTo>
                      <a:pt x="7818" y="1244"/>
                      <a:pt x="7830" y="1244"/>
                      <a:pt x="7842" y="1244"/>
                    </a:cubicBezTo>
                    <a:cubicBezTo>
                      <a:pt x="8052" y="1250"/>
                      <a:pt x="8263" y="1269"/>
                      <a:pt x="8473" y="1269"/>
                    </a:cubicBezTo>
                    <a:cubicBezTo>
                      <a:pt x="8494" y="1269"/>
                      <a:pt x="8515" y="1269"/>
                      <a:pt x="8535" y="1268"/>
                    </a:cubicBezTo>
                    <a:cubicBezTo>
                      <a:pt x="9208" y="1252"/>
                      <a:pt x="9880" y="1220"/>
                      <a:pt x="10526" y="1001"/>
                    </a:cubicBezTo>
                    <a:cubicBezTo>
                      <a:pt x="10607" y="974"/>
                      <a:pt x="10693" y="962"/>
                      <a:pt x="10813" y="934"/>
                    </a:cubicBezTo>
                    <a:lnTo>
                      <a:pt x="10813" y="934"/>
                    </a:lnTo>
                    <a:cubicBezTo>
                      <a:pt x="10580" y="1280"/>
                      <a:pt x="10312" y="1546"/>
                      <a:pt x="10121" y="1869"/>
                    </a:cubicBezTo>
                    <a:cubicBezTo>
                      <a:pt x="10493" y="1608"/>
                      <a:pt x="10682" y="1154"/>
                      <a:pt x="11143" y="923"/>
                    </a:cubicBezTo>
                    <a:lnTo>
                      <a:pt x="11143" y="923"/>
                    </a:lnTo>
                    <a:cubicBezTo>
                      <a:pt x="11121" y="986"/>
                      <a:pt x="11118" y="1007"/>
                      <a:pt x="11107" y="1022"/>
                    </a:cubicBezTo>
                    <a:cubicBezTo>
                      <a:pt x="10860" y="1343"/>
                      <a:pt x="10704" y="1714"/>
                      <a:pt x="10534" y="2079"/>
                    </a:cubicBezTo>
                    <a:cubicBezTo>
                      <a:pt x="10505" y="2140"/>
                      <a:pt x="10481" y="2203"/>
                      <a:pt x="10462" y="2268"/>
                    </a:cubicBezTo>
                    <a:cubicBezTo>
                      <a:pt x="10445" y="2320"/>
                      <a:pt x="10429" y="2388"/>
                      <a:pt x="10504" y="2400"/>
                    </a:cubicBezTo>
                    <a:cubicBezTo>
                      <a:pt x="10505" y="2400"/>
                      <a:pt x="10507" y="2400"/>
                      <a:pt x="10508" y="2400"/>
                    </a:cubicBezTo>
                    <a:cubicBezTo>
                      <a:pt x="10537" y="2400"/>
                      <a:pt x="10586" y="2358"/>
                      <a:pt x="10603" y="2325"/>
                    </a:cubicBezTo>
                    <a:cubicBezTo>
                      <a:pt x="10652" y="2220"/>
                      <a:pt x="10688" y="2110"/>
                      <a:pt x="10731" y="2002"/>
                    </a:cubicBezTo>
                    <a:cubicBezTo>
                      <a:pt x="11002" y="1292"/>
                      <a:pt x="11487" y="770"/>
                      <a:pt x="12141" y="394"/>
                    </a:cubicBezTo>
                    <a:cubicBezTo>
                      <a:pt x="12361" y="268"/>
                      <a:pt x="12597" y="176"/>
                      <a:pt x="12849" y="152"/>
                    </a:cubicBezTo>
                    <a:cubicBezTo>
                      <a:pt x="12887" y="149"/>
                      <a:pt x="12925" y="147"/>
                      <a:pt x="12964" y="147"/>
                    </a:cubicBezTo>
                    <a:cubicBezTo>
                      <a:pt x="13093" y="147"/>
                      <a:pt x="13225" y="165"/>
                      <a:pt x="13352" y="187"/>
                    </a:cubicBezTo>
                    <a:cubicBezTo>
                      <a:pt x="13473" y="208"/>
                      <a:pt x="13548" y="298"/>
                      <a:pt x="13562" y="431"/>
                    </a:cubicBezTo>
                    <a:cubicBezTo>
                      <a:pt x="13593" y="757"/>
                      <a:pt x="13562" y="1070"/>
                      <a:pt x="13394" y="1358"/>
                    </a:cubicBezTo>
                    <a:cubicBezTo>
                      <a:pt x="13161" y="1758"/>
                      <a:pt x="12869" y="2098"/>
                      <a:pt x="12440" y="2307"/>
                    </a:cubicBezTo>
                    <a:cubicBezTo>
                      <a:pt x="12006" y="2517"/>
                      <a:pt x="11581" y="2748"/>
                      <a:pt x="11149" y="2961"/>
                    </a:cubicBezTo>
                    <a:cubicBezTo>
                      <a:pt x="10720" y="3171"/>
                      <a:pt x="10316" y="3420"/>
                      <a:pt x="9941" y="3716"/>
                    </a:cubicBezTo>
                    <a:cubicBezTo>
                      <a:pt x="9794" y="3833"/>
                      <a:pt x="9632" y="3930"/>
                      <a:pt x="9472" y="4040"/>
                    </a:cubicBezTo>
                    <a:cubicBezTo>
                      <a:pt x="9335" y="3894"/>
                      <a:pt x="9212" y="3767"/>
                      <a:pt x="9095" y="3636"/>
                    </a:cubicBezTo>
                    <a:cubicBezTo>
                      <a:pt x="8835" y="3348"/>
                      <a:pt x="8579" y="3057"/>
                      <a:pt x="8321" y="2769"/>
                    </a:cubicBezTo>
                    <a:cubicBezTo>
                      <a:pt x="8295" y="2741"/>
                      <a:pt x="8271" y="2704"/>
                      <a:pt x="8234" y="2704"/>
                    </a:cubicBezTo>
                    <a:cubicBezTo>
                      <a:pt x="8214" y="2704"/>
                      <a:pt x="8191" y="2715"/>
                      <a:pt x="8162" y="2742"/>
                    </a:cubicBezTo>
                    <a:cubicBezTo>
                      <a:pt x="8198" y="2790"/>
                      <a:pt x="8232" y="2838"/>
                      <a:pt x="8271" y="2883"/>
                    </a:cubicBezTo>
                    <a:cubicBezTo>
                      <a:pt x="8831" y="3539"/>
                      <a:pt x="9401" y="4188"/>
                      <a:pt x="9952" y="4853"/>
                    </a:cubicBezTo>
                    <a:cubicBezTo>
                      <a:pt x="10664" y="5711"/>
                      <a:pt x="11346" y="6595"/>
                      <a:pt x="11962" y="7525"/>
                    </a:cubicBezTo>
                    <a:cubicBezTo>
                      <a:pt x="12187" y="7864"/>
                      <a:pt x="12405" y="8211"/>
                      <a:pt x="12593" y="8571"/>
                    </a:cubicBezTo>
                    <a:cubicBezTo>
                      <a:pt x="12735" y="8844"/>
                      <a:pt x="12876" y="9138"/>
                      <a:pt x="12680" y="9464"/>
                    </a:cubicBezTo>
                    <a:cubicBezTo>
                      <a:pt x="12887" y="9404"/>
                      <a:pt x="12932" y="9336"/>
                      <a:pt x="12891" y="9138"/>
                    </a:cubicBezTo>
                    <a:cubicBezTo>
                      <a:pt x="12821" y="8789"/>
                      <a:pt x="12702" y="8457"/>
                      <a:pt x="12513" y="8154"/>
                    </a:cubicBezTo>
                    <a:cubicBezTo>
                      <a:pt x="12343" y="7882"/>
                      <a:pt x="12169" y="7614"/>
                      <a:pt x="12001" y="7342"/>
                    </a:cubicBezTo>
                    <a:cubicBezTo>
                      <a:pt x="11964" y="7282"/>
                      <a:pt x="11940" y="7216"/>
                      <a:pt x="11899" y="7134"/>
                    </a:cubicBezTo>
                    <a:cubicBezTo>
                      <a:pt x="12087" y="7099"/>
                      <a:pt x="12244" y="7075"/>
                      <a:pt x="12400" y="7036"/>
                    </a:cubicBezTo>
                    <a:cubicBezTo>
                      <a:pt x="12468" y="7020"/>
                      <a:pt x="12549" y="6988"/>
                      <a:pt x="12591" y="6937"/>
                    </a:cubicBezTo>
                    <a:cubicBezTo>
                      <a:pt x="12758" y="6730"/>
                      <a:pt x="12867" y="6502"/>
                      <a:pt x="12785" y="6221"/>
                    </a:cubicBezTo>
                    <a:cubicBezTo>
                      <a:pt x="12759" y="6130"/>
                      <a:pt x="12744" y="6035"/>
                      <a:pt x="12729" y="5942"/>
                    </a:cubicBezTo>
                    <a:cubicBezTo>
                      <a:pt x="12645" y="5429"/>
                      <a:pt x="12444" y="4993"/>
                      <a:pt x="12018" y="4658"/>
                    </a:cubicBezTo>
                    <a:cubicBezTo>
                      <a:pt x="11493" y="4245"/>
                      <a:pt x="10927" y="3975"/>
                      <a:pt x="10252" y="3957"/>
                    </a:cubicBezTo>
                    <a:cubicBezTo>
                      <a:pt x="10187" y="3956"/>
                      <a:pt x="10115" y="3965"/>
                      <a:pt x="10079" y="3875"/>
                    </a:cubicBezTo>
                    <a:cubicBezTo>
                      <a:pt x="10111" y="3846"/>
                      <a:pt x="10138" y="3816"/>
                      <a:pt x="10171" y="3795"/>
                    </a:cubicBezTo>
                    <a:cubicBezTo>
                      <a:pt x="10791" y="3374"/>
                      <a:pt x="11427" y="2980"/>
                      <a:pt x="12112" y="2676"/>
                    </a:cubicBezTo>
                    <a:cubicBezTo>
                      <a:pt x="12450" y="2526"/>
                      <a:pt x="12773" y="2352"/>
                      <a:pt x="13065" y="2128"/>
                    </a:cubicBezTo>
                    <a:cubicBezTo>
                      <a:pt x="13179" y="2038"/>
                      <a:pt x="13284" y="1923"/>
                      <a:pt x="13364" y="1800"/>
                    </a:cubicBezTo>
                    <a:cubicBezTo>
                      <a:pt x="13617" y="1400"/>
                      <a:pt x="13730" y="956"/>
                      <a:pt x="13728" y="482"/>
                    </a:cubicBezTo>
                    <a:cubicBezTo>
                      <a:pt x="13728" y="278"/>
                      <a:pt x="13617" y="122"/>
                      <a:pt x="13416" y="56"/>
                    </a:cubicBezTo>
                    <a:lnTo>
                      <a:pt x="13416" y="55"/>
                    </a:lnTo>
                    <a:cubicBezTo>
                      <a:pt x="13346" y="32"/>
                      <a:pt x="13271" y="23"/>
                      <a:pt x="13197" y="14"/>
                    </a:cubicBezTo>
                    <a:cubicBezTo>
                      <a:pt x="13124" y="5"/>
                      <a:pt x="13051" y="0"/>
                      <a:pt x="12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3" name="Google Shape;423;p38"/>
          <p:cNvSpPr/>
          <p:nvPr/>
        </p:nvSpPr>
        <p:spPr>
          <a:xfrm>
            <a:off x="880087" y="70321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7970164" y="403440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8"/>
          <p:cNvGrpSpPr/>
          <p:nvPr/>
        </p:nvGrpSpPr>
        <p:grpSpPr>
          <a:xfrm>
            <a:off x="8166080" y="4047196"/>
            <a:ext cx="717269" cy="1083507"/>
            <a:chOff x="1568559" y="2676156"/>
            <a:chExt cx="717269" cy="1083507"/>
          </a:xfrm>
        </p:grpSpPr>
        <p:sp>
          <p:nvSpPr>
            <p:cNvPr id="426" name="Google Shape;426;p38"/>
            <p:cNvSpPr/>
            <p:nvPr/>
          </p:nvSpPr>
          <p:spPr>
            <a:xfrm>
              <a:off x="1568559" y="2676198"/>
              <a:ext cx="717228" cy="1083465"/>
            </a:xfrm>
            <a:custGeom>
              <a:avLst/>
              <a:gdLst/>
              <a:ahLst/>
              <a:cxnLst/>
              <a:rect l="l" t="t" r="r" b="b"/>
              <a:pathLst>
                <a:path w="11741" h="17737" extrusionOk="0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8"/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428" name="Google Shape;428;p38"/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311" extrusionOk="0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4" extrusionOk="0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770" extrusionOk="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86" extrusionOk="0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5181" extrusionOk="0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7736" extrusionOk="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90" extrusionOk="0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8" extrusionOk="0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38"/>
          <p:cNvSpPr/>
          <p:nvPr/>
        </p:nvSpPr>
        <p:spPr>
          <a:xfrm>
            <a:off x="8837739" y="4672241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947;p55">
            <a:extLst>
              <a:ext uri="{FF2B5EF4-FFF2-40B4-BE49-F238E27FC236}">
                <a16:creationId xmlns:a16="http://schemas.microsoft.com/office/drawing/2014/main" id="{3A617CEE-37EE-E41A-33C2-4EC5BBD6042C}"/>
              </a:ext>
            </a:extLst>
          </p:cNvPr>
          <p:cNvSpPr txBox="1">
            <a:spLocks/>
          </p:cNvSpPr>
          <p:nvPr/>
        </p:nvSpPr>
        <p:spPr>
          <a:xfrm>
            <a:off x="715050" y="379005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fr-FR"/>
              <a:t>Random Forest</a:t>
            </a:r>
            <a:endParaRPr lang="fr-FR" dirty="0"/>
          </a:p>
        </p:txBody>
      </p:sp>
      <p:sp>
        <p:nvSpPr>
          <p:cNvPr id="12" name="Sous-titre 9">
            <a:extLst>
              <a:ext uri="{FF2B5EF4-FFF2-40B4-BE49-F238E27FC236}">
                <a16:creationId xmlns:a16="http://schemas.microsoft.com/office/drawing/2014/main" id="{3A6B146E-C55E-C811-54B5-BF004D3808C9}"/>
              </a:ext>
            </a:extLst>
          </p:cNvPr>
          <p:cNvSpPr txBox="1">
            <a:spLocks/>
          </p:cNvSpPr>
          <p:nvPr/>
        </p:nvSpPr>
        <p:spPr>
          <a:xfrm>
            <a:off x="5518269" y="1285039"/>
            <a:ext cx="2868561" cy="62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Performance élevée</a:t>
            </a:r>
          </a:p>
        </p:txBody>
      </p:sp>
      <p:sp>
        <p:nvSpPr>
          <p:cNvPr id="13" name="Sous-titre 9">
            <a:extLst>
              <a:ext uri="{FF2B5EF4-FFF2-40B4-BE49-F238E27FC236}">
                <a16:creationId xmlns:a16="http://schemas.microsoft.com/office/drawing/2014/main" id="{2E53FF3E-C948-716D-385E-1D4915361B75}"/>
              </a:ext>
            </a:extLst>
          </p:cNvPr>
          <p:cNvSpPr txBox="1">
            <a:spLocks/>
          </p:cNvSpPr>
          <p:nvPr/>
        </p:nvSpPr>
        <p:spPr>
          <a:xfrm>
            <a:off x="2225280" y="2955774"/>
            <a:ext cx="4888688" cy="6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Bonne généralisation / Résistante au surapprentissage</a:t>
            </a:r>
            <a:endParaRPr lang="fr-FR" sz="1100" dirty="0"/>
          </a:p>
        </p:txBody>
      </p:sp>
      <p:sp>
        <p:nvSpPr>
          <p:cNvPr id="17" name="Sous-titre 9">
            <a:extLst>
              <a:ext uri="{FF2B5EF4-FFF2-40B4-BE49-F238E27FC236}">
                <a16:creationId xmlns:a16="http://schemas.microsoft.com/office/drawing/2014/main" id="{A871AE2C-6FCD-B4A4-022A-3354E7202D00}"/>
              </a:ext>
            </a:extLst>
          </p:cNvPr>
          <p:cNvSpPr txBox="1">
            <a:spLocks/>
          </p:cNvSpPr>
          <p:nvPr/>
        </p:nvSpPr>
        <p:spPr>
          <a:xfrm>
            <a:off x="586873" y="1267766"/>
            <a:ext cx="4183126" cy="62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Capacité à gérer des données bruyantes</a:t>
            </a:r>
          </a:p>
        </p:txBody>
      </p:sp>
    </p:spTree>
    <p:extLst>
      <p:ext uri="{BB962C8B-B14F-4D97-AF65-F5344CB8AC3E}">
        <p14:creationId xmlns:p14="http://schemas.microsoft.com/office/powerpoint/2010/main" val="1319878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7;p55">
            <a:extLst>
              <a:ext uri="{FF2B5EF4-FFF2-40B4-BE49-F238E27FC236}">
                <a16:creationId xmlns:a16="http://schemas.microsoft.com/office/drawing/2014/main" id="{3A617CEE-37EE-E41A-33C2-4EC5BBD6042C}"/>
              </a:ext>
            </a:extLst>
          </p:cNvPr>
          <p:cNvSpPr txBox="1">
            <a:spLocks/>
          </p:cNvSpPr>
          <p:nvPr/>
        </p:nvSpPr>
        <p:spPr>
          <a:xfrm>
            <a:off x="715050" y="379005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fr-FR"/>
              <a:t>Random Forest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F3B861-3880-0891-1C96-85A8EBD6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29" y="992529"/>
            <a:ext cx="6857148" cy="37581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Google Shape;358;p36">
            <a:extLst>
              <a:ext uri="{FF2B5EF4-FFF2-40B4-BE49-F238E27FC236}">
                <a16:creationId xmlns:a16="http://schemas.microsoft.com/office/drawing/2014/main" id="{BFFD8DD6-18EC-EB3B-57D2-61EDF1FBDF0D}"/>
              </a:ext>
            </a:extLst>
          </p:cNvPr>
          <p:cNvSpPr/>
          <p:nvPr/>
        </p:nvSpPr>
        <p:spPr>
          <a:xfrm>
            <a:off x="8248655" y="80681"/>
            <a:ext cx="1081462" cy="106432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" name="Google Shape;359;p36">
            <a:extLst>
              <a:ext uri="{FF2B5EF4-FFF2-40B4-BE49-F238E27FC236}">
                <a16:creationId xmlns:a16="http://schemas.microsoft.com/office/drawing/2014/main" id="{5FDCDA5E-7B53-32B9-9C5E-77B4A1095A3B}"/>
              </a:ext>
            </a:extLst>
          </p:cNvPr>
          <p:cNvGrpSpPr/>
          <p:nvPr/>
        </p:nvGrpSpPr>
        <p:grpSpPr>
          <a:xfrm>
            <a:off x="8428950" y="169933"/>
            <a:ext cx="708830" cy="898216"/>
            <a:chOff x="4906831" y="2716050"/>
            <a:chExt cx="791051" cy="1270463"/>
          </a:xfrm>
        </p:grpSpPr>
        <p:sp>
          <p:nvSpPr>
            <p:cNvPr id="15" name="Google Shape;360;p36">
              <a:extLst>
                <a:ext uri="{FF2B5EF4-FFF2-40B4-BE49-F238E27FC236}">
                  <a16:creationId xmlns:a16="http://schemas.microsoft.com/office/drawing/2014/main" id="{D1EB6B72-A999-0B06-D916-820624236371}"/>
                </a:ext>
              </a:extLst>
            </p:cNvPr>
            <p:cNvSpPr/>
            <p:nvPr/>
          </p:nvSpPr>
          <p:spPr>
            <a:xfrm>
              <a:off x="4906831" y="2716050"/>
              <a:ext cx="791051" cy="1270372"/>
            </a:xfrm>
            <a:custGeom>
              <a:avLst/>
              <a:gdLst/>
              <a:ahLst/>
              <a:cxnLst/>
              <a:rect l="l" t="t" r="r" b="b"/>
              <a:pathLst>
                <a:path w="11904" h="19117" extrusionOk="0">
                  <a:moveTo>
                    <a:pt x="6558" y="1"/>
                  </a:moveTo>
                  <a:cubicBezTo>
                    <a:pt x="6353" y="1"/>
                    <a:pt x="6151" y="82"/>
                    <a:pt x="6020" y="229"/>
                  </a:cubicBezTo>
                  <a:cubicBezTo>
                    <a:pt x="5609" y="691"/>
                    <a:pt x="5393" y="1229"/>
                    <a:pt x="5477" y="1859"/>
                  </a:cubicBezTo>
                  <a:cubicBezTo>
                    <a:pt x="5534" y="2276"/>
                    <a:pt x="5594" y="2693"/>
                    <a:pt x="5657" y="3110"/>
                  </a:cubicBezTo>
                  <a:cubicBezTo>
                    <a:pt x="5758" y="3769"/>
                    <a:pt x="5891" y="4420"/>
                    <a:pt x="6059" y="5065"/>
                  </a:cubicBezTo>
                  <a:cubicBezTo>
                    <a:pt x="6139" y="5365"/>
                    <a:pt x="6191" y="5673"/>
                    <a:pt x="6254" y="5977"/>
                  </a:cubicBezTo>
                  <a:cubicBezTo>
                    <a:pt x="6128" y="5901"/>
                    <a:pt x="6110" y="5779"/>
                    <a:pt x="6080" y="5665"/>
                  </a:cubicBezTo>
                  <a:cubicBezTo>
                    <a:pt x="6026" y="5455"/>
                    <a:pt x="5986" y="5239"/>
                    <a:pt x="5924" y="5032"/>
                  </a:cubicBezTo>
                  <a:cubicBezTo>
                    <a:pt x="5654" y="4141"/>
                    <a:pt x="5369" y="3256"/>
                    <a:pt x="5107" y="2363"/>
                  </a:cubicBezTo>
                  <a:cubicBezTo>
                    <a:pt x="4949" y="1826"/>
                    <a:pt x="4695" y="1343"/>
                    <a:pt x="4380" y="888"/>
                  </a:cubicBezTo>
                  <a:cubicBezTo>
                    <a:pt x="4254" y="705"/>
                    <a:pt x="4089" y="564"/>
                    <a:pt x="3893" y="465"/>
                  </a:cubicBezTo>
                  <a:cubicBezTo>
                    <a:pt x="3771" y="403"/>
                    <a:pt x="3651" y="373"/>
                    <a:pt x="3534" y="373"/>
                  </a:cubicBezTo>
                  <a:cubicBezTo>
                    <a:pt x="3374" y="373"/>
                    <a:pt x="3219" y="430"/>
                    <a:pt x="3072" y="547"/>
                  </a:cubicBezTo>
                  <a:cubicBezTo>
                    <a:pt x="2791" y="770"/>
                    <a:pt x="2689" y="1076"/>
                    <a:pt x="2706" y="1413"/>
                  </a:cubicBezTo>
                  <a:cubicBezTo>
                    <a:pt x="2746" y="2235"/>
                    <a:pt x="2968" y="3019"/>
                    <a:pt x="3263" y="3784"/>
                  </a:cubicBezTo>
                  <a:cubicBezTo>
                    <a:pt x="3546" y="4527"/>
                    <a:pt x="3830" y="5271"/>
                    <a:pt x="4110" y="6014"/>
                  </a:cubicBezTo>
                  <a:cubicBezTo>
                    <a:pt x="4140" y="6093"/>
                    <a:pt x="4160" y="6177"/>
                    <a:pt x="4185" y="6258"/>
                  </a:cubicBezTo>
                  <a:cubicBezTo>
                    <a:pt x="4170" y="6266"/>
                    <a:pt x="4155" y="6275"/>
                    <a:pt x="4140" y="6282"/>
                  </a:cubicBezTo>
                  <a:cubicBezTo>
                    <a:pt x="4095" y="6219"/>
                    <a:pt x="4044" y="6159"/>
                    <a:pt x="4007" y="6093"/>
                  </a:cubicBezTo>
                  <a:cubicBezTo>
                    <a:pt x="3798" y="5725"/>
                    <a:pt x="3599" y="5355"/>
                    <a:pt x="3386" y="4992"/>
                  </a:cubicBezTo>
                  <a:cubicBezTo>
                    <a:pt x="3125" y="4546"/>
                    <a:pt x="2860" y="4102"/>
                    <a:pt x="2584" y="3665"/>
                  </a:cubicBezTo>
                  <a:cubicBezTo>
                    <a:pt x="2364" y="3319"/>
                    <a:pt x="2073" y="3031"/>
                    <a:pt x="1767" y="2759"/>
                  </a:cubicBezTo>
                  <a:cubicBezTo>
                    <a:pt x="1491" y="2516"/>
                    <a:pt x="1163" y="2394"/>
                    <a:pt x="797" y="2378"/>
                  </a:cubicBezTo>
                  <a:cubicBezTo>
                    <a:pt x="778" y="2377"/>
                    <a:pt x="758" y="2376"/>
                    <a:pt x="739" y="2376"/>
                  </a:cubicBezTo>
                  <a:cubicBezTo>
                    <a:pt x="447" y="2376"/>
                    <a:pt x="218" y="2496"/>
                    <a:pt x="83" y="2780"/>
                  </a:cubicBezTo>
                  <a:cubicBezTo>
                    <a:pt x="64" y="2819"/>
                    <a:pt x="28" y="2852"/>
                    <a:pt x="1" y="2890"/>
                  </a:cubicBezTo>
                  <a:lnTo>
                    <a:pt x="1" y="3134"/>
                  </a:lnTo>
                  <a:cubicBezTo>
                    <a:pt x="37" y="3199"/>
                    <a:pt x="83" y="3259"/>
                    <a:pt x="109" y="3328"/>
                  </a:cubicBezTo>
                  <a:cubicBezTo>
                    <a:pt x="274" y="3754"/>
                    <a:pt x="485" y="4156"/>
                    <a:pt x="709" y="4554"/>
                  </a:cubicBezTo>
                  <a:cubicBezTo>
                    <a:pt x="1132" y="5305"/>
                    <a:pt x="1531" y="6072"/>
                    <a:pt x="1966" y="6816"/>
                  </a:cubicBezTo>
                  <a:lnTo>
                    <a:pt x="1966" y="6818"/>
                  </a:lnTo>
                  <a:cubicBezTo>
                    <a:pt x="2445" y="7638"/>
                    <a:pt x="2622" y="8540"/>
                    <a:pt x="2736" y="9460"/>
                  </a:cubicBezTo>
                  <a:cubicBezTo>
                    <a:pt x="2796" y="9960"/>
                    <a:pt x="2814" y="10464"/>
                    <a:pt x="2850" y="10965"/>
                  </a:cubicBezTo>
                  <a:cubicBezTo>
                    <a:pt x="2910" y="11813"/>
                    <a:pt x="3116" y="12614"/>
                    <a:pt x="3587" y="13333"/>
                  </a:cubicBezTo>
                  <a:cubicBezTo>
                    <a:pt x="3654" y="13435"/>
                    <a:pt x="3710" y="13546"/>
                    <a:pt x="3777" y="13648"/>
                  </a:cubicBezTo>
                  <a:cubicBezTo>
                    <a:pt x="3846" y="13754"/>
                    <a:pt x="3924" y="13855"/>
                    <a:pt x="3999" y="13961"/>
                  </a:cubicBezTo>
                  <a:cubicBezTo>
                    <a:pt x="3999" y="14434"/>
                    <a:pt x="3998" y="14917"/>
                    <a:pt x="3999" y="15400"/>
                  </a:cubicBezTo>
                  <a:cubicBezTo>
                    <a:pt x="4002" y="16330"/>
                    <a:pt x="3974" y="17262"/>
                    <a:pt x="4038" y="18192"/>
                  </a:cubicBezTo>
                  <a:cubicBezTo>
                    <a:pt x="4041" y="18233"/>
                    <a:pt x="4047" y="18278"/>
                    <a:pt x="4032" y="18313"/>
                  </a:cubicBezTo>
                  <a:cubicBezTo>
                    <a:pt x="4001" y="18392"/>
                    <a:pt x="4037" y="18446"/>
                    <a:pt x="4086" y="18494"/>
                  </a:cubicBezTo>
                  <a:cubicBezTo>
                    <a:pt x="4140" y="18545"/>
                    <a:pt x="4200" y="18592"/>
                    <a:pt x="4260" y="18635"/>
                  </a:cubicBezTo>
                  <a:cubicBezTo>
                    <a:pt x="4554" y="18850"/>
                    <a:pt x="4892" y="18940"/>
                    <a:pt x="5246" y="18995"/>
                  </a:cubicBezTo>
                  <a:cubicBezTo>
                    <a:pt x="5716" y="19071"/>
                    <a:pt x="6186" y="19117"/>
                    <a:pt x="6656" y="19117"/>
                  </a:cubicBezTo>
                  <a:cubicBezTo>
                    <a:pt x="7045" y="19117"/>
                    <a:pt x="7434" y="19085"/>
                    <a:pt x="7822" y="19013"/>
                  </a:cubicBezTo>
                  <a:cubicBezTo>
                    <a:pt x="8157" y="18952"/>
                    <a:pt x="8487" y="18871"/>
                    <a:pt x="8817" y="18793"/>
                  </a:cubicBezTo>
                  <a:cubicBezTo>
                    <a:pt x="8930" y="18766"/>
                    <a:pt x="9036" y="18721"/>
                    <a:pt x="9146" y="18685"/>
                  </a:cubicBezTo>
                  <a:cubicBezTo>
                    <a:pt x="9245" y="18652"/>
                    <a:pt x="9311" y="18592"/>
                    <a:pt x="9323" y="18484"/>
                  </a:cubicBezTo>
                  <a:cubicBezTo>
                    <a:pt x="9342" y="18322"/>
                    <a:pt x="9369" y="18161"/>
                    <a:pt x="9377" y="17997"/>
                  </a:cubicBezTo>
                  <a:cubicBezTo>
                    <a:pt x="9392" y="17720"/>
                    <a:pt x="9390" y="17441"/>
                    <a:pt x="9402" y="17162"/>
                  </a:cubicBezTo>
                  <a:cubicBezTo>
                    <a:pt x="9422" y="16707"/>
                    <a:pt x="9455" y="16252"/>
                    <a:pt x="9464" y="15798"/>
                  </a:cubicBezTo>
                  <a:cubicBezTo>
                    <a:pt x="9476" y="15247"/>
                    <a:pt x="9467" y="14698"/>
                    <a:pt x="9467" y="14141"/>
                  </a:cubicBezTo>
                  <a:cubicBezTo>
                    <a:pt x="9617" y="14032"/>
                    <a:pt x="9771" y="13921"/>
                    <a:pt x="9923" y="13807"/>
                  </a:cubicBezTo>
                  <a:cubicBezTo>
                    <a:pt x="10240" y="13570"/>
                    <a:pt x="10486" y="13268"/>
                    <a:pt x="10640" y="12908"/>
                  </a:cubicBezTo>
                  <a:cubicBezTo>
                    <a:pt x="10795" y="12548"/>
                    <a:pt x="10967" y="12206"/>
                    <a:pt x="11255" y="11933"/>
                  </a:cubicBezTo>
                  <a:cubicBezTo>
                    <a:pt x="11279" y="11909"/>
                    <a:pt x="11296" y="11877"/>
                    <a:pt x="11317" y="11850"/>
                  </a:cubicBezTo>
                  <a:cubicBezTo>
                    <a:pt x="11630" y="11439"/>
                    <a:pt x="11745" y="10945"/>
                    <a:pt x="11877" y="10461"/>
                  </a:cubicBezTo>
                  <a:cubicBezTo>
                    <a:pt x="11904" y="10360"/>
                    <a:pt x="11902" y="10242"/>
                    <a:pt x="11883" y="10137"/>
                  </a:cubicBezTo>
                  <a:cubicBezTo>
                    <a:pt x="11799" y="9693"/>
                    <a:pt x="11620" y="9283"/>
                    <a:pt x="11407" y="8887"/>
                  </a:cubicBezTo>
                  <a:cubicBezTo>
                    <a:pt x="11383" y="8840"/>
                    <a:pt x="11336" y="8804"/>
                    <a:pt x="11297" y="8765"/>
                  </a:cubicBezTo>
                  <a:cubicBezTo>
                    <a:pt x="11236" y="8702"/>
                    <a:pt x="11168" y="8644"/>
                    <a:pt x="11114" y="8576"/>
                  </a:cubicBezTo>
                  <a:cubicBezTo>
                    <a:pt x="11083" y="8537"/>
                    <a:pt x="11060" y="8480"/>
                    <a:pt x="11060" y="8431"/>
                  </a:cubicBezTo>
                  <a:cubicBezTo>
                    <a:pt x="11060" y="8200"/>
                    <a:pt x="11062" y="7969"/>
                    <a:pt x="11078" y="7737"/>
                  </a:cubicBezTo>
                  <a:cubicBezTo>
                    <a:pt x="11134" y="6941"/>
                    <a:pt x="11095" y="6150"/>
                    <a:pt x="10951" y="5362"/>
                  </a:cubicBezTo>
                  <a:cubicBezTo>
                    <a:pt x="10801" y="4531"/>
                    <a:pt x="10216" y="4052"/>
                    <a:pt x="9437" y="3922"/>
                  </a:cubicBezTo>
                  <a:cubicBezTo>
                    <a:pt x="9352" y="3908"/>
                    <a:pt x="9268" y="3899"/>
                    <a:pt x="9186" y="3899"/>
                  </a:cubicBezTo>
                  <a:cubicBezTo>
                    <a:pt x="8926" y="3899"/>
                    <a:pt x="8685" y="3983"/>
                    <a:pt x="8492" y="4214"/>
                  </a:cubicBezTo>
                  <a:cubicBezTo>
                    <a:pt x="8363" y="4369"/>
                    <a:pt x="8268" y="4537"/>
                    <a:pt x="8208" y="4728"/>
                  </a:cubicBezTo>
                  <a:cubicBezTo>
                    <a:pt x="8169" y="4852"/>
                    <a:pt x="8121" y="4974"/>
                    <a:pt x="8076" y="5097"/>
                  </a:cubicBezTo>
                  <a:cubicBezTo>
                    <a:pt x="8026" y="5032"/>
                    <a:pt x="8010" y="4974"/>
                    <a:pt x="8001" y="4915"/>
                  </a:cubicBezTo>
                  <a:cubicBezTo>
                    <a:pt x="7966" y="4653"/>
                    <a:pt x="7936" y="4389"/>
                    <a:pt x="7899" y="4126"/>
                  </a:cubicBezTo>
                  <a:cubicBezTo>
                    <a:pt x="7785" y="3332"/>
                    <a:pt x="7668" y="2540"/>
                    <a:pt x="7549" y="1746"/>
                  </a:cubicBezTo>
                  <a:cubicBezTo>
                    <a:pt x="7483" y="1302"/>
                    <a:pt x="7392" y="864"/>
                    <a:pt x="7219" y="445"/>
                  </a:cubicBezTo>
                  <a:cubicBezTo>
                    <a:pt x="7092" y="137"/>
                    <a:pt x="6822" y="1"/>
                    <a:pt x="655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361;p36">
              <a:extLst>
                <a:ext uri="{FF2B5EF4-FFF2-40B4-BE49-F238E27FC236}">
                  <a16:creationId xmlns:a16="http://schemas.microsoft.com/office/drawing/2014/main" id="{10B01EA8-F787-CC86-FC2B-02A3FF9C1907}"/>
                </a:ext>
              </a:extLst>
            </p:cNvPr>
            <p:cNvGrpSpPr/>
            <p:nvPr/>
          </p:nvGrpSpPr>
          <p:grpSpPr>
            <a:xfrm>
              <a:off x="4906875" y="2716140"/>
              <a:ext cx="790984" cy="1270372"/>
              <a:chOff x="238125" y="1917900"/>
              <a:chExt cx="297575" cy="477925"/>
            </a:xfrm>
          </p:grpSpPr>
          <p:sp>
            <p:nvSpPr>
              <p:cNvPr id="18" name="Google Shape;362;p36">
                <a:extLst>
                  <a:ext uri="{FF2B5EF4-FFF2-40B4-BE49-F238E27FC236}">
                    <a16:creationId xmlns:a16="http://schemas.microsoft.com/office/drawing/2014/main" id="{DDCE915A-DE19-C45C-B957-4324D3968BA9}"/>
                  </a:ext>
                </a:extLst>
              </p:cNvPr>
              <p:cNvSpPr/>
              <p:nvPr/>
            </p:nvSpPr>
            <p:spPr>
              <a:xfrm>
                <a:off x="238825" y="1921250"/>
                <a:ext cx="294100" cy="47080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8832" extrusionOk="0">
                    <a:moveTo>
                      <a:pt x="6830" y="14340"/>
                    </a:moveTo>
                    <a:cubicBezTo>
                      <a:pt x="6830" y="14390"/>
                      <a:pt x="6841" y="14430"/>
                      <a:pt x="6829" y="14436"/>
                    </a:cubicBezTo>
                    <a:cubicBezTo>
                      <a:pt x="6776" y="14469"/>
                      <a:pt x="6723" y="14481"/>
                      <a:pt x="6667" y="14481"/>
                    </a:cubicBezTo>
                    <a:cubicBezTo>
                      <a:pt x="6598" y="14481"/>
                      <a:pt x="6525" y="14464"/>
                      <a:pt x="6440" y="14442"/>
                    </a:cubicBezTo>
                    <a:cubicBezTo>
                      <a:pt x="6515" y="14360"/>
                      <a:pt x="6590" y="14350"/>
                      <a:pt x="6664" y="14350"/>
                    </a:cubicBezTo>
                    <a:cubicBezTo>
                      <a:pt x="6687" y="14350"/>
                      <a:pt x="6710" y="14351"/>
                      <a:pt x="6733" y="14351"/>
                    </a:cubicBezTo>
                    <a:cubicBezTo>
                      <a:pt x="6766" y="14351"/>
                      <a:pt x="6798" y="14349"/>
                      <a:pt x="6830" y="14340"/>
                    </a:cubicBezTo>
                    <a:close/>
                    <a:moveTo>
                      <a:pt x="6602" y="1"/>
                    </a:moveTo>
                    <a:cubicBezTo>
                      <a:pt x="6571" y="1"/>
                      <a:pt x="6539" y="3"/>
                      <a:pt x="6505" y="7"/>
                    </a:cubicBezTo>
                    <a:cubicBezTo>
                      <a:pt x="6253" y="35"/>
                      <a:pt x="6053" y="149"/>
                      <a:pt x="5926" y="374"/>
                    </a:cubicBezTo>
                    <a:cubicBezTo>
                      <a:pt x="5879" y="457"/>
                      <a:pt x="5836" y="542"/>
                      <a:pt x="5785" y="622"/>
                    </a:cubicBezTo>
                    <a:cubicBezTo>
                      <a:pt x="5552" y="988"/>
                      <a:pt x="5519" y="1386"/>
                      <a:pt x="5584" y="1801"/>
                    </a:cubicBezTo>
                    <a:cubicBezTo>
                      <a:pt x="5620" y="2035"/>
                      <a:pt x="5659" y="2271"/>
                      <a:pt x="5689" y="2507"/>
                    </a:cubicBezTo>
                    <a:cubicBezTo>
                      <a:pt x="5771" y="3174"/>
                      <a:pt x="5885" y="3834"/>
                      <a:pt x="6044" y="4489"/>
                    </a:cubicBezTo>
                    <a:cubicBezTo>
                      <a:pt x="6145" y="4898"/>
                      <a:pt x="6238" y="5309"/>
                      <a:pt x="6314" y="5722"/>
                    </a:cubicBezTo>
                    <a:cubicBezTo>
                      <a:pt x="6355" y="5941"/>
                      <a:pt x="6356" y="6168"/>
                      <a:pt x="6371" y="6391"/>
                    </a:cubicBezTo>
                    <a:cubicBezTo>
                      <a:pt x="6376" y="6446"/>
                      <a:pt x="6376" y="6510"/>
                      <a:pt x="6294" y="6510"/>
                    </a:cubicBezTo>
                    <a:cubicBezTo>
                      <a:pt x="6288" y="6510"/>
                      <a:pt x="6283" y="6510"/>
                      <a:pt x="6277" y="6510"/>
                    </a:cubicBezTo>
                    <a:cubicBezTo>
                      <a:pt x="6254" y="6412"/>
                      <a:pt x="6244" y="6312"/>
                      <a:pt x="6209" y="6219"/>
                    </a:cubicBezTo>
                    <a:cubicBezTo>
                      <a:pt x="6172" y="6118"/>
                      <a:pt x="6109" y="6027"/>
                      <a:pt x="6065" y="5928"/>
                    </a:cubicBezTo>
                    <a:cubicBezTo>
                      <a:pt x="6035" y="5858"/>
                      <a:pt x="6017" y="5785"/>
                      <a:pt x="5996" y="5714"/>
                    </a:cubicBezTo>
                    <a:cubicBezTo>
                      <a:pt x="5635" y="4496"/>
                      <a:pt x="5276" y="3278"/>
                      <a:pt x="4908" y="2062"/>
                    </a:cubicBezTo>
                    <a:cubicBezTo>
                      <a:pt x="4772" y="1609"/>
                      <a:pt x="4523" y="1209"/>
                      <a:pt x="4257" y="822"/>
                    </a:cubicBezTo>
                    <a:cubicBezTo>
                      <a:pt x="4133" y="640"/>
                      <a:pt x="3968" y="497"/>
                      <a:pt x="3759" y="415"/>
                    </a:cubicBezTo>
                    <a:cubicBezTo>
                      <a:pt x="3672" y="381"/>
                      <a:pt x="3584" y="364"/>
                      <a:pt x="3499" y="364"/>
                    </a:cubicBezTo>
                    <a:cubicBezTo>
                      <a:pt x="3325" y="364"/>
                      <a:pt x="3162" y="435"/>
                      <a:pt x="3031" y="575"/>
                    </a:cubicBezTo>
                    <a:cubicBezTo>
                      <a:pt x="2850" y="771"/>
                      <a:pt x="2778" y="1005"/>
                      <a:pt x="2799" y="1269"/>
                    </a:cubicBezTo>
                    <a:cubicBezTo>
                      <a:pt x="2809" y="1405"/>
                      <a:pt x="2817" y="1542"/>
                      <a:pt x="2836" y="1675"/>
                    </a:cubicBezTo>
                    <a:cubicBezTo>
                      <a:pt x="2877" y="1936"/>
                      <a:pt x="2911" y="2199"/>
                      <a:pt x="2974" y="2456"/>
                    </a:cubicBezTo>
                    <a:cubicBezTo>
                      <a:pt x="3141" y="3116"/>
                      <a:pt x="3397" y="3746"/>
                      <a:pt x="3639" y="4381"/>
                    </a:cubicBezTo>
                    <a:cubicBezTo>
                      <a:pt x="3852" y="4939"/>
                      <a:pt x="4065" y="5497"/>
                      <a:pt x="4254" y="6064"/>
                    </a:cubicBezTo>
                    <a:cubicBezTo>
                      <a:pt x="4356" y="6369"/>
                      <a:pt x="4439" y="6675"/>
                      <a:pt x="4682" y="6904"/>
                    </a:cubicBezTo>
                    <a:cubicBezTo>
                      <a:pt x="4713" y="6934"/>
                      <a:pt x="4725" y="6985"/>
                      <a:pt x="4746" y="7027"/>
                    </a:cubicBezTo>
                    <a:cubicBezTo>
                      <a:pt x="4688" y="7027"/>
                      <a:pt x="4658" y="7014"/>
                      <a:pt x="4637" y="6990"/>
                    </a:cubicBezTo>
                    <a:cubicBezTo>
                      <a:pt x="4364" y="6687"/>
                      <a:pt x="4088" y="6385"/>
                      <a:pt x="3882" y="6030"/>
                    </a:cubicBezTo>
                    <a:cubicBezTo>
                      <a:pt x="3450" y="5284"/>
                      <a:pt x="3019" y="4535"/>
                      <a:pt x="2580" y="3792"/>
                    </a:cubicBezTo>
                    <a:cubicBezTo>
                      <a:pt x="2307" y="3330"/>
                      <a:pt x="1947" y="2942"/>
                      <a:pt x="1517" y="2622"/>
                    </a:cubicBezTo>
                    <a:cubicBezTo>
                      <a:pt x="1287" y="2450"/>
                      <a:pt x="1026" y="2374"/>
                      <a:pt x="745" y="2374"/>
                    </a:cubicBezTo>
                    <a:cubicBezTo>
                      <a:pt x="708" y="2374"/>
                      <a:pt x="670" y="2375"/>
                      <a:pt x="632" y="2378"/>
                    </a:cubicBezTo>
                    <a:cubicBezTo>
                      <a:pt x="338" y="2397"/>
                      <a:pt x="1" y="2693"/>
                      <a:pt x="175" y="3092"/>
                    </a:cubicBezTo>
                    <a:cubicBezTo>
                      <a:pt x="314" y="3410"/>
                      <a:pt x="443" y="3732"/>
                      <a:pt x="613" y="4034"/>
                    </a:cubicBezTo>
                    <a:cubicBezTo>
                      <a:pt x="1126" y="4946"/>
                      <a:pt x="1664" y="5843"/>
                      <a:pt x="2127" y="6784"/>
                    </a:cubicBezTo>
                    <a:cubicBezTo>
                      <a:pt x="2172" y="6876"/>
                      <a:pt x="2218" y="6966"/>
                      <a:pt x="2266" y="7056"/>
                    </a:cubicBezTo>
                    <a:lnTo>
                      <a:pt x="2268" y="7056"/>
                    </a:lnTo>
                    <a:cubicBezTo>
                      <a:pt x="2289" y="7096"/>
                      <a:pt x="2314" y="7156"/>
                      <a:pt x="2349" y="7167"/>
                    </a:cubicBezTo>
                    <a:cubicBezTo>
                      <a:pt x="2478" y="7201"/>
                      <a:pt x="2487" y="7303"/>
                      <a:pt x="2505" y="7402"/>
                    </a:cubicBezTo>
                    <a:cubicBezTo>
                      <a:pt x="2571" y="7769"/>
                      <a:pt x="2638" y="8136"/>
                      <a:pt x="2700" y="8505"/>
                    </a:cubicBezTo>
                    <a:cubicBezTo>
                      <a:pt x="2760" y="8867"/>
                      <a:pt x="2829" y="9227"/>
                      <a:pt x="2863" y="9590"/>
                    </a:cubicBezTo>
                    <a:cubicBezTo>
                      <a:pt x="2910" y="10051"/>
                      <a:pt x="2914" y="10513"/>
                      <a:pt x="2956" y="10973"/>
                    </a:cubicBezTo>
                    <a:cubicBezTo>
                      <a:pt x="3037" y="11877"/>
                      <a:pt x="3312" y="12715"/>
                      <a:pt x="3870" y="13443"/>
                    </a:cubicBezTo>
                    <a:cubicBezTo>
                      <a:pt x="3977" y="13581"/>
                      <a:pt x="4101" y="13721"/>
                      <a:pt x="4248" y="13808"/>
                    </a:cubicBezTo>
                    <a:cubicBezTo>
                      <a:pt x="4629" y="14031"/>
                      <a:pt x="5030" y="14219"/>
                      <a:pt x="5482" y="14265"/>
                    </a:cubicBezTo>
                    <a:cubicBezTo>
                      <a:pt x="5576" y="14274"/>
                      <a:pt x="5669" y="14292"/>
                      <a:pt x="5762" y="14312"/>
                    </a:cubicBezTo>
                    <a:cubicBezTo>
                      <a:pt x="5794" y="14319"/>
                      <a:pt x="5824" y="14345"/>
                      <a:pt x="5854" y="14361"/>
                    </a:cubicBezTo>
                    <a:cubicBezTo>
                      <a:pt x="5848" y="14378"/>
                      <a:pt x="5842" y="14393"/>
                      <a:pt x="5836" y="14409"/>
                    </a:cubicBezTo>
                    <a:cubicBezTo>
                      <a:pt x="5225" y="14409"/>
                      <a:pt x="4670" y="14192"/>
                      <a:pt x="4118" y="13902"/>
                    </a:cubicBezTo>
                    <a:cubicBezTo>
                      <a:pt x="4115" y="13967"/>
                      <a:pt x="4112" y="14000"/>
                      <a:pt x="4112" y="14033"/>
                    </a:cubicBezTo>
                    <a:cubicBezTo>
                      <a:pt x="4115" y="14884"/>
                      <a:pt x="4115" y="15733"/>
                      <a:pt x="4124" y="16584"/>
                    </a:cubicBezTo>
                    <a:cubicBezTo>
                      <a:pt x="4128" y="17079"/>
                      <a:pt x="4160" y="17575"/>
                      <a:pt x="4157" y="18070"/>
                    </a:cubicBezTo>
                    <a:cubicBezTo>
                      <a:pt x="4155" y="18252"/>
                      <a:pt x="4229" y="18348"/>
                      <a:pt x="4373" y="18420"/>
                    </a:cubicBezTo>
                    <a:cubicBezTo>
                      <a:pt x="4428" y="18447"/>
                      <a:pt x="4479" y="18479"/>
                      <a:pt x="4533" y="18507"/>
                    </a:cubicBezTo>
                    <a:cubicBezTo>
                      <a:pt x="4854" y="18675"/>
                      <a:pt x="5210" y="18708"/>
                      <a:pt x="5558" y="18761"/>
                    </a:cubicBezTo>
                    <a:cubicBezTo>
                      <a:pt x="5881" y="18809"/>
                      <a:pt x="6203" y="18831"/>
                      <a:pt x="6522" y="18831"/>
                    </a:cubicBezTo>
                    <a:cubicBezTo>
                      <a:pt x="7319" y="18831"/>
                      <a:pt x="8105" y="18692"/>
                      <a:pt x="8882" y="18464"/>
                    </a:cubicBezTo>
                    <a:cubicBezTo>
                      <a:pt x="9143" y="18387"/>
                      <a:pt x="9176" y="18338"/>
                      <a:pt x="9194" y="18061"/>
                    </a:cubicBezTo>
                    <a:cubicBezTo>
                      <a:pt x="9194" y="18048"/>
                      <a:pt x="9194" y="18034"/>
                      <a:pt x="9194" y="18021"/>
                    </a:cubicBezTo>
                    <a:cubicBezTo>
                      <a:pt x="9225" y="17320"/>
                      <a:pt x="9266" y="16621"/>
                      <a:pt x="9285" y="15922"/>
                    </a:cubicBezTo>
                    <a:cubicBezTo>
                      <a:pt x="9300" y="15344"/>
                      <a:pt x="9293" y="14765"/>
                      <a:pt x="9293" y="14187"/>
                    </a:cubicBezTo>
                    <a:cubicBezTo>
                      <a:pt x="9293" y="14157"/>
                      <a:pt x="9281" y="14129"/>
                      <a:pt x="9270" y="14085"/>
                    </a:cubicBezTo>
                    <a:cubicBezTo>
                      <a:pt x="9206" y="14115"/>
                      <a:pt x="9153" y="14132"/>
                      <a:pt x="9108" y="14160"/>
                    </a:cubicBezTo>
                    <a:cubicBezTo>
                      <a:pt x="8727" y="14397"/>
                      <a:pt x="8287" y="14427"/>
                      <a:pt x="7864" y="14517"/>
                    </a:cubicBezTo>
                    <a:cubicBezTo>
                      <a:pt x="7844" y="14522"/>
                      <a:pt x="7825" y="14524"/>
                      <a:pt x="7807" y="14524"/>
                    </a:cubicBezTo>
                    <a:cubicBezTo>
                      <a:pt x="7739" y="14524"/>
                      <a:pt x="7688" y="14490"/>
                      <a:pt x="7666" y="14399"/>
                    </a:cubicBezTo>
                    <a:cubicBezTo>
                      <a:pt x="7887" y="14355"/>
                      <a:pt x="8097" y="14292"/>
                      <a:pt x="8310" y="14276"/>
                    </a:cubicBezTo>
                    <a:cubicBezTo>
                      <a:pt x="8533" y="14258"/>
                      <a:pt x="8739" y="14198"/>
                      <a:pt x="8930" y="14091"/>
                    </a:cubicBezTo>
                    <a:cubicBezTo>
                      <a:pt x="9231" y="13922"/>
                      <a:pt x="9542" y="13760"/>
                      <a:pt x="9816" y="13553"/>
                    </a:cubicBezTo>
                    <a:cubicBezTo>
                      <a:pt x="10110" y="13332"/>
                      <a:pt x="10359" y="13052"/>
                      <a:pt x="10487" y="12697"/>
                    </a:cubicBezTo>
                    <a:cubicBezTo>
                      <a:pt x="10616" y="12346"/>
                      <a:pt x="10810" y="12040"/>
                      <a:pt x="11065" y="11770"/>
                    </a:cubicBezTo>
                    <a:cubicBezTo>
                      <a:pt x="11225" y="11601"/>
                      <a:pt x="11350" y="11406"/>
                      <a:pt x="11431" y="11187"/>
                    </a:cubicBezTo>
                    <a:cubicBezTo>
                      <a:pt x="11516" y="10957"/>
                      <a:pt x="11596" y="10726"/>
                      <a:pt x="11675" y="10495"/>
                    </a:cubicBezTo>
                    <a:cubicBezTo>
                      <a:pt x="11753" y="10270"/>
                      <a:pt x="11764" y="10040"/>
                      <a:pt x="11683" y="9815"/>
                    </a:cubicBezTo>
                    <a:cubicBezTo>
                      <a:pt x="11599" y="9578"/>
                      <a:pt x="11522" y="9336"/>
                      <a:pt x="11408" y="9114"/>
                    </a:cubicBezTo>
                    <a:cubicBezTo>
                      <a:pt x="11138" y="8586"/>
                      <a:pt x="10735" y="8222"/>
                      <a:pt x="10116" y="8148"/>
                    </a:cubicBezTo>
                    <a:cubicBezTo>
                      <a:pt x="10092" y="8145"/>
                      <a:pt x="10068" y="8129"/>
                      <a:pt x="10046" y="8115"/>
                    </a:cubicBezTo>
                    <a:cubicBezTo>
                      <a:pt x="9716" y="7926"/>
                      <a:pt x="9393" y="7725"/>
                      <a:pt x="9056" y="7551"/>
                    </a:cubicBezTo>
                    <a:cubicBezTo>
                      <a:pt x="8913" y="7478"/>
                      <a:pt x="8816" y="7426"/>
                      <a:pt x="8741" y="7426"/>
                    </a:cubicBezTo>
                    <a:cubicBezTo>
                      <a:pt x="8635" y="7426"/>
                      <a:pt x="8574" y="7530"/>
                      <a:pt x="8496" y="7826"/>
                    </a:cubicBezTo>
                    <a:cubicBezTo>
                      <a:pt x="8434" y="8057"/>
                      <a:pt x="8482" y="8288"/>
                      <a:pt x="8512" y="8514"/>
                    </a:cubicBezTo>
                    <a:cubicBezTo>
                      <a:pt x="8572" y="8939"/>
                      <a:pt x="8717" y="9336"/>
                      <a:pt x="9062" y="9620"/>
                    </a:cubicBezTo>
                    <a:cubicBezTo>
                      <a:pt x="9302" y="9818"/>
                      <a:pt x="9552" y="10006"/>
                      <a:pt x="9809" y="10183"/>
                    </a:cubicBezTo>
                    <a:cubicBezTo>
                      <a:pt x="9993" y="10310"/>
                      <a:pt x="10196" y="10409"/>
                      <a:pt x="10388" y="10525"/>
                    </a:cubicBezTo>
                    <a:cubicBezTo>
                      <a:pt x="10466" y="10573"/>
                      <a:pt x="10538" y="10631"/>
                      <a:pt x="10613" y="10684"/>
                    </a:cubicBezTo>
                    <a:cubicBezTo>
                      <a:pt x="10598" y="10686"/>
                      <a:pt x="10583" y="10687"/>
                      <a:pt x="10568" y="10687"/>
                    </a:cubicBezTo>
                    <a:cubicBezTo>
                      <a:pt x="10378" y="10687"/>
                      <a:pt x="10245" y="10537"/>
                      <a:pt x="10047" y="10537"/>
                    </a:cubicBezTo>
                    <a:cubicBezTo>
                      <a:pt x="10046" y="10537"/>
                      <a:pt x="10045" y="10537"/>
                      <a:pt x="10044" y="10537"/>
                    </a:cubicBezTo>
                    <a:cubicBezTo>
                      <a:pt x="10224" y="10723"/>
                      <a:pt x="10405" y="10907"/>
                      <a:pt x="10583" y="11092"/>
                    </a:cubicBezTo>
                    <a:cubicBezTo>
                      <a:pt x="10578" y="11092"/>
                      <a:pt x="10572" y="11092"/>
                      <a:pt x="10567" y="11092"/>
                    </a:cubicBezTo>
                    <a:cubicBezTo>
                      <a:pt x="10364" y="11092"/>
                      <a:pt x="10309" y="10872"/>
                      <a:pt x="10139" y="10823"/>
                    </a:cubicBezTo>
                    <a:cubicBezTo>
                      <a:pt x="10107" y="10886"/>
                      <a:pt x="10077" y="10943"/>
                      <a:pt x="10026" y="11041"/>
                    </a:cubicBezTo>
                    <a:cubicBezTo>
                      <a:pt x="10013" y="10957"/>
                      <a:pt x="10010" y="10921"/>
                      <a:pt x="10001" y="10885"/>
                    </a:cubicBezTo>
                    <a:cubicBezTo>
                      <a:pt x="9923" y="10582"/>
                      <a:pt x="9789" y="10321"/>
                      <a:pt x="9512" y="10139"/>
                    </a:cubicBezTo>
                    <a:cubicBezTo>
                      <a:pt x="9303" y="10003"/>
                      <a:pt x="9120" y="9826"/>
                      <a:pt x="8924" y="9668"/>
                    </a:cubicBezTo>
                    <a:cubicBezTo>
                      <a:pt x="8867" y="9623"/>
                      <a:pt x="8807" y="9565"/>
                      <a:pt x="8739" y="9550"/>
                    </a:cubicBezTo>
                    <a:cubicBezTo>
                      <a:pt x="8439" y="9484"/>
                      <a:pt x="8278" y="9276"/>
                      <a:pt x="8175" y="9012"/>
                    </a:cubicBezTo>
                    <a:cubicBezTo>
                      <a:pt x="8122" y="8874"/>
                      <a:pt x="8083" y="8729"/>
                      <a:pt x="8055" y="8582"/>
                    </a:cubicBezTo>
                    <a:cubicBezTo>
                      <a:pt x="7875" y="7709"/>
                      <a:pt x="7914" y="6825"/>
                      <a:pt x="7951" y="5941"/>
                    </a:cubicBezTo>
                    <a:cubicBezTo>
                      <a:pt x="7959" y="5744"/>
                      <a:pt x="8005" y="5537"/>
                      <a:pt x="7959" y="5354"/>
                    </a:cubicBezTo>
                    <a:cubicBezTo>
                      <a:pt x="7795" y="4720"/>
                      <a:pt x="7774" y="4064"/>
                      <a:pt x="7657" y="3423"/>
                    </a:cubicBezTo>
                    <a:cubicBezTo>
                      <a:pt x="7522" y="2682"/>
                      <a:pt x="7443" y="1932"/>
                      <a:pt x="7309" y="1191"/>
                    </a:cubicBezTo>
                    <a:cubicBezTo>
                      <a:pt x="7254" y="880"/>
                      <a:pt x="7138" y="575"/>
                      <a:pt x="7018" y="283"/>
                    </a:cubicBezTo>
                    <a:cubicBezTo>
                      <a:pt x="6936" y="82"/>
                      <a:pt x="6799" y="1"/>
                      <a:pt x="6602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3;p36">
                <a:extLst>
                  <a:ext uri="{FF2B5EF4-FFF2-40B4-BE49-F238E27FC236}">
                    <a16:creationId xmlns:a16="http://schemas.microsoft.com/office/drawing/2014/main" id="{3A3CA86E-66D7-D5E9-8E16-E79B8106079B}"/>
                  </a:ext>
                </a:extLst>
              </p:cNvPr>
              <p:cNvSpPr/>
              <p:nvPr/>
            </p:nvSpPr>
            <p:spPr>
              <a:xfrm>
                <a:off x="439350" y="2018600"/>
                <a:ext cx="74125" cy="137000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5480" extrusionOk="0">
                    <a:moveTo>
                      <a:pt x="1161" y="0"/>
                    </a:moveTo>
                    <a:cubicBezTo>
                      <a:pt x="809" y="0"/>
                      <a:pt x="541" y="178"/>
                      <a:pt x="374" y="520"/>
                    </a:cubicBezTo>
                    <a:cubicBezTo>
                      <a:pt x="340" y="592"/>
                      <a:pt x="313" y="670"/>
                      <a:pt x="286" y="748"/>
                    </a:cubicBezTo>
                    <a:cubicBezTo>
                      <a:pt x="178" y="1063"/>
                      <a:pt x="116" y="1388"/>
                      <a:pt x="94" y="1723"/>
                    </a:cubicBezTo>
                    <a:cubicBezTo>
                      <a:pt x="65" y="2149"/>
                      <a:pt x="1" y="2577"/>
                      <a:pt x="7" y="3001"/>
                    </a:cubicBezTo>
                    <a:cubicBezTo>
                      <a:pt x="14" y="3516"/>
                      <a:pt x="61" y="4032"/>
                      <a:pt x="124" y="4544"/>
                    </a:cubicBezTo>
                    <a:cubicBezTo>
                      <a:pt x="152" y="4773"/>
                      <a:pt x="253" y="4998"/>
                      <a:pt x="338" y="5219"/>
                    </a:cubicBezTo>
                    <a:cubicBezTo>
                      <a:pt x="385" y="5336"/>
                      <a:pt x="481" y="5423"/>
                      <a:pt x="639" y="5480"/>
                    </a:cubicBezTo>
                    <a:cubicBezTo>
                      <a:pt x="604" y="5394"/>
                      <a:pt x="584" y="5339"/>
                      <a:pt x="559" y="5286"/>
                    </a:cubicBezTo>
                    <a:cubicBezTo>
                      <a:pt x="365" y="4892"/>
                      <a:pt x="286" y="4476"/>
                      <a:pt x="329" y="4041"/>
                    </a:cubicBezTo>
                    <a:cubicBezTo>
                      <a:pt x="344" y="3888"/>
                      <a:pt x="376" y="3729"/>
                      <a:pt x="440" y="3591"/>
                    </a:cubicBezTo>
                    <a:cubicBezTo>
                      <a:pt x="503" y="3457"/>
                      <a:pt x="582" y="3394"/>
                      <a:pt x="685" y="3394"/>
                    </a:cubicBezTo>
                    <a:cubicBezTo>
                      <a:pt x="740" y="3394"/>
                      <a:pt x="802" y="3412"/>
                      <a:pt x="873" y="3447"/>
                    </a:cubicBezTo>
                    <a:cubicBezTo>
                      <a:pt x="1098" y="3556"/>
                      <a:pt x="1317" y="3681"/>
                      <a:pt x="1537" y="3801"/>
                    </a:cubicBezTo>
                    <a:cubicBezTo>
                      <a:pt x="1690" y="3885"/>
                      <a:pt x="1831" y="3996"/>
                      <a:pt x="2052" y="4026"/>
                    </a:cubicBezTo>
                    <a:cubicBezTo>
                      <a:pt x="2073" y="3915"/>
                      <a:pt x="2103" y="3818"/>
                      <a:pt x="2106" y="3718"/>
                    </a:cubicBezTo>
                    <a:cubicBezTo>
                      <a:pt x="2131" y="3019"/>
                      <a:pt x="2167" y="2320"/>
                      <a:pt x="1987" y="1631"/>
                    </a:cubicBezTo>
                    <a:cubicBezTo>
                      <a:pt x="1975" y="1588"/>
                      <a:pt x="1990" y="1537"/>
                      <a:pt x="1992" y="1489"/>
                    </a:cubicBezTo>
                    <a:cubicBezTo>
                      <a:pt x="2011" y="1486"/>
                      <a:pt x="2029" y="1484"/>
                      <a:pt x="2047" y="1483"/>
                    </a:cubicBezTo>
                    <a:cubicBezTo>
                      <a:pt x="2100" y="1690"/>
                      <a:pt x="2152" y="1897"/>
                      <a:pt x="2212" y="2136"/>
                    </a:cubicBezTo>
                    <a:cubicBezTo>
                      <a:pt x="2248" y="2035"/>
                      <a:pt x="2271" y="1972"/>
                      <a:pt x="2293" y="1907"/>
                    </a:cubicBezTo>
                    <a:cubicBezTo>
                      <a:pt x="2326" y="2056"/>
                      <a:pt x="2338" y="2200"/>
                      <a:pt x="2311" y="2337"/>
                    </a:cubicBezTo>
                    <a:cubicBezTo>
                      <a:pt x="2229" y="2746"/>
                      <a:pt x="2235" y="3160"/>
                      <a:pt x="2229" y="3574"/>
                    </a:cubicBezTo>
                    <a:cubicBezTo>
                      <a:pt x="2226" y="3741"/>
                      <a:pt x="2206" y="3909"/>
                      <a:pt x="2193" y="4076"/>
                    </a:cubicBezTo>
                    <a:cubicBezTo>
                      <a:pt x="2426" y="4185"/>
                      <a:pt x="2643" y="4289"/>
                      <a:pt x="2882" y="4388"/>
                    </a:cubicBezTo>
                    <a:cubicBezTo>
                      <a:pt x="2898" y="4241"/>
                      <a:pt x="2921" y="4127"/>
                      <a:pt x="2924" y="4013"/>
                    </a:cubicBezTo>
                    <a:cubicBezTo>
                      <a:pt x="2931" y="3360"/>
                      <a:pt x="2964" y="2707"/>
                      <a:pt x="2885" y="2058"/>
                    </a:cubicBezTo>
                    <a:cubicBezTo>
                      <a:pt x="2846" y="1741"/>
                      <a:pt x="2787" y="1427"/>
                      <a:pt x="2714" y="1118"/>
                    </a:cubicBezTo>
                    <a:cubicBezTo>
                      <a:pt x="2658" y="877"/>
                      <a:pt x="2525" y="667"/>
                      <a:pt x="2340" y="497"/>
                    </a:cubicBezTo>
                    <a:cubicBezTo>
                      <a:pt x="2052" y="235"/>
                      <a:pt x="1713" y="68"/>
                      <a:pt x="1324" y="12"/>
                    </a:cubicBezTo>
                    <a:cubicBezTo>
                      <a:pt x="1268" y="4"/>
                      <a:pt x="1213" y="0"/>
                      <a:pt x="1161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4;p36">
                <a:extLst>
                  <a:ext uri="{FF2B5EF4-FFF2-40B4-BE49-F238E27FC236}">
                    <a16:creationId xmlns:a16="http://schemas.microsoft.com/office/drawing/2014/main" id="{82D87486-EDCA-60CB-0DA9-E8E8F836646B}"/>
                  </a:ext>
                </a:extLst>
              </p:cNvPr>
              <p:cNvSpPr/>
              <p:nvPr/>
            </p:nvSpPr>
            <p:spPr>
              <a:xfrm>
                <a:off x="238125" y="1917900"/>
                <a:ext cx="297575" cy="477925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19117" extrusionOk="0">
                    <a:moveTo>
                      <a:pt x="9211" y="4028"/>
                    </a:moveTo>
                    <a:cubicBezTo>
                      <a:pt x="9263" y="4028"/>
                      <a:pt x="9318" y="4032"/>
                      <a:pt x="9375" y="4040"/>
                    </a:cubicBezTo>
                    <a:cubicBezTo>
                      <a:pt x="9762" y="4096"/>
                      <a:pt x="10101" y="4263"/>
                      <a:pt x="10389" y="4525"/>
                    </a:cubicBezTo>
                    <a:cubicBezTo>
                      <a:pt x="10574" y="4695"/>
                      <a:pt x="10707" y="4905"/>
                      <a:pt x="10764" y="5146"/>
                    </a:cubicBezTo>
                    <a:cubicBezTo>
                      <a:pt x="10836" y="5455"/>
                      <a:pt x="10895" y="5769"/>
                      <a:pt x="10934" y="6084"/>
                    </a:cubicBezTo>
                    <a:cubicBezTo>
                      <a:pt x="11013" y="6734"/>
                      <a:pt x="10980" y="7388"/>
                      <a:pt x="10973" y="8039"/>
                    </a:cubicBezTo>
                    <a:cubicBezTo>
                      <a:pt x="10971" y="8153"/>
                      <a:pt x="10949" y="8269"/>
                      <a:pt x="10931" y="8416"/>
                    </a:cubicBezTo>
                    <a:cubicBezTo>
                      <a:pt x="10692" y="8317"/>
                      <a:pt x="10475" y="8213"/>
                      <a:pt x="10242" y="8104"/>
                    </a:cubicBezTo>
                    <a:cubicBezTo>
                      <a:pt x="10255" y="7937"/>
                      <a:pt x="10276" y="7769"/>
                      <a:pt x="10278" y="7602"/>
                    </a:cubicBezTo>
                    <a:cubicBezTo>
                      <a:pt x="10284" y="7188"/>
                      <a:pt x="10279" y="6774"/>
                      <a:pt x="10360" y="6363"/>
                    </a:cubicBezTo>
                    <a:cubicBezTo>
                      <a:pt x="10387" y="6228"/>
                      <a:pt x="10377" y="6084"/>
                      <a:pt x="10344" y="5935"/>
                    </a:cubicBezTo>
                    <a:cubicBezTo>
                      <a:pt x="10321" y="6000"/>
                      <a:pt x="10297" y="6063"/>
                      <a:pt x="10261" y="6164"/>
                    </a:cubicBezTo>
                    <a:cubicBezTo>
                      <a:pt x="10201" y="5925"/>
                      <a:pt x="10149" y="5718"/>
                      <a:pt x="10096" y="5511"/>
                    </a:cubicBezTo>
                    <a:cubicBezTo>
                      <a:pt x="10078" y="5512"/>
                      <a:pt x="10060" y="5514"/>
                      <a:pt x="10042" y="5517"/>
                    </a:cubicBezTo>
                    <a:cubicBezTo>
                      <a:pt x="10039" y="5565"/>
                      <a:pt x="10026" y="5614"/>
                      <a:pt x="10036" y="5659"/>
                    </a:cubicBezTo>
                    <a:cubicBezTo>
                      <a:pt x="10216" y="6347"/>
                      <a:pt x="10180" y="7047"/>
                      <a:pt x="10155" y="7746"/>
                    </a:cubicBezTo>
                    <a:cubicBezTo>
                      <a:pt x="10152" y="7846"/>
                      <a:pt x="10122" y="7942"/>
                      <a:pt x="10101" y="8053"/>
                    </a:cubicBezTo>
                    <a:cubicBezTo>
                      <a:pt x="9882" y="8024"/>
                      <a:pt x="9739" y="7913"/>
                      <a:pt x="9586" y="7829"/>
                    </a:cubicBezTo>
                    <a:cubicBezTo>
                      <a:pt x="9366" y="7709"/>
                      <a:pt x="9147" y="7584"/>
                      <a:pt x="8922" y="7475"/>
                    </a:cubicBezTo>
                    <a:cubicBezTo>
                      <a:pt x="8852" y="7440"/>
                      <a:pt x="8790" y="7422"/>
                      <a:pt x="8735" y="7422"/>
                    </a:cubicBezTo>
                    <a:cubicBezTo>
                      <a:pt x="8632" y="7422"/>
                      <a:pt x="8553" y="7485"/>
                      <a:pt x="8489" y="7619"/>
                    </a:cubicBezTo>
                    <a:cubicBezTo>
                      <a:pt x="8425" y="7757"/>
                      <a:pt x="8393" y="7916"/>
                      <a:pt x="8378" y="8069"/>
                    </a:cubicBezTo>
                    <a:cubicBezTo>
                      <a:pt x="8336" y="8503"/>
                      <a:pt x="8414" y="8920"/>
                      <a:pt x="8608" y="9314"/>
                    </a:cubicBezTo>
                    <a:cubicBezTo>
                      <a:pt x="8633" y="9367"/>
                      <a:pt x="8653" y="9422"/>
                      <a:pt x="8688" y="9508"/>
                    </a:cubicBezTo>
                    <a:cubicBezTo>
                      <a:pt x="8530" y="9451"/>
                      <a:pt x="8434" y="9364"/>
                      <a:pt x="8387" y="9245"/>
                    </a:cubicBezTo>
                    <a:cubicBezTo>
                      <a:pt x="8302" y="9026"/>
                      <a:pt x="8201" y="8801"/>
                      <a:pt x="8173" y="8572"/>
                    </a:cubicBezTo>
                    <a:cubicBezTo>
                      <a:pt x="8110" y="8060"/>
                      <a:pt x="8063" y="7544"/>
                      <a:pt x="8056" y="7029"/>
                    </a:cubicBezTo>
                    <a:cubicBezTo>
                      <a:pt x="8051" y="6605"/>
                      <a:pt x="8116" y="6177"/>
                      <a:pt x="8143" y="5751"/>
                    </a:cubicBezTo>
                    <a:cubicBezTo>
                      <a:pt x="8165" y="5416"/>
                      <a:pt x="8227" y="5091"/>
                      <a:pt x="8336" y="4776"/>
                    </a:cubicBezTo>
                    <a:cubicBezTo>
                      <a:pt x="8363" y="4698"/>
                      <a:pt x="8389" y="4620"/>
                      <a:pt x="8425" y="4548"/>
                    </a:cubicBezTo>
                    <a:cubicBezTo>
                      <a:pt x="8592" y="4206"/>
                      <a:pt x="8859" y="4028"/>
                      <a:pt x="9211" y="4028"/>
                    </a:cubicBezTo>
                    <a:close/>
                    <a:moveTo>
                      <a:pt x="6632" y="135"/>
                    </a:moveTo>
                    <a:cubicBezTo>
                      <a:pt x="6828" y="135"/>
                      <a:pt x="6965" y="215"/>
                      <a:pt x="7046" y="415"/>
                    </a:cubicBezTo>
                    <a:cubicBezTo>
                      <a:pt x="7166" y="709"/>
                      <a:pt x="7283" y="1014"/>
                      <a:pt x="7339" y="1325"/>
                    </a:cubicBezTo>
                    <a:cubicBezTo>
                      <a:pt x="7472" y="2066"/>
                      <a:pt x="7552" y="2816"/>
                      <a:pt x="7687" y="3557"/>
                    </a:cubicBezTo>
                    <a:cubicBezTo>
                      <a:pt x="7804" y="4198"/>
                      <a:pt x="7823" y="4852"/>
                      <a:pt x="7987" y="5488"/>
                    </a:cubicBezTo>
                    <a:cubicBezTo>
                      <a:pt x="8033" y="5671"/>
                      <a:pt x="7987" y="5878"/>
                      <a:pt x="7979" y="6075"/>
                    </a:cubicBezTo>
                    <a:cubicBezTo>
                      <a:pt x="7943" y="6959"/>
                      <a:pt x="7904" y="7841"/>
                      <a:pt x="8083" y="8716"/>
                    </a:cubicBezTo>
                    <a:cubicBezTo>
                      <a:pt x="8113" y="8863"/>
                      <a:pt x="8150" y="9008"/>
                      <a:pt x="8204" y="9146"/>
                    </a:cubicBezTo>
                    <a:cubicBezTo>
                      <a:pt x="8306" y="9410"/>
                      <a:pt x="8467" y="9618"/>
                      <a:pt x="8769" y="9684"/>
                    </a:cubicBezTo>
                    <a:cubicBezTo>
                      <a:pt x="8835" y="9699"/>
                      <a:pt x="8895" y="9757"/>
                      <a:pt x="8952" y="9802"/>
                    </a:cubicBezTo>
                    <a:cubicBezTo>
                      <a:pt x="9148" y="9960"/>
                      <a:pt x="9331" y="10137"/>
                      <a:pt x="9540" y="10273"/>
                    </a:cubicBezTo>
                    <a:cubicBezTo>
                      <a:pt x="9817" y="10455"/>
                      <a:pt x="9951" y="10714"/>
                      <a:pt x="10030" y="11019"/>
                    </a:cubicBezTo>
                    <a:cubicBezTo>
                      <a:pt x="10039" y="11055"/>
                      <a:pt x="10042" y="11091"/>
                      <a:pt x="10054" y="11175"/>
                    </a:cubicBezTo>
                    <a:cubicBezTo>
                      <a:pt x="10107" y="11076"/>
                      <a:pt x="10135" y="11020"/>
                      <a:pt x="10168" y="10957"/>
                    </a:cubicBezTo>
                    <a:cubicBezTo>
                      <a:pt x="10337" y="11006"/>
                      <a:pt x="10392" y="11226"/>
                      <a:pt x="10595" y="11226"/>
                    </a:cubicBezTo>
                    <a:cubicBezTo>
                      <a:pt x="10600" y="11226"/>
                      <a:pt x="10606" y="11226"/>
                      <a:pt x="10611" y="11226"/>
                    </a:cubicBezTo>
                    <a:cubicBezTo>
                      <a:pt x="10433" y="11041"/>
                      <a:pt x="10252" y="10855"/>
                      <a:pt x="10074" y="10671"/>
                    </a:cubicBezTo>
                    <a:cubicBezTo>
                      <a:pt x="10075" y="10671"/>
                      <a:pt x="10076" y="10671"/>
                      <a:pt x="10077" y="10671"/>
                    </a:cubicBezTo>
                    <a:cubicBezTo>
                      <a:pt x="10274" y="10671"/>
                      <a:pt x="10408" y="10820"/>
                      <a:pt x="10598" y="10820"/>
                    </a:cubicBezTo>
                    <a:cubicBezTo>
                      <a:pt x="10612" y="10820"/>
                      <a:pt x="10626" y="10820"/>
                      <a:pt x="10641" y="10818"/>
                    </a:cubicBezTo>
                    <a:cubicBezTo>
                      <a:pt x="10568" y="10765"/>
                      <a:pt x="10496" y="10707"/>
                      <a:pt x="10416" y="10659"/>
                    </a:cubicBezTo>
                    <a:cubicBezTo>
                      <a:pt x="10225" y="10543"/>
                      <a:pt x="10021" y="10444"/>
                      <a:pt x="9838" y="10317"/>
                    </a:cubicBezTo>
                    <a:cubicBezTo>
                      <a:pt x="9580" y="10140"/>
                      <a:pt x="9330" y="9952"/>
                      <a:pt x="9090" y="9754"/>
                    </a:cubicBezTo>
                    <a:cubicBezTo>
                      <a:pt x="8745" y="9470"/>
                      <a:pt x="8600" y="9073"/>
                      <a:pt x="8542" y="8647"/>
                    </a:cubicBezTo>
                    <a:cubicBezTo>
                      <a:pt x="8510" y="8422"/>
                      <a:pt x="8464" y="8191"/>
                      <a:pt x="8524" y="7960"/>
                    </a:cubicBezTo>
                    <a:cubicBezTo>
                      <a:pt x="8602" y="7664"/>
                      <a:pt x="8663" y="7560"/>
                      <a:pt x="8769" y="7560"/>
                    </a:cubicBezTo>
                    <a:cubicBezTo>
                      <a:pt x="8844" y="7560"/>
                      <a:pt x="8941" y="7612"/>
                      <a:pt x="9084" y="7685"/>
                    </a:cubicBezTo>
                    <a:cubicBezTo>
                      <a:pt x="9421" y="7859"/>
                      <a:pt x="9745" y="8060"/>
                      <a:pt x="10075" y="8249"/>
                    </a:cubicBezTo>
                    <a:cubicBezTo>
                      <a:pt x="10098" y="8263"/>
                      <a:pt x="10120" y="8279"/>
                      <a:pt x="10146" y="8282"/>
                    </a:cubicBezTo>
                    <a:cubicBezTo>
                      <a:pt x="10763" y="8356"/>
                      <a:pt x="11166" y="8720"/>
                      <a:pt x="11436" y="9248"/>
                    </a:cubicBezTo>
                    <a:cubicBezTo>
                      <a:pt x="11550" y="9470"/>
                      <a:pt x="11627" y="9712"/>
                      <a:pt x="11712" y="9949"/>
                    </a:cubicBezTo>
                    <a:cubicBezTo>
                      <a:pt x="11792" y="10174"/>
                      <a:pt x="11781" y="10404"/>
                      <a:pt x="11705" y="10629"/>
                    </a:cubicBezTo>
                    <a:cubicBezTo>
                      <a:pt x="11625" y="10860"/>
                      <a:pt x="11544" y="11091"/>
                      <a:pt x="11459" y="11321"/>
                    </a:cubicBezTo>
                    <a:cubicBezTo>
                      <a:pt x="11378" y="11540"/>
                      <a:pt x="11255" y="11735"/>
                      <a:pt x="11093" y="11904"/>
                    </a:cubicBezTo>
                    <a:cubicBezTo>
                      <a:pt x="10838" y="12174"/>
                      <a:pt x="10644" y="12480"/>
                      <a:pt x="10517" y="12831"/>
                    </a:cubicBezTo>
                    <a:cubicBezTo>
                      <a:pt x="10387" y="13186"/>
                      <a:pt x="10138" y="13466"/>
                      <a:pt x="9846" y="13687"/>
                    </a:cubicBezTo>
                    <a:cubicBezTo>
                      <a:pt x="9570" y="13894"/>
                      <a:pt x="9259" y="14056"/>
                      <a:pt x="8958" y="14225"/>
                    </a:cubicBezTo>
                    <a:cubicBezTo>
                      <a:pt x="8767" y="14332"/>
                      <a:pt x="8563" y="14392"/>
                      <a:pt x="8338" y="14410"/>
                    </a:cubicBezTo>
                    <a:cubicBezTo>
                      <a:pt x="8125" y="14426"/>
                      <a:pt x="7915" y="14489"/>
                      <a:pt x="7694" y="14533"/>
                    </a:cubicBezTo>
                    <a:cubicBezTo>
                      <a:pt x="7716" y="14624"/>
                      <a:pt x="7767" y="14658"/>
                      <a:pt x="7835" y="14658"/>
                    </a:cubicBezTo>
                    <a:cubicBezTo>
                      <a:pt x="7853" y="14658"/>
                      <a:pt x="7872" y="14656"/>
                      <a:pt x="7892" y="14651"/>
                    </a:cubicBezTo>
                    <a:cubicBezTo>
                      <a:pt x="8315" y="14561"/>
                      <a:pt x="8757" y="14531"/>
                      <a:pt x="9138" y="14294"/>
                    </a:cubicBezTo>
                    <a:cubicBezTo>
                      <a:pt x="9181" y="14266"/>
                      <a:pt x="9234" y="14249"/>
                      <a:pt x="9298" y="14219"/>
                    </a:cubicBezTo>
                    <a:cubicBezTo>
                      <a:pt x="9309" y="14261"/>
                      <a:pt x="9321" y="14291"/>
                      <a:pt x="9321" y="14321"/>
                    </a:cubicBezTo>
                    <a:cubicBezTo>
                      <a:pt x="9321" y="14899"/>
                      <a:pt x="9328" y="15478"/>
                      <a:pt x="9313" y="16056"/>
                    </a:cubicBezTo>
                    <a:cubicBezTo>
                      <a:pt x="9294" y="16755"/>
                      <a:pt x="9255" y="17454"/>
                      <a:pt x="9223" y="18155"/>
                    </a:cubicBezTo>
                    <a:cubicBezTo>
                      <a:pt x="9223" y="18168"/>
                      <a:pt x="9223" y="18182"/>
                      <a:pt x="9222" y="18195"/>
                    </a:cubicBezTo>
                    <a:cubicBezTo>
                      <a:pt x="9205" y="18472"/>
                      <a:pt x="9172" y="18521"/>
                      <a:pt x="8911" y="18598"/>
                    </a:cubicBezTo>
                    <a:cubicBezTo>
                      <a:pt x="8133" y="18826"/>
                      <a:pt x="7348" y="18965"/>
                      <a:pt x="6551" y="18965"/>
                    </a:cubicBezTo>
                    <a:cubicBezTo>
                      <a:pt x="6231" y="18965"/>
                      <a:pt x="5910" y="18943"/>
                      <a:pt x="5586" y="18895"/>
                    </a:cubicBezTo>
                    <a:cubicBezTo>
                      <a:pt x="5238" y="18842"/>
                      <a:pt x="4882" y="18809"/>
                      <a:pt x="4561" y="18641"/>
                    </a:cubicBezTo>
                    <a:cubicBezTo>
                      <a:pt x="4509" y="18613"/>
                      <a:pt x="4456" y="18581"/>
                      <a:pt x="4401" y="18554"/>
                    </a:cubicBezTo>
                    <a:cubicBezTo>
                      <a:pt x="4257" y="18482"/>
                      <a:pt x="4183" y="18386"/>
                      <a:pt x="4185" y="18204"/>
                    </a:cubicBezTo>
                    <a:cubicBezTo>
                      <a:pt x="4189" y="17709"/>
                      <a:pt x="4158" y="17213"/>
                      <a:pt x="4152" y="16718"/>
                    </a:cubicBezTo>
                    <a:cubicBezTo>
                      <a:pt x="4143" y="15867"/>
                      <a:pt x="4143" y="15016"/>
                      <a:pt x="4140" y="14167"/>
                    </a:cubicBezTo>
                    <a:cubicBezTo>
                      <a:pt x="4140" y="14134"/>
                      <a:pt x="4143" y="14101"/>
                      <a:pt x="4147" y="14036"/>
                    </a:cubicBezTo>
                    <a:cubicBezTo>
                      <a:pt x="4698" y="14326"/>
                      <a:pt x="5253" y="14543"/>
                      <a:pt x="5864" y="14543"/>
                    </a:cubicBezTo>
                    <a:cubicBezTo>
                      <a:pt x="5870" y="14527"/>
                      <a:pt x="5876" y="14512"/>
                      <a:pt x="5882" y="14495"/>
                    </a:cubicBezTo>
                    <a:cubicBezTo>
                      <a:pt x="5852" y="14479"/>
                      <a:pt x="5823" y="14453"/>
                      <a:pt x="5792" y="14446"/>
                    </a:cubicBezTo>
                    <a:cubicBezTo>
                      <a:pt x="5699" y="14426"/>
                      <a:pt x="5604" y="14408"/>
                      <a:pt x="5510" y="14398"/>
                    </a:cubicBezTo>
                    <a:cubicBezTo>
                      <a:pt x="5059" y="14353"/>
                      <a:pt x="4659" y="14165"/>
                      <a:pt x="4276" y="13942"/>
                    </a:cubicBezTo>
                    <a:cubicBezTo>
                      <a:pt x="4129" y="13855"/>
                      <a:pt x="4005" y="13715"/>
                      <a:pt x="3900" y="13577"/>
                    </a:cubicBezTo>
                    <a:cubicBezTo>
                      <a:pt x="3341" y="12849"/>
                      <a:pt x="3067" y="12011"/>
                      <a:pt x="2984" y="11107"/>
                    </a:cubicBezTo>
                    <a:cubicBezTo>
                      <a:pt x="2942" y="10647"/>
                      <a:pt x="2938" y="10183"/>
                      <a:pt x="2893" y="9724"/>
                    </a:cubicBezTo>
                    <a:cubicBezTo>
                      <a:pt x="2857" y="9361"/>
                      <a:pt x="2788" y="8999"/>
                      <a:pt x="2728" y="8639"/>
                    </a:cubicBezTo>
                    <a:cubicBezTo>
                      <a:pt x="2668" y="8270"/>
                      <a:pt x="2599" y="7903"/>
                      <a:pt x="2533" y="7536"/>
                    </a:cubicBezTo>
                    <a:cubicBezTo>
                      <a:pt x="2515" y="7437"/>
                      <a:pt x="2506" y="7335"/>
                      <a:pt x="2378" y="7299"/>
                    </a:cubicBezTo>
                    <a:cubicBezTo>
                      <a:pt x="2342" y="7290"/>
                      <a:pt x="2318" y="7230"/>
                      <a:pt x="2296" y="7190"/>
                    </a:cubicBezTo>
                    <a:cubicBezTo>
                      <a:pt x="2246" y="7100"/>
                      <a:pt x="2201" y="7008"/>
                      <a:pt x="2156" y="6917"/>
                    </a:cubicBezTo>
                    <a:cubicBezTo>
                      <a:pt x="1694" y="5977"/>
                      <a:pt x="1154" y="5079"/>
                      <a:pt x="641" y="4166"/>
                    </a:cubicBezTo>
                    <a:cubicBezTo>
                      <a:pt x="471" y="3866"/>
                      <a:pt x="342" y="3542"/>
                      <a:pt x="204" y="3226"/>
                    </a:cubicBezTo>
                    <a:cubicBezTo>
                      <a:pt x="29" y="2827"/>
                      <a:pt x="366" y="2531"/>
                      <a:pt x="662" y="2512"/>
                    </a:cubicBezTo>
                    <a:cubicBezTo>
                      <a:pt x="699" y="2509"/>
                      <a:pt x="737" y="2508"/>
                      <a:pt x="774" y="2508"/>
                    </a:cubicBezTo>
                    <a:cubicBezTo>
                      <a:pt x="1054" y="2508"/>
                      <a:pt x="1316" y="2584"/>
                      <a:pt x="1545" y="2756"/>
                    </a:cubicBezTo>
                    <a:cubicBezTo>
                      <a:pt x="1975" y="3076"/>
                      <a:pt x="2336" y="3464"/>
                      <a:pt x="2609" y="3926"/>
                    </a:cubicBezTo>
                    <a:cubicBezTo>
                      <a:pt x="3047" y="4669"/>
                      <a:pt x="3478" y="5418"/>
                      <a:pt x="3910" y="6164"/>
                    </a:cubicBezTo>
                    <a:cubicBezTo>
                      <a:pt x="4116" y="6519"/>
                      <a:pt x="4392" y="6821"/>
                      <a:pt x="4665" y="7124"/>
                    </a:cubicBezTo>
                    <a:cubicBezTo>
                      <a:pt x="4686" y="7148"/>
                      <a:pt x="4716" y="7161"/>
                      <a:pt x="4774" y="7161"/>
                    </a:cubicBezTo>
                    <a:cubicBezTo>
                      <a:pt x="4753" y="7119"/>
                      <a:pt x="4741" y="7068"/>
                      <a:pt x="4710" y="7038"/>
                    </a:cubicBezTo>
                    <a:cubicBezTo>
                      <a:pt x="4467" y="6807"/>
                      <a:pt x="4384" y="6503"/>
                      <a:pt x="4282" y="6197"/>
                    </a:cubicBezTo>
                    <a:cubicBezTo>
                      <a:pt x="4093" y="5631"/>
                      <a:pt x="3880" y="5073"/>
                      <a:pt x="3667" y="4515"/>
                    </a:cubicBezTo>
                    <a:cubicBezTo>
                      <a:pt x="3425" y="3880"/>
                      <a:pt x="3169" y="3250"/>
                      <a:pt x="3004" y="2590"/>
                    </a:cubicBezTo>
                    <a:cubicBezTo>
                      <a:pt x="2939" y="2333"/>
                      <a:pt x="2906" y="2070"/>
                      <a:pt x="2866" y="1809"/>
                    </a:cubicBezTo>
                    <a:cubicBezTo>
                      <a:pt x="2845" y="1674"/>
                      <a:pt x="2837" y="1538"/>
                      <a:pt x="2827" y="1403"/>
                    </a:cubicBezTo>
                    <a:cubicBezTo>
                      <a:pt x="2806" y="1139"/>
                      <a:pt x="2879" y="905"/>
                      <a:pt x="3059" y="709"/>
                    </a:cubicBezTo>
                    <a:cubicBezTo>
                      <a:pt x="3190" y="569"/>
                      <a:pt x="3354" y="498"/>
                      <a:pt x="3528" y="498"/>
                    </a:cubicBezTo>
                    <a:cubicBezTo>
                      <a:pt x="3613" y="498"/>
                      <a:pt x="3700" y="515"/>
                      <a:pt x="3787" y="549"/>
                    </a:cubicBezTo>
                    <a:cubicBezTo>
                      <a:pt x="3997" y="631"/>
                      <a:pt x="4162" y="774"/>
                      <a:pt x="4287" y="956"/>
                    </a:cubicBezTo>
                    <a:cubicBezTo>
                      <a:pt x="4551" y="1343"/>
                      <a:pt x="4801" y="1743"/>
                      <a:pt x="4938" y="2196"/>
                    </a:cubicBezTo>
                    <a:cubicBezTo>
                      <a:pt x="5304" y="3412"/>
                      <a:pt x="5663" y="4630"/>
                      <a:pt x="6024" y="5847"/>
                    </a:cubicBezTo>
                    <a:cubicBezTo>
                      <a:pt x="6045" y="5919"/>
                      <a:pt x="6063" y="5992"/>
                      <a:pt x="6093" y="6060"/>
                    </a:cubicBezTo>
                    <a:cubicBezTo>
                      <a:pt x="6138" y="6161"/>
                      <a:pt x="6201" y="6251"/>
                      <a:pt x="6239" y="6353"/>
                    </a:cubicBezTo>
                    <a:cubicBezTo>
                      <a:pt x="6272" y="6446"/>
                      <a:pt x="6284" y="6546"/>
                      <a:pt x="6305" y="6644"/>
                    </a:cubicBezTo>
                    <a:cubicBezTo>
                      <a:pt x="6310" y="6644"/>
                      <a:pt x="6315" y="6644"/>
                      <a:pt x="6319" y="6644"/>
                    </a:cubicBezTo>
                    <a:cubicBezTo>
                      <a:pt x="6404" y="6644"/>
                      <a:pt x="6405" y="6581"/>
                      <a:pt x="6401" y="6525"/>
                    </a:cubicBezTo>
                    <a:cubicBezTo>
                      <a:pt x="6386" y="6302"/>
                      <a:pt x="6384" y="6075"/>
                      <a:pt x="6342" y="5856"/>
                    </a:cubicBezTo>
                    <a:cubicBezTo>
                      <a:pt x="6266" y="5443"/>
                      <a:pt x="6173" y="5032"/>
                      <a:pt x="6074" y="4623"/>
                    </a:cubicBezTo>
                    <a:cubicBezTo>
                      <a:pt x="5913" y="3968"/>
                      <a:pt x="5801" y="3307"/>
                      <a:pt x="5717" y="2641"/>
                    </a:cubicBezTo>
                    <a:cubicBezTo>
                      <a:pt x="5687" y="2403"/>
                      <a:pt x="5648" y="2169"/>
                      <a:pt x="5612" y="1935"/>
                    </a:cubicBezTo>
                    <a:cubicBezTo>
                      <a:pt x="5547" y="1520"/>
                      <a:pt x="5580" y="1122"/>
                      <a:pt x="5813" y="756"/>
                    </a:cubicBezTo>
                    <a:cubicBezTo>
                      <a:pt x="5864" y="676"/>
                      <a:pt x="5907" y="591"/>
                      <a:pt x="5954" y="508"/>
                    </a:cubicBezTo>
                    <a:cubicBezTo>
                      <a:pt x="6083" y="283"/>
                      <a:pt x="6281" y="169"/>
                      <a:pt x="6533" y="141"/>
                    </a:cubicBezTo>
                    <a:cubicBezTo>
                      <a:pt x="6567" y="137"/>
                      <a:pt x="6600" y="135"/>
                      <a:pt x="6632" y="135"/>
                    </a:cubicBezTo>
                    <a:close/>
                    <a:moveTo>
                      <a:pt x="6557" y="1"/>
                    </a:moveTo>
                    <a:cubicBezTo>
                      <a:pt x="6352" y="1"/>
                      <a:pt x="6151" y="82"/>
                      <a:pt x="6020" y="229"/>
                    </a:cubicBezTo>
                    <a:cubicBezTo>
                      <a:pt x="5609" y="691"/>
                      <a:pt x="5393" y="1229"/>
                      <a:pt x="5477" y="1859"/>
                    </a:cubicBezTo>
                    <a:cubicBezTo>
                      <a:pt x="5534" y="2276"/>
                      <a:pt x="5594" y="2693"/>
                      <a:pt x="5657" y="3110"/>
                    </a:cubicBezTo>
                    <a:cubicBezTo>
                      <a:pt x="5757" y="3769"/>
                      <a:pt x="5891" y="4420"/>
                      <a:pt x="6059" y="5065"/>
                    </a:cubicBezTo>
                    <a:cubicBezTo>
                      <a:pt x="6138" y="5365"/>
                      <a:pt x="6191" y="5673"/>
                      <a:pt x="6255" y="5977"/>
                    </a:cubicBezTo>
                    <a:cubicBezTo>
                      <a:pt x="6128" y="5901"/>
                      <a:pt x="6110" y="5779"/>
                      <a:pt x="6080" y="5665"/>
                    </a:cubicBezTo>
                    <a:cubicBezTo>
                      <a:pt x="6026" y="5455"/>
                      <a:pt x="5987" y="5239"/>
                      <a:pt x="5924" y="5032"/>
                    </a:cubicBezTo>
                    <a:cubicBezTo>
                      <a:pt x="5654" y="4141"/>
                      <a:pt x="5369" y="3256"/>
                      <a:pt x="5106" y="2363"/>
                    </a:cubicBezTo>
                    <a:cubicBezTo>
                      <a:pt x="4948" y="1826"/>
                      <a:pt x="4696" y="1343"/>
                      <a:pt x="4380" y="888"/>
                    </a:cubicBezTo>
                    <a:cubicBezTo>
                      <a:pt x="4254" y="705"/>
                      <a:pt x="4089" y="564"/>
                      <a:pt x="3892" y="465"/>
                    </a:cubicBezTo>
                    <a:cubicBezTo>
                      <a:pt x="3770" y="403"/>
                      <a:pt x="3651" y="373"/>
                      <a:pt x="3534" y="373"/>
                    </a:cubicBezTo>
                    <a:cubicBezTo>
                      <a:pt x="3374" y="373"/>
                      <a:pt x="3219" y="430"/>
                      <a:pt x="3071" y="547"/>
                    </a:cubicBezTo>
                    <a:cubicBezTo>
                      <a:pt x="2792" y="770"/>
                      <a:pt x="2689" y="1076"/>
                      <a:pt x="2705" y="1413"/>
                    </a:cubicBezTo>
                    <a:cubicBezTo>
                      <a:pt x="2746" y="2237"/>
                      <a:pt x="2968" y="3019"/>
                      <a:pt x="3262" y="3784"/>
                    </a:cubicBezTo>
                    <a:cubicBezTo>
                      <a:pt x="3546" y="4527"/>
                      <a:pt x="3829" y="5271"/>
                      <a:pt x="4110" y="6014"/>
                    </a:cubicBezTo>
                    <a:cubicBezTo>
                      <a:pt x="4141" y="6093"/>
                      <a:pt x="4161" y="6177"/>
                      <a:pt x="4185" y="6258"/>
                    </a:cubicBezTo>
                    <a:cubicBezTo>
                      <a:pt x="4170" y="6267"/>
                      <a:pt x="4155" y="6275"/>
                      <a:pt x="4141" y="6282"/>
                    </a:cubicBezTo>
                    <a:cubicBezTo>
                      <a:pt x="4095" y="6219"/>
                      <a:pt x="4044" y="6159"/>
                      <a:pt x="4006" y="6093"/>
                    </a:cubicBezTo>
                    <a:cubicBezTo>
                      <a:pt x="3798" y="5727"/>
                      <a:pt x="3598" y="5355"/>
                      <a:pt x="3385" y="4992"/>
                    </a:cubicBezTo>
                    <a:cubicBezTo>
                      <a:pt x="3124" y="4546"/>
                      <a:pt x="2860" y="4102"/>
                      <a:pt x="2584" y="3665"/>
                    </a:cubicBezTo>
                    <a:cubicBezTo>
                      <a:pt x="2363" y="3319"/>
                      <a:pt x="2072" y="3031"/>
                      <a:pt x="1766" y="2759"/>
                    </a:cubicBezTo>
                    <a:cubicBezTo>
                      <a:pt x="1491" y="2516"/>
                      <a:pt x="1163" y="2396"/>
                      <a:pt x="798" y="2378"/>
                    </a:cubicBezTo>
                    <a:cubicBezTo>
                      <a:pt x="778" y="2377"/>
                      <a:pt x="759" y="2376"/>
                      <a:pt x="740" y="2376"/>
                    </a:cubicBezTo>
                    <a:cubicBezTo>
                      <a:pt x="447" y="2376"/>
                      <a:pt x="218" y="2496"/>
                      <a:pt x="83" y="2780"/>
                    </a:cubicBezTo>
                    <a:cubicBezTo>
                      <a:pt x="63" y="2821"/>
                      <a:pt x="29" y="2854"/>
                      <a:pt x="0" y="2890"/>
                    </a:cubicBezTo>
                    <a:lnTo>
                      <a:pt x="0" y="3134"/>
                    </a:lnTo>
                    <a:cubicBezTo>
                      <a:pt x="38" y="3199"/>
                      <a:pt x="83" y="3260"/>
                      <a:pt x="110" y="3328"/>
                    </a:cubicBezTo>
                    <a:cubicBezTo>
                      <a:pt x="273" y="3754"/>
                      <a:pt x="485" y="4156"/>
                      <a:pt x="708" y="4554"/>
                    </a:cubicBezTo>
                    <a:cubicBezTo>
                      <a:pt x="1131" y="5305"/>
                      <a:pt x="1532" y="6072"/>
                      <a:pt x="1966" y="6818"/>
                    </a:cubicBezTo>
                    <a:cubicBezTo>
                      <a:pt x="2444" y="7638"/>
                      <a:pt x="2621" y="8540"/>
                      <a:pt x="2734" y="9460"/>
                    </a:cubicBezTo>
                    <a:cubicBezTo>
                      <a:pt x="2795" y="9960"/>
                      <a:pt x="2813" y="10464"/>
                      <a:pt x="2849" y="10965"/>
                    </a:cubicBezTo>
                    <a:cubicBezTo>
                      <a:pt x="2908" y="11813"/>
                      <a:pt x="3115" y="12614"/>
                      <a:pt x="3586" y="13333"/>
                    </a:cubicBezTo>
                    <a:cubicBezTo>
                      <a:pt x="3654" y="13435"/>
                      <a:pt x="3709" y="13546"/>
                      <a:pt x="3777" y="13648"/>
                    </a:cubicBezTo>
                    <a:cubicBezTo>
                      <a:pt x="3846" y="13754"/>
                      <a:pt x="3924" y="13855"/>
                      <a:pt x="3999" y="13961"/>
                    </a:cubicBezTo>
                    <a:cubicBezTo>
                      <a:pt x="3999" y="14434"/>
                      <a:pt x="3997" y="14917"/>
                      <a:pt x="3999" y="15400"/>
                    </a:cubicBezTo>
                    <a:cubicBezTo>
                      <a:pt x="4002" y="16330"/>
                      <a:pt x="3973" y="17262"/>
                      <a:pt x="4038" y="18192"/>
                    </a:cubicBezTo>
                    <a:cubicBezTo>
                      <a:pt x="4041" y="18233"/>
                      <a:pt x="4047" y="18278"/>
                      <a:pt x="4032" y="18313"/>
                    </a:cubicBezTo>
                    <a:cubicBezTo>
                      <a:pt x="4000" y="18392"/>
                      <a:pt x="4036" y="18446"/>
                      <a:pt x="4086" y="18494"/>
                    </a:cubicBezTo>
                    <a:cubicBezTo>
                      <a:pt x="4140" y="18545"/>
                      <a:pt x="4200" y="18592"/>
                      <a:pt x="4260" y="18635"/>
                    </a:cubicBezTo>
                    <a:cubicBezTo>
                      <a:pt x="4554" y="18850"/>
                      <a:pt x="4891" y="18940"/>
                      <a:pt x="5246" y="18995"/>
                    </a:cubicBezTo>
                    <a:cubicBezTo>
                      <a:pt x="5715" y="19071"/>
                      <a:pt x="6185" y="19117"/>
                      <a:pt x="6655" y="19117"/>
                    </a:cubicBezTo>
                    <a:cubicBezTo>
                      <a:pt x="7044" y="19117"/>
                      <a:pt x="7433" y="19085"/>
                      <a:pt x="7822" y="19013"/>
                    </a:cubicBezTo>
                    <a:cubicBezTo>
                      <a:pt x="8156" y="18952"/>
                      <a:pt x="8486" y="18871"/>
                      <a:pt x="8817" y="18793"/>
                    </a:cubicBezTo>
                    <a:cubicBezTo>
                      <a:pt x="8929" y="18766"/>
                      <a:pt x="9036" y="18721"/>
                      <a:pt x="9145" y="18685"/>
                    </a:cubicBezTo>
                    <a:cubicBezTo>
                      <a:pt x="9244" y="18652"/>
                      <a:pt x="9310" y="18592"/>
                      <a:pt x="9322" y="18484"/>
                    </a:cubicBezTo>
                    <a:cubicBezTo>
                      <a:pt x="9340" y="18322"/>
                      <a:pt x="9369" y="18161"/>
                      <a:pt x="9376" y="17997"/>
                    </a:cubicBezTo>
                    <a:cubicBezTo>
                      <a:pt x="9391" y="17720"/>
                      <a:pt x="9390" y="17441"/>
                      <a:pt x="9402" y="17162"/>
                    </a:cubicBezTo>
                    <a:cubicBezTo>
                      <a:pt x="9421" y="16707"/>
                      <a:pt x="9454" y="16252"/>
                      <a:pt x="9463" y="15798"/>
                    </a:cubicBezTo>
                    <a:cubicBezTo>
                      <a:pt x="9474" y="15247"/>
                      <a:pt x="9466" y="14698"/>
                      <a:pt x="9466" y="14141"/>
                    </a:cubicBezTo>
                    <a:cubicBezTo>
                      <a:pt x="9616" y="14032"/>
                      <a:pt x="9769" y="13921"/>
                      <a:pt x="9922" y="13807"/>
                    </a:cubicBezTo>
                    <a:cubicBezTo>
                      <a:pt x="10239" y="13570"/>
                      <a:pt x="10485" y="13268"/>
                      <a:pt x="10640" y="12908"/>
                    </a:cubicBezTo>
                    <a:cubicBezTo>
                      <a:pt x="10794" y="12548"/>
                      <a:pt x="10967" y="12206"/>
                      <a:pt x="11255" y="11933"/>
                    </a:cubicBezTo>
                    <a:cubicBezTo>
                      <a:pt x="11279" y="11909"/>
                      <a:pt x="11295" y="11877"/>
                      <a:pt x="11315" y="11850"/>
                    </a:cubicBezTo>
                    <a:cubicBezTo>
                      <a:pt x="11630" y="11439"/>
                      <a:pt x="11742" y="10945"/>
                      <a:pt x="11876" y="10461"/>
                    </a:cubicBezTo>
                    <a:cubicBezTo>
                      <a:pt x="11903" y="10360"/>
                      <a:pt x="11901" y="10242"/>
                      <a:pt x="11882" y="10137"/>
                    </a:cubicBezTo>
                    <a:cubicBezTo>
                      <a:pt x="11798" y="9693"/>
                      <a:pt x="11619" y="9283"/>
                      <a:pt x="11406" y="8887"/>
                    </a:cubicBezTo>
                    <a:cubicBezTo>
                      <a:pt x="11381" y="8840"/>
                      <a:pt x="11334" y="8804"/>
                      <a:pt x="11297" y="8765"/>
                    </a:cubicBezTo>
                    <a:cubicBezTo>
                      <a:pt x="11235" y="8702"/>
                      <a:pt x="11168" y="8644"/>
                      <a:pt x="11114" y="8576"/>
                    </a:cubicBezTo>
                    <a:cubicBezTo>
                      <a:pt x="11082" y="8537"/>
                      <a:pt x="11060" y="8480"/>
                      <a:pt x="11060" y="8431"/>
                    </a:cubicBezTo>
                    <a:cubicBezTo>
                      <a:pt x="11060" y="8200"/>
                      <a:pt x="11061" y="7969"/>
                      <a:pt x="11078" y="7737"/>
                    </a:cubicBezTo>
                    <a:cubicBezTo>
                      <a:pt x="11133" y="6941"/>
                      <a:pt x="11094" y="6150"/>
                      <a:pt x="10950" y="5362"/>
                    </a:cubicBezTo>
                    <a:cubicBezTo>
                      <a:pt x="10800" y="4531"/>
                      <a:pt x="10215" y="4052"/>
                      <a:pt x="9436" y="3922"/>
                    </a:cubicBezTo>
                    <a:cubicBezTo>
                      <a:pt x="9351" y="3908"/>
                      <a:pt x="9268" y="3899"/>
                      <a:pt x="9186" y="3899"/>
                    </a:cubicBezTo>
                    <a:cubicBezTo>
                      <a:pt x="8925" y="3899"/>
                      <a:pt x="8684" y="3983"/>
                      <a:pt x="8491" y="4214"/>
                    </a:cubicBezTo>
                    <a:cubicBezTo>
                      <a:pt x="8362" y="4369"/>
                      <a:pt x="8267" y="4537"/>
                      <a:pt x="8207" y="4728"/>
                    </a:cubicBezTo>
                    <a:cubicBezTo>
                      <a:pt x="8168" y="4852"/>
                      <a:pt x="8120" y="4974"/>
                      <a:pt x="8075" y="5097"/>
                    </a:cubicBezTo>
                    <a:cubicBezTo>
                      <a:pt x="8026" y="5032"/>
                      <a:pt x="8009" y="4974"/>
                      <a:pt x="8000" y="4915"/>
                    </a:cubicBezTo>
                    <a:cubicBezTo>
                      <a:pt x="7966" y="4653"/>
                      <a:pt x="7936" y="4389"/>
                      <a:pt x="7898" y="4126"/>
                    </a:cubicBezTo>
                    <a:cubicBezTo>
                      <a:pt x="7784" y="3332"/>
                      <a:pt x="7667" y="2540"/>
                      <a:pt x="7549" y="1746"/>
                    </a:cubicBezTo>
                    <a:cubicBezTo>
                      <a:pt x="7483" y="1302"/>
                      <a:pt x="7391" y="864"/>
                      <a:pt x="7219" y="445"/>
                    </a:cubicBezTo>
                    <a:cubicBezTo>
                      <a:pt x="7092" y="137"/>
                      <a:pt x="6822" y="1"/>
                      <a:pt x="6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65;p36">
                <a:extLst>
                  <a:ext uri="{FF2B5EF4-FFF2-40B4-BE49-F238E27FC236}">
                    <a16:creationId xmlns:a16="http://schemas.microsoft.com/office/drawing/2014/main" id="{55612DBA-F903-70F8-4D93-D2A64DDBE00E}"/>
                  </a:ext>
                </a:extLst>
              </p:cNvPr>
              <p:cNvSpPr/>
              <p:nvPr/>
            </p:nvSpPr>
            <p:spPr>
              <a:xfrm>
                <a:off x="399825" y="2279750"/>
                <a:ext cx="1002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42" extrusionOk="0">
                    <a:moveTo>
                      <a:pt x="392" y="0"/>
                    </a:moveTo>
                    <a:lnTo>
                      <a:pt x="392" y="0"/>
                    </a:lnTo>
                    <a:cubicBezTo>
                      <a:pt x="359" y="9"/>
                      <a:pt x="327" y="11"/>
                      <a:pt x="294" y="11"/>
                    </a:cubicBezTo>
                    <a:cubicBezTo>
                      <a:pt x="271" y="11"/>
                      <a:pt x="247" y="10"/>
                      <a:pt x="224" y="10"/>
                    </a:cubicBezTo>
                    <a:cubicBezTo>
                      <a:pt x="150" y="10"/>
                      <a:pt x="75" y="20"/>
                      <a:pt x="0" y="102"/>
                    </a:cubicBezTo>
                    <a:cubicBezTo>
                      <a:pt x="85" y="124"/>
                      <a:pt x="158" y="141"/>
                      <a:pt x="227" y="141"/>
                    </a:cubicBezTo>
                    <a:cubicBezTo>
                      <a:pt x="284" y="141"/>
                      <a:pt x="337" y="129"/>
                      <a:pt x="390" y="96"/>
                    </a:cubicBezTo>
                    <a:cubicBezTo>
                      <a:pt x="401" y="90"/>
                      <a:pt x="392" y="5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366;p36">
            <a:extLst>
              <a:ext uri="{FF2B5EF4-FFF2-40B4-BE49-F238E27FC236}">
                <a16:creationId xmlns:a16="http://schemas.microsoft.com/office/drawing/2014/main" id="{C6BCBE94-6D0F-5E42-EED3-05AAE99E55D0}"/>
              </a:ext>
            </a:extLst>
          </p:cNvPr>
          <p:cNvSpPr/>
          <p:nvPr/>
        </p:nvSpPr>
        <p:spPr>
          <a:xfrm>
            <a:off x="8171333" y="741965"/>
            <a:ext cx="392231" cy="3696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" name="Google Shape;481;p41">
            <a:extLst>
              <a:ext uri="{FF2B5EF4-FFF2-40B4-BE49-F238E27FC236}">
                <a16:creationId xmlns:a16="http://schemas.microsoft.com/office/drawing/2014/main" id="{35124A5B-D529-44FB-6C76-8AD05E884255}"/>
              </a:ext>
            </a:extLst>
          </p:cNvPr>
          <p:cNvSpPr/>
          <p:nvPr/>
        </p:nvSpPr>
        <p:spPr>
          <a:xfrm>
            <a:off x="-117484" y="4289398"/>
            <a:ext cx="1000370" cy="95019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4" name="Google Shape;482;p41">
            <a:extLst>
              <a:ext uri="{FF2B5EF4-FFF2-40B4-BE49-F238E27FC236}">
                <a16:creationId xmlns:a16="http://schemas.microsoft.com/office/drawing/2014/main" id="{9C9AC46D-8078-3472-8C54-99FA365E0846}"/>
              </a:ext>
            </a:extLst>
          </p:cNvPr>
          <p:cNvGrpSpPr/>
          <p:nvPr/>
        </p:nvGrpSpPr>
        <p:grpSpPr>
          <a:xfrm>
            <a:off x="31589" y="4126997"/>
            <a:ext cx="777461" cy="1022471"/>
            <a:chOff x="6834066" y="2931694"/>
            <a:chExt cx="1109109" cy="1277828"/>
          </a:xfrm>
        </p:grpSpPr>
        <p:sp>
          <p:nvSpPr>
            <p:cNvPr id="25" name="Google Shape;483;p41">
              <a:extLst>
                <a:ext uri="{FF2B5EF4-FFF2-40B4-BE49-F238E27FC236}">
                  <a16:creationId xmlns:a16="http://schemas.microsoft.com/office/drawing/2014/main" id="{69B312DD-57BE-F143-8BB4-BDBA64A8FE58}"/>
                </a:ext>
              </a:extLst>
            </p:cNvPr>
            <p:cNvSpPr/>
            <p:nvPr/>
          </p:nvSpPr>
          <p:spPr>
            <a:xfrm>
              <a:off x="6834066" y="2931694"/>
              <a:ext cx="1109109" cy="1277828"/>
            </a:xfrm>
            <a:custGeom>
              <a:avLst/>
              <a:gdLst/>
              <a:ahLst/>
              <a:cxnLst/>
              <a:rect l="l" t="t" r="r" b="b"/>
              <a:pathLst>
                <a:path w="16237" h="18707" extrusionOk="0">
                  <a:moveTo>
                    <a:pt x="678" y="1"/>
                  </a:moveTo>
                  <a:cubicBezTo>
                    <a:pt x="487" y="1"/>
                    <a:pt x="336" y="89"/>
                    <a:pt x="209" y="226"/>
                  </a:cubicBezTo>
                  <a:cubicBezTo>
                    <a:pt x="35" y="412"/>
                    <a:pt x="0" y="637"/>
                    <a:pt x="57" y="871"/>
                  </a:cubicBezTo>
                  <a:cubicBezTo>
                    <a:pt x="129" y="1168"/>
                    <a:pt x="207" y="1465"/>
                    <a:pt x="309" y="1753"/>
                  </a:cubicBezTo>
                  <a:cubicBezTo>
                    <a:pt x="593" y="2552"/>
                    <a:pt x="890" y="3347"/>
                    <a:pt x="1184" y="4142"/>
                  </a:cubicBezTo>
                  <a:cubicBezTo>
                    <a:pt x="1349" y="4594"/>
                    <a:pt x="1565" y="5027"/>
                    <a:pt x="1640" y="5510"/>
                  </a:cubicBezTo>
                  <a:cubicBezTo>
                    <a:pt x="1735" y="6112"/>
                    <a:pt x="1823" y="6715"/>
                    <a:pt x="1928" y="7315"/>
                  </a:cubicBezTo>
                  <a:cubicBezTo>
                    <a:pt x="2053" y="8037"/>
                    <a:pt x="2169" y="8762"/>
                    <a:pt x="2331" y="9475"/>
                  </a:cubicBezTo>
                  <a:cubicBezTo>
                    <a:pt x="2493" y="10181"/>
                    <a:pt x="2731" y="10870"/>
                    <a:pt x="3015" y="11539"/>
                  </a:cubicBezTo>
                  <a:cubicBezTo>
                    <a:pt x="3118" y="11782"/>
                    <a:pt x="3249" y="12015"/>
                    <a:pt x="3394" y="12235"/>
                  </a:cubicBezTo>
                  <a:cubicBezTo>
                    <a:pt x="3469" y="12349"/>
                    <a:pt x="3522" y="12451"/>
                    <a:pt x="3514" y="12588"/>
                  </a:cubicBezTo>
                  <a:cubicBezTo>
                    <a:pt x="3508" y="12702"/>
                    <a:pt x="3513" y="12817"/>
                    <a:pt x="3516" y="12933"/>
                  </a:cubicBezTo>
                  <a:cubicBezTo>
                    <a:pt x="3526" y="13701"/>
                    <a:pt x="3537" y="14469"/>
                    <a:pt x="3552" y="15238"/>
                  </a:cubicBezTo>
                  <a:cubicBezTo>
                    <a:pt x="3555" y="15436"/>
                    <a:pt x="3579" y="15631"/>
                    <a:pt x="3580" y="15829"/>
                  </a:cubicBezTo>
                  <a:cubicBezTo>
                    <a:pt x="3583" y="16557"/>
                    <a:pt x="3586" y="17284"/>
                    <a:pt x="3502" y="18001"/>
                  </a:cubicBezTo>
                  <a:cubicBezTo>
                    <a:pt x="3568" y="18057"/>
                    <a:pt x="3625" y="18116"/>
                    <a:pt x="3690" y="18162"/>
                  </a:cubicBezTo>
                  <a:cubicBezTo>
                    <a:pt x="3781" y="18230"/>
                    <a:pt x="3872" y="18311"/>
                    <a:pt x="3977" y="18353"/>
                  </a:cubicBezTo>
                  <a:cubicBezTo>
                    <a:pt x="4392" y="18518"/>
                    <a:pt x="4811" y="18680"/>
                    <a:pt x="5270" y="18686"/>
                  </a:cubicBezTo>
                  <a:cubicBezTo>
                    <a:pt x="5786" y="18690"/>
                    <a:pt x="6304" y="18705"/>
                    <a:pt x="6821" y="18707"/>
                  </a:cubicBezTo>
                  <a:cubicBezTo>
                    <a:pt x="7003" y="18707"/>
                    <a:pt x="7189" y="18693"/>
                    <a:pt x="7368" y="18662"/>
                  </a:cubicBezTo>
                  <a:cubicBezTo>
                    <a:pt x="8007" y="18552"/>
                    <a:pt x="8611" y="18320"/>
                    <a:pt x="9224" y="18117"/>
                  </a:cubicBezTo>
                  <a:cubicBezTo>
                    <a:pt x="9245" y="18110"/>
                    <a:pt x="9260" y="18090"/>
                    <a:pt x="9258" y="18090"/>
                  </a:cubicBezTo>
                  <a:lnTo>
                    <a:pt x="9258" y="18090"/>
                  </a:lnTo>
                  <a:cubicBezTo>
                    <a:pt x="9258" y="18090"/>
                    <a:pt x="9258" y="18091"/>
                    <a:pt x="9257" y="18091"/>
                  </a:cubicBezTo>
                  <a:cubicBezTo>
                    <a:pt x="9243" y="17814"/>
                    <a:pt x="9221" y="17565"/>
                    <a:pt x="9219" y="17316"/>
                  </a:cubicBezTo>
                  <a:cubicBezTo>
                    <a:pt x="9218" y="16717"/>
                    <a:pt x="9227" y="16120"/>
                    <a:pt x="9228" y="15520"/>
                  </a:cubicBezTo>
                  <a:cubicBezTo>
                    <a:pt x="9231" y="14779"/>
                    <a:pt x="9230" y="14039"/>
                    <a:pt x="9230" y="13278"/>
                  </a:cubicBezTo>
                  <a:cubicBezTo>
                    <a:pt x="9230" y="13278"/>
                    <a:pt x="9251" y="13260"/>
                    <a:pt x="9275" y="13251"/>
                  </a:cubicBezTo>
                  <a:cubicBezTo>
                    <a:pt x="9657" y="13107"/>
                    <a:pt x="10019" y="12929"/>
                    <a:pt x="10358" y="12694"/>
                  </a:cubicBezTo>
                  <a:cubicBezTo>
                    <a:pt x="10611" y="12520"/>
                    <a:pt x="10820" y="12313"/>
                    <a:pt x="10973" y="12055"/>
                  </a:cubicBezTo>
                  <a:cubicBezTo>
                    <a:pt x="11092" y="11857"/>
                    <a:pt x="11237" y="11698"/>
                    <a:pt x="11423" y="11566"/>
                  </a:cubicBezTo>
                  <a:cubicBezTo>
                    <a:pt x="11516" y="11499"/>
                    <a:pt x="11612" y="11425"/>
                    <a:pt x="11677" y="11334"/>
                  </a:cubicBezTo>
                  <a:cubicBezTo>
                    <a:pt x="11962" y="10921"/>
                    <a:pt x="12244" y="10505"/>
                    <a:pt x="12514" y="10082"/>
                  </a:cubicBezTo>
                  <a:cubicBezTo>
                    <a:pt x="12837" y="9578"/>
                    <a:pt x="13147" y="9071"/>
                    <a:pt x="13602" y="8667"/>
                  </a:cubicBezTo>
                  <a:cubicBezTo>
                    <a:pt x="14007" y="8306"/>
                    <a:pt x="14450" y="8013"/>
                    <a:pt x="14960" y="7824"/>
                  </a:cubicBezTo>
                  <a:cubicBezTo>
                    <a:pt x="15131" y="7761"/>
                    <a:pt x="15305" y="7695"/>
                    <a:pt x="15461" y="7604"/>
                  </a:cubicBezTo>
                  <a:cubicBezTo>
                    <a:pt x="15791" y="7408"/>
                    <a:pt x="16054" y="7150"/>
                    <a:pt x="16142" y="6756"/>
                  </a:cubicBezTo>
                  <a:cubicBezTo>
                    <a:pt x="16237" y="6337"/>
                    <a:pt x="16063" y="5982"/>
                    <a:pt x="15674" y="5813"/>
                  </a:cubicBezTo>
                  <a:cubicBezTo>
                    <a:pt x="15444" y="5714"/>
                    <a:pt x="15210" y="5623"/>
                    <a:pt x="14982" y="5516"/>
                  </a:cubicBezTo>
                  <a:cubicBezTo>
                    <a:pt x="14787" y="5426"/>
                    <a:pt x="14591" y="5384"/>
                    <a:pt x="14396" y="5384"/>
                  </a:cubicBezTo>
                  <a:cubicBezTo>
                    <a:pt x="14195" y="5384"/>
                    <a:pt x="13994" y="5429"/>
                    <a:pt x="13797" y="5516"/>
                  </a:cubicBezTo>
                  <a:cubicBezTo>
                    <a:pt x="13507" y="5644"/>
                    <a:pt x="13236" y="5815"/>
                    <a:pt x="12954" y="5964"/>
                  </a:cubicBezTo>
                  <a:cubicBezTo>
                    <a:pt x="12579" y="6162"/>
                    <a:pt x="12322" y="6471"/>
                    <a:pt x="12127" y="6838"/>
                  </a:cubicBezTo>
                  <a:cubicBezTo>
                    <a:pt x="11971" y="7132"/>
                    <a:pt x="11743" y="7365"/>
                    <a:pt x="11500" y="7582"/>
                  </a:cubicBezTo>
                  <a:cubicBezTo>
                    <a:pt x="11323" y="7740"/>
                    <a:pt x="11113" y="7830"/>
                    <a:pt x="10877" y="7859"/>
                  </a:cubicBezTo>
                  <a:cubicBezTo>
                    <a:pt x="10857" y="7861"/>
                    <a:pt x="10837" y="7862"/>
                    <a:pt x="10817" y="7862"/>
                  </a:cubicBezTo>
                  <a:cubicBezTo>
                    <a:pt x="10672" y="7862"/>
                    <a:pt x="10557" y="7798"/>
                    <a:pt x="10464" y="7685"/>
                  </a:cubicBezTo>
                  <a:cubicBezTo>
                    <a:pt x="10365" y="7563"/>
                    <a:pt x="10322" y="7422"/>
                    <a:pt x="10338" y="7266"/>
                  </a:cubicBezTo>
                  <a:cubicBezTo>
                    <a:pt x="10355" y="7104"/>
                    <a:pt x="10379" y="6943"/>
                    <a:pt x="10401" y="6783"/>
                  </a:cubicBezTo>
                  <a:cubicBezTo>
                    <a:pt x="10442" y="6474"/>
                    <a:pt x="10419" y="6178"/>
                    <a:pt x="10286" y="5889"/>
                  </a:cubicBezTo>
                  <a:cubicBezTo>
                    <a:pt x="10089" y="5456"/>
                    <a:pt x="9801" y="5089"/>
                    <a:pt x="9497" y="4732"/>
                  </a:cubicBezTo>
                  <a:cubicBezTo>
                    <a:pt x="9444" y="4667"/>
                    <a:pt x="9357" y="4622"/>
                    <a:pt x="9275" y="4597"/>
                  </a:cubicBezTo>
                  <a:cubicBezTo>
                    <a:pt x="9174" y="4562"/>
                    <a:pt x="9063" y="4543"/>
                    <a:pt x="8956" y="4541"/>
                  </a:cubicBezTo>
                  <a:cubicBezTo>
                    <a:pt x="8910" y="4541"/>
                    <a:pt x="8863" y="4541"/>
                    <a:pt x="8817" y="4541"/>
                  </a:cubicBezTo>
                  <a:cubicBezTo>
                    <a:pt x="8401" y="4541"/>
                    <a:pt x="7989" y="4562"/>
                    <a:pt x="7659" y="4886"/>
                  </a:cubicBezTo>
                  <a:cubicBezTo>
                    <a:pt x="7650" y="4895"/>
                    <a:pt x="7633" y="4895"/>
                    <a:pt x="7606" y="4903"/>
                  </a:cubicBezTo>
                  <a:cubicBezTo>
                    <a:pt x="7570" y="4876"/>
                    <a:pt x="7528" y="4844"/>
                    <a:pt x="7486" y="4813"/>
                  </a:cubicBezTo>
                  <a:cubicBezTo>
                    <a:pt x="7366" y="4723"/>
                    <a:pt x="7254" y="4622"/>
                    <a:pt x="7126" y="4546"/>
                  </a:cubicBezTo>
                  <a:cubicBezTo>
                    <a:pt x="6945" y="4437"/>
                    <a:pt x="6758" y="4374"/>
                    <a:pt x="6570" y="4374"/>
                  </a:cubicBezTo>
                  <a:cubicBezTo>
                    <a:pt x="6415" y="4374"/>
                    <a:pt x="6259" y="4418"/>
                    <a:pt x="6106" y="4514"/>
                  </a:cubicBezTo>
                  <a:cubicBezTo>
                    <a:pt x="6005" y="4577"/>
                    <a:pt x="5916" y="4612"/>
                    <a:pt x="5828" y="4612"/>
                  </a:cubicBezTo>
                  <a:cubicBezTo>
                    <a:pt x="5738" y="4612"/>
                    <a:pt x="5649" y="4574"/>
                    <a:pt x="5551" y="4490"/>
                  </a:cubicBezTo>
                  <a:cubicBezTo>
                    <a:pt x="5416" y="4377"/>
                    <a:pt x="5258" y="4329"/>
                    <a:pt x="5088" y="4329"/>
                  </a:cubicBezTo>
                  <a:cubicBezTo>
                    <a:pt x="5018" y="4329"/>
                    <a:pt x="4947" y="4337"/>
                    <a:pt x="4874" y="4352"/>
                  </a:cubicBezTo>
                  <a:cubicBezTo>
                    <a:pt x="4529" y="4423"/>
                    <a:pt x="4182" y="4484"/>
                    <a:pt x="3836" y="4541"/>
                  </a:cubicBezTo>
                  <a:cubicBezTo>
                    <a:pt x="3829" y="4542"/>
                    <a:pt x="3821" y="4543"/>
                    <a:pt x="3814" y="4543"/>
                  </a:cubicBezTo>
                  <a:cubicBezTo>
                    <a:pt x="3766" y="4543"/>
                    <a:pt x="3706" y="4520"/>
                    <a:pt x="3678" y="4489"/>
                  </a:cubicBezTo>
                  <a:cubicBezTo>
                    <a:pt x="3358" y="4144"/>
                    <a:pt x="3060" y="3779"/>
                    <a:pt x="2880" y="3339"/>
                  </a:cubicBezTo>
                  <a:cubicBezTo>
                    <a:pt x="2698" y="2901"/>
                    <a:pt x="2533" y="2456"/>
                    <a:pt x="2362" y="2011"/>
                  </a:cubicBezTo>
                  <a:cubicBezTo>
                    <a:pt x="2215" y="1632"/>
                    <a:pt x="2080" y="1248"/>
                    <a:pt x="1859" y="901"/>
                  </a:cubicBezTo>
                  <a:cubicBezTo>
                    <a:pt x="1672" y="606"/>
                    <a:pt x="1459" y="328"/>
                    <a:pt x="1154" y="151"/>
                  </a:cubicBezTo>
                  <a:cubicBezTo>
                    <a:pt x="971" y="46"/>
                    <a:pt x="814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484;p41">
              <a:extLst>
                <a:ext uri="{FF2B5EF4-FFF2-40B4-BE49-F238E27FC236}">
                  <a16:creationId xmlns:a16="http://schemas.microsoft.com/office/drawing/2014/main" id="{60EDBEE0-5077-6A0F-D940-CD47585E0534}"/>
                </a:ext>
              </a:extLst>
            </p:cNvPr>
            <p:cNvGrpSpPr/>
            <p:nvPr/>
          </p:nvGrpSpPr>
          <p:grpSpPr>
            <a:xfrm>
              <a:off x="6834100" y="2931694"/>
              <a:ext cx="1109041" cy="1277828"/>
              <a:chOff x="7573025" y="2223250"/>
              <a:chExt cx="405900" cy="467675"/>
            </a:xfrm>
          </p:grpSpPr>
          <p:sp>
            <p:nvSpPr>
              <p:cNvPr id="27" name="Google Shape;485;p41">
                <a:extLst>
                  <a:ext uri="{FF2B5EF4-FFF2-40B4-BE49-F238E27FC236}">
                    <a16:creationId xmlns:a16="http://schemas.microsoft.com/office/drawing/2014/main" id="{12604342-F054-D600-0DB8-D109B37E7128}"/>
                  </a:ext>
                </a:extLst>
              </p:cNvPr>
              <p:cNvSpPr/>
              <p:nvPr/>
            </p:nvSpPr>
            <p:spPr>
              <a:xfrm>
                <a:off x="7577075" y="2226350"/>
                <a:ext cx="397575" cy="46077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8431" extrusionOk="0">
                    <a:moveTo>
                      <a:pt x="502" y="0"/>
                    </a:moveTo>
                    <a:cubicBezTo>
                      <a:pt x="255" y="0"/>
                      <a:pt x="46" y="175"/>
                      <a:pt x="19" y="442"/>
                    </a:cubicBezTo>
                    <a:cubicBezTo>
                      <a:pt x="5" y="575"/>
                      <a:pt x="1" y="719"/>
                      <a:pt x="35" y="846"/>
                    </a:cubicBezTo>
                    <a:cubicBezTo>
                      <a:pt x="116" y="1146"/>
                      <a:pt x="220" y="1442"/>
                      <a:pt x="325" y="1736"/>
                    </a:cubicBezTo>
                    <a:cubicBezTo>
                      <a:pt x="616" y="2548"/>
                      <a:pt x="901" y="3362"/>
                      <a:pt x="1210" y="4167"/>
                    </a:cubicBezTo>
                    <a:cubicBezTo>
                      <a:pt x="1405" y="4678"/>
                      <a:pt x="1558" y="5194"/>
                      <a:pt x="1645" y="5735"/>
                    </a:cubicBezTo>
                    <a:cubicBezTo>
                      <a:pt x="1800" y="6686"/>
                      <a:pt x="1971" y="7634"/>
                      <a:pt x="2128" y="8585"/>
                    </a:cubicBezTo>
                    <a:cubicBezTo>
                      <a:pt x="2280" y="9501"/>
                      <a:pt x="2559" y="10380"/>
                      <a:pt x="2895" y="11243"/>
                    </a:cubicBezTo>
                    <a:cubicBezTo>
                      <a:pt x="3051" y="11646"/>
                      <a:pt x="3264" y="12012"/>
                      <a:pt x="3626" y="12276"/>
                    </a:cubicBezTo>
                    <a:cubicBezTo>
                      <a:pt x="3738" y="12359"/>
                      <a:pt x="3836" y="12468"/>
                      <a:pt x="3926" y="12578"/>
                    </a:cubicBezTo>
                    <a:cubicBezTo>
                      <a:pt x="4034" y="12710"/>
                      <a:pt x="4163" y="12796"/>
                      <a:pt x="4328" y="12838"/>
                    </a:cubicBezTo>
                    <a:cubicBezTo>
                      <a:pt x="4466" y="12872"/>
                      <a:pt x="4601" y="12919"/>
                      <a:pt x="4736" y="12968"/>
                    </a:cubicBezTo>
                    <a:cubicBezTo>
                      <a:pt x="4777" y="12983"/>
                      <a:pt x="4808" y="13025"/>
                      <a:pt x="4843" y="13055"/>
                    </a:cubicBezTo>
                    <a:cubicBezTo>
                      <a:pt x="4837" y="13072"/>
                      <a:pt x="4829" y="13088"/>
                      <a:pt x="4822" y="13106"/>
                    </a:cubicBezTo>
                    <a:cubicBezTo>
                      <a:pt x="4774" y="13103"/>
                      <a:pt x="4723" y="13109"/>
                      <a:pt x="4678" y="13096"/>
                    </a:cubicBezTo>
                    <a:cubicBezTo>
                      <a:pt x="4559" y="13064"/>
                      <a:pt x="4447" y="13013"/>
                      <a:pt x="4327" y="12988"/>
                    </a:cubicBezTo>
                    <a:cubicBezTo>
                      <a:pt x="4087" y="12938"/>
                      <a:pt x="3905" y="12811"/>
                      <a:pt x="3768" y="12609"/>
                    </a:cubicBezTo>
                    <a:cubicBezTo>
                      <a:pt x="3701" y="12512"/>
                      <a:pt x="3611" y="12434"/>
                      <a:pt x="3489" y="12360"/>
                    </a:cubicBezTo>
                    <a:cubicBezTo>
                      <a:pt x="3489" y="12434"/>
                      <a:pt x="3488" y="12473"/>
                      <a:pt x="3489" y="12512"/>
                    </a:cubicBezTo>
                    <a:cubicBezTo>
                      <a:pt x="3506" y="13498"/>
                      <a:pt x="3491" y="14484"/>
                      <a:pt x="3546" y="15471"/>
                    </a:cubicBezTo>
                    <a:cubicBezTo>
                      <a:pt x="3587" y="16194"/>
                      <a:pt x="3531" y="16925"/>
                      <a:pt x="3510" y="17651"/>
                    </a:cubicBezTo>
                    <a:cubicBezTo>
                      <a:pt x="3506" y="17766"/>
                      <a:pt x="3531" y="17852"/>
                      <a:pt x="3615" y="17921"/>
                    </a:cubicBezTo>
                    <a:cubicBezTo>
                      <a:pt x="3689" y="17981"/>
                      <a:pt x="3762" y="18050"/>
                      <a:pt x="3849" y="18080"/>
                    </a:cubicBezTo>
                    <a:cubicBezTo>
                      <a:pt x="4123" y="18181"/>
                      <a:pt x="4397" y="18301"/>
                      <a:pt x="4681" y="18344"/>
                    </a:cubicBezTo>
                    <a:cubicBezTo>
                      <a:pt x="5075" y="18406"/>
                      <a:pt x="5479" y="18418"/>
                      <a:pt x="5880" y="18427"/>
                    </a:cubicBezTo>
                    <a:cubicBezTo>
                      <a:pt x="5991" y="18429"/>
                      <a:pt x="6104" y="18431"/>
                      <a:pt x="6216" y="18431"/>
                    </a:cubicBezTo>
                    <a:cubicBezTo>
                      <a:pt x="6484" y="18431"/>
                      <a:pt x="6753" y="18422"/>
                      <a:pt x="7020" y="18401"/>
                    </a:cubicBezTo>
                    <a:cubicBezTo>
                      <a:pt x="7566" y="18358"/>
                      <a:pt x="8072" y="18137"/>
                      <a:pt x="8592" y="17982"/>
                    </a:cubicBezTo>
                    <a:cubicBezTo>
                      <a:pt x="8702" y="17951"/>
                      <a:pt x="8808" y="17909"/>
                      <a:pt x="8904" y="17874"/>
                    </a:cubicBezTo>
                    <a:cubicBezTo>
                      <a:pt x="8904" y="17688"/>
                      <a:pt x="8903" y="17520"/>
                      <a:pt x="8904" y="17351"/>
                    </a:cubicBezTo>
                    <a:cubicBezTo>
                      <a:pt x="8907" y="16045"/>
                      <a:pt x="8912" y="14740"/>
                      <a:pt x="8915" y="13433"/>
                    </a:cubicBezTo>
                    <a:cubicBezTo>
                      <a:pt x="8915" y="13369"/>
                      <a:pt x="8906" y="13306"/>
                      <a:pt x="8900" y="13231"/>
                    </a:cubicBezTo>
                    <a:cubicBezTo>
                      <a:pt x="8715" y="13288"/>
                      <a:pt x="8556" y="13345"/>
                      <a:pt x="8394" y="13385"/>
                    </a:cubicBezTo>
                    <a:cubicBezTo>
                      <a:pt x="8222" y="13427"/>
                      <a:pt x="8049" y="13465"/>
                      <a:pt x="7874" y="13486"/>
                    </a:cubicBezTo>
                    <a:cubicBezTo>
                      <a:pt x="7786" y="13497"/>
                      <a:pt x="7715" y="13503"/>
                      <a:pt x="7657" y="13503"/>
                    </a:cubicBezTo>
                    <a:cubicBezTo>
                      <a:pt x="7531" y="13503"/>
                      <a:pt x="7461" y="13476"/>
                      <a:pt x="7401" y="13424"/>
                    </a:cubicBezTo>
                    <a:cubicBezTo>
                      <a:pt x="7420" y="13371"/>
                      <a:pt x="7457" y="13361"/>
                      <a:pt x="7497" y="13361"/>
                    </a:cubicBezTo>
                    <a:cubicBezTo>
                      <a:pt x="7517" y="13361"/>
                      <a:pt x="7537" y="13363"/>
                      <a:pt x="7556" y="13364"/>
                    </a:cubicBezTo>
                    <a:cubicBezTo>
                      <a:pt x="7585" y="13366"/>
                      <a:pt x="7615" y="13366"/>
                      <a:pt x="7644" y="13366"/>
                    </a:cubicBezTo>
                    <a:cubicBezTo>
                      <a:pt x="7882" y="13366"/>
                      <a:pt x="8115" y="13320"/>
                      <a:pt x="8339" y="13252"/>
                    </a:cubicBezTo>
                    <a:cubicBezTo>
                      <a:pt x="8682" y="13147"/>
                      <a:pt x="9021" y="13024"/>
                      <a:pt x="9353" y="12880"/>
                    </a:cubicBezTo>
                    <a:cubicBezTo>
                      <a:pt x="9739" y="12713"/>
                      <a:pt x="10127" y="12542"/>
                      <a:pt x="10432" y="12237"/>
                    </a:cubicBezTo>
                    <a:cubicBezTo>
                      <a:pt x="10544" y="12123"/>
                      <a:pt x="10666" y="11996"/>
                      <a:pt x="10720" y="11850"/>
                    </a:cubicBezTo>
                    <a:cubicBezTo>
                      <a:pt x="10789" y="11655"/>
                      <a:pt x="10904" y="11528"/>
                      <a:pt x="11079" y="11433"/>
                    </a:cubicBezTo>
                    <a:cubicBezTo>
                      <a:pt x="11280" y="11325"/>
                      <a:pt x="11448" y="11175"/>
                      <a:pt x="11572" y="10985"/>
                    </a:cubicBezTo>
                    <a:cubicBezTo>
                      <a:pt x="11787" y="10653"/>
                      <a:pt x="12006" y="10324"/>
                      <a:pt x="12196" y="9981"/>
                    </a:cubicBezTo>
                    <a:cubicBezTo>
                      <a:pt x="12474" y="9478"/>
                      <a:pt x="12794" y="9008"/>
                      <a:pt x="13181" y="8584"/>
                    </a:cubicBezTo>
                    <a:cubicBezTo>
                      <a:pt x="13511" y="8224"/>
                      <a:pt x="13892" y="7933"/>
                      <a:pt x="14345" y="7739"/>
                    </a:cubicBezTo>
                    <a:cubicBezTo>
                      <a:pt x="14525" y="7663"/>
                      <a:pt x="14705" y="7579"/>
                      <a:pt x="14893" y="7519"/>
                    </a:cubicBezTo>
                    <a:cubicBezTo>
                      <a:pt x="15329" y="7376"/>
                      <a:pt x="15586" y="7056"/>
                      <a:pt x="15754" y="6653"/>
                    </a:cubicBezTo>
                    <a:cubicBezTo>
                      <a:pt x="15902" y="6296"/>
                      <a:pt x="15788" y="5979"/>
                      <a:pt x="15443" y="5813"/>
                    </a:cubicBezTo>
                    <a:cubicBezTo>
                      <a:pt x="15182" y="5686"/>
                      <a:pt x="14909" y="5578"/>
                      <a:pt x="14635" y="5481"/>
                    </a:cubicBezTo>
                    <a:cubicBezTo>
                      <a:pt x="14492" y="5430"/>
                      <a:pt x="14348" y="5403"/>
                      <a:pt x="14204" y="5403"/>
                    </a:cubicBezTo>
                    <a:cubicBezTo>
                      <a:pt x="14060" y="5403"/>
                      <a:pt x="13917" y="5429"/>
                      <a:pt x="13775" y="5484"/>
                    </a:cubicBezTo>
                    <a:cubicBezTo>
                      <a:pt x="13394" y="5631"/>
                      <a:pt x="13029" y="5814"/>
                      <a:pt x="12699" y="6057"/>
                    </a:cubicBezTo>
                    <a:cubicBezTo>
                      <a:pt x="12414" y="6264"/>
                      <a:pt x="12168" y="6510"/>
                      <a:pt x="12022" y="6834"/>
                    </a:cubicBezTo>
                    <a:cubicBezTo>
                      <a:pt x="11818" y="7292"/>
                      <a:pt x="11440" y="7555"/>
                      <a:pt x="11025" y="7786"/>
                    </a:cubicBezTo>
                    <a:cubicBezTo>
                      <a:pt x="10943" y="7830"/>
                      <a:pt x="10859" y="7854"/>
                      <a:pt x="10774" y="7854"/>
                    </a:cubicBezTo>
                    <a:cubicBezTo>
                      <a:pt x="10708" y="7854"/>
                      <a:pt x="10641" y="7840"/>
                      <a:pt x="10573" y="7810"/>
                    </a:cubicBezTo>
                    <a:cubicBezTo>
                      <a:pt x="10487" y="7771"/>
                      <a:pt x="10400" y="7730"/>
                      <a:pt x="10310" y="7699"/>
                    </a:cubicBezTo>
                    <a:cubicBezTo>
                      <a:pt x="10266" y="7683"/>
                      <a:pt x="10228" y="7676"/>
                      <a:pt x="10197" y="7676"/>
                    </a:cubicBezTo>
                    <a:cubicBezTo>
                      <a:pt x="10109" y="7676"/>
                      <a:pt x="10066" y="7735"/>
                      <a:pt x="10048" y="7865"/>
                    </a:cubicBezTo>
                    <a:cubicBezTo>
                      <a:pt x="10045" y="7886"/>
                      <a:pt x="10045" y="7906"/>
                      <a:pt x="10042" y="7927"/>
                    </a:cubicBezTo>
                    <a:cubicBezTo>
                      <a:pt x="9965" y="8318"/>
                      <a:pt x="9889" y="8711"/>
                      <a:pt x="9815" y="9103"/>
                    </a:cubicBezTo>
                    <a:cubicBezTo>
                      <a:pt x="9787" y="9249"/>
                      <a:pt x="9692" y="9325"/>
                      <a:pt x="9559" y="9364"/>
                    </a:cubicBezTo>
                    <a:cubicBezTo>
                      <a:pt x="9479" y="9388"/>
                      <a:pt x="9403" y="9400"/>
                      <a:pt x="9330" y="9400"/>
                    </a:cubicBezTo>
                    <a:cubicBezTo>
                      <a:pt x="9137" y="9400"/>
                      <a:pt x="8970" y="9316"/>
                      <a:pt x="8829" y="9143"/>
                    </a:cubicBezTo>
                    <a:cubicBezTo>
                      <a:pt x="8776" y="9080"/>
                      <a:pt x="8713" y="9028"/>
                      <a:pt x="8635" y="9028"/>
                    </a:cubicBezTo>
                    <a:cubicBezTo>
                      <a:pt x="8618" y="9028"/>
                      <a:pt x="8601" y="9031"/>
                      <a:pt x="8583" y="9035"/>
                    </a:cubicBezTo>
                    <a:cubicBezTo>
                      <a:pt x="8480" y="9064"/>
                      <a:pt x="8474" y="9163"/>
                      <a:pt x="8462" y="9250"/>
                    </a:cubicBezTo>
                    <a:cubicBezTo>
                      <a:pt x="8433" y="9473"/>
                      <a:pt x="8363" y="9551"/>
                      <a:pt x="8176" y="9551"/>
                    </a:cubicBezTo>
                    <a:cubicBezTo>
                      <a:pt x="8147" y="9551"/>
                      <a:pt x="8116" y="9549"/>
                      <a:pt x="8082" y="9546"/>
                    </a:cubicBezTo>
                    <a:cubicBezTo>
                      <a:pt x="7767" y="9514"/>
                      <a:pt x="7495" y="9390"/>
                      <a:pt x="7254" y="9188"/>
                    </a:cubicBezTo>
                    <a:cubicBezTo>
                      <a:pt x="7137" y="9089"/>
                      <a:pt x="7014" y="8998"/>
                      <a:pt x="6876" y="8890"/>
                    </a:cubicBezTo>
                    <a:cubicBezTo>
                      <a:pt x="6847" y="8972"/>
                      <a:pt x="6832" y="9022"/>
                      <a:pt x="6814" y="9073"/>
                    </a:cubicBezTo>
                    <a:cubicBezTo>
                      <a:pt x="6763" y="9220"/>
                      <a:pt x="6714" y="9369"/>
                      <a:pt x="6658" y="9514"/>
                    </a:cubicBezTo>
                    <a:cubicBezTo>
                      <a:pt x="6624" y="9607"/>
                      <a:pt x="6564" y="9678"/>
                      <a:pt x="6457" y="9696"/>
                    </a:cubicBezTo>
                    <a:cubicBezTo>
                      <a:pt x="6419" y="9702"/>
                      <a:pt x="6379" y="9705"/>
                      <a:pt x="6338" y="9705"/>
                    </a:cubicBezTo>
                    <a:cubicBezTo>
                      <a:pt x="6021" y="9705"/>
                      <a:pt x="5664" y="9510"/>
                      <a:pt x="5536" y="9229"/>
                    </a:cubicBezTo>
                    <a:cubicBezTo>
                      <a:pt x="5440" y="9019"/>
                      <a:pt x="5368" y="8798"/>
                      <a:pt x="5308" y="8576"/>
                    </a:cubicBezTo>
                    <a:cubicBezTo>
                      <a:pt x="5257" y="8387"/>
                      <a:pt x="5231" y="8191"/>
                      <a:pt x="5204" y="7996"/>
                    </a:cubicBezTo>
                    <a:cubicBezTo>
                      <a:pt x="5140" y="7532"/>
                      <a:pt x="5081" y="7065"/>
                      <a:pt x="5021" y="6600"/>
                    </a:cubicBezTo>
                    <a:lnTo>
                      <a:pt x="5021" y="6600"/>
                    </a:lnTo>
                    <a:cubicBezTo>
                      <a:pt x="5077" y="6657"/>
                      <a:pt x="5102" y="6720"/>
                      <a:pt x="5111" y="6786"/>
                    </a:cubicBezTo>
                    <a:cubicBezTo>
                      <a:pt x="5140" y="7022"/>
                      <a:pt x="5156" y="7259"/>
                      <a:pt x="5188" y="7495"/>
                    </a:cubicBezTo>
                    <a:cubicBezTo>
                      <a:pt x="5252" y="7972"/>
                      <a:pt x="5326" y="8446"/>
                      <a:pt x="5464" y="8911"/>
                    </a:cubicBezTo>
                    <a:cubicBezTo>
                      <a:pt x="5578" y="9295"/>
                      <a:pt x="5797" y="9531"/>
                      <a:pt x="6199" y="9607"/>
                    </a:cubicBezTo>
                    <a:cubicBezTo>
                      <a:pt x="6259" y="9618"/>
                      <a:pt x="6311" y="9624"/>
                      <a:pt x="6357" y="9624"/>
                    </a:cubicBezTo>
                    <a:cubicBezTo>
                      <a:pt x="6516" y="9624"/>
                      <a:pt x="6598" y="9551"/>
                      <a:pt x="6658" y="9351"/>
                    </a:cubicBezTo>
                    <a:cubicBezTo>
                      <a:pt x="6675" y="9298"/>
                      <a:pt x="6690" y="9246"/>
                      <a:pt x="6697" y="9191"/>
                    </a:cubicBezTo>
                    <a:cubicBezTo>
                      <a:pt x="6730" y="8938"/>
                      <a:pt x="6765" y="8683"/>
                      <a:pt x="6793" y="8428"/>
                    </a:cubicBezTo>
                    <a:cubicBezTo>
                      <a:pt x="6831" y="8090"/>
                      <a:pt x="6865" y="7753"/>
                      <a:pt x="6897" y="7413"/>
                    </a:cubicBezTo>
                    <a:cubicBezTo>
                      <a:pt x="6918" y="7191"/>
                      <a:pt x="6934" y="6969"/>
                      <a:pt x="6942" y="6746"/>
                    </a:cubicBezTo>
                    <a:cubicBezTo>
                      <a:pt x="6943" y="6660"/>
                      <a:pt x="6933" y="6564"/>
                      <a:pt x="6895" y="6489"/>
                    </a:cubicBezTo>
                    <a:cubicBezTo>
                      <a:pt x="6699" y="6092"/>
                      <a:pt x="6462" y="5721"/>
                      <a:pt x="6160" y="5392"/>
                    </a:cubicBezTo>
                    <a:cubicBezTo>
                      <a:pt x="5983" y="5197"/>
                      <a:pt x="5803" y="4998"/>
                      <a:pt x="5657" y="4779"/>
                    </a:cubicBezTo>
                    <a:cubicBezTo>
                      <a:pt x="5467" y="4492"/>
                      <a:pt x="5238" y="4343"/>
                      <a:pt x="4936" y="4343"/>
                    </a:cubicBezTo>
                    <a:cubicBezTo>
                      <a:pt x="4870" y="4343"/>
                      <a:pt x="4800" y="4350"/>
                      <a:pt x="4726" y="4365"/>
                    </a:cubicBezTo>
                    <a:cubicBezTo>
                      <a:pt x="4472" y="4414"/>
                      <a:pt x="4220" y="4464"/>
                      <a:pt x="3968" y="4524"/>
                    </a:cubicBezTo>
                    <a:cubicBezTo>
                      <a:pt x="3872" y="4546"/>
                      <a:pt x="3782" y="4596"/>
                      <a:pt x="3674" y="4638"/>
                    </a:cubicBezTo>
                    <a:cubicBezTo>
                      <a:pt x="3693" y="4726"/>
                      <a:pt x="3705" y="4783"/>
                      <a:pt x="3717" y="4839"/>
                    </a:cubicBezTo>
                    <a:cubicBezTo>
                      <a:pt x="3587" y="4686"/>
                      <a:pt x="3477" y="4524"/>
                      <a:pt x="3365" y="4365"/>
                    </a:cubicBezTo>
                    <a:cubicBezTo>
                      <a:pt x="3141" y="4048"/>
                      <a:pt x="2915" y="3734"/>
                      <a:pt x="2693" y="3418"/>
                    </a:cubicBezTo>
                    <a:cubicBezTo>
                      <a:pt x="2651" y="3358"/>
                      <a:pt x="2613" y="3290"/>
                      <a:pt x="2588" y="3221"/>
                    </a:cubicBezTo>
                    <a:cubicBezTo>
                      <a:pt x="2375" y="2656"/>
                      <a:pt x="2164" y="2088"/>
                      <a:pt x="1954" y="1521"/>
                    </a:cubicBezTo>
                    <a:cubicBezTo>
                      <a:pt x="1821" y="1161"/>
                      <a:pt x="1629" y="834"/>
                      <a:pt x="1396" y="531"/>
                    </a:cubicBezTo>
                    <a:cubicBezTo>
                      <a:pt x="1207" y="285"/>
                      <a:pt x="963" y="120"/>
                      <a:pt x="670" y="27"/>
                    </a:cubicBezTo>
                    <a:cubicBezTo>
                      <a:pt x="613" y="9"/>
                      <a:pt x="557" y="0"/>
                      <a:pt x="502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86;p41">
                <a:extLst>
                  <a:ext uri="{FF2B5EF4-FFF2-40B4-BE49-F238E27FC236}">
                    <a16:creationId xmlns:a16="http://schemas.microsoft.com/office/drawing/2014/main" id="{8D449F7E-868A-2E51-7CE9-67A5AA52B463}"/>
                  </a:ext>
                </a:extLst>
              </p:cNvPr>
              <p:cNvSpPr/>
              <p:nvPr/>
            </p:nvSpPr>
            <p:spPr>
              <a:xfrm>
                <a:off x="7767050" y="2340050"/>
                <a:ext cx="645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727" extrusionOk="0">
                    <a:moveTo>
                      <a:pt x="1023" y="1"/>
                    </a:moveTo>
                    <a:cubicBezTo>
                      <a:pt x="781" y="1"/>
                      <a:pt x="541" y="27"/>
                      <a:pt x="305" y="94"/>
                    </a:cubicBezTo>
                    <a:cubicBezTo>
                      <a:pt x="170" y="132"/>
                      <a:pt x="51" y="193"/>
                      <a:pt x="0" y="355"/>
                    </a:cubicBezTo>
                    <a:cubicBezTo>
                      <a:pt x="23" y="384"/>
                      <a:pt x="39" y="406"/>
                      <a:pt x="56" y="427"/>
                    </a:cubicBezTo>
                    <a:cubicBezTo>
                      <a:pt x="323" y="795"/>
                      <a:pt x="593" y="1161"/>
                      <a:pt x="858" y="1530"/>
                    </a:cubicBezTo>
                    <a:cubicBezTo>
                      <a:pt x="957" y="1667"/>
                      <a:pt x="992" y="1823"/>
                      <a:pt x="987" y="1992"/>
                    </a:cubicBezTo>
                    <a:cubicBezTo>
                      <a:pt x="969" y="2610"/>
                      <a:pt x="965" y="3229"/>
                      <a:pt x="938" y="3847"/>
                    </a:cubicBezTo>
                    <a:cubicBezTo>
                      <a:pt x="927" y="4093"/>
                      <a:pt x="941" y="4307"/>
                      <a:pt x="1191" y="4432"/>
                    </a:cubicBezTo>
                    <a:cubicBezTo>
                      <a:pt x="1214" y="4444"/>
                      <a:pt x="1230" y="4469"/>
                      <a:pt x="1248" y="4490"/>
                    </a:cubicBezTo>
                    <a:cubicBezTo>
                      <a:pt x="1388" y="4645"/>
                      <a:pt x="1554" y="4723"/>
                      <a:pt x="1769" y="4726"/>
                    </a:cubicBezTo>
                    <a:cubicBezTo>
                      <a:pt x="1777" y="4726"/>
                      <a:pt x="1784" y="4726"/>
                      <a:pt x="1791" y="4726"/>
                    </a:cubicBezTo>
                    <a:cubicBezTo>
                      <a:pt x="2030" y="4726"/>
                      <a:pt x="2079" y="4699"/>
                      <a:pt x="2155" y="4463"/>
                    </a:cubicBezTo>
                    <a:cubicBezTo>
                      <a:pt x="2285" y="4055"/>
                      <a:pt x="2381" y="3643"/>
                      <a:pt x="2413" y="3212"/>
                    </a:cubicBezTo>
                    <a:cubicBezTo>
                      <a:pt x="2437" y="2888"/>
                      <a:pt x="2480" y="2565"/>
                      <a:pt x="2519" y="2243"/>
                    </a:cubicBezTo>
                    <a:cubicBezTo>
                      <a:pt x="2579" y="1739"/>
                      <a:pt x="2504" y="1262"/>
                      <a:pt x="2213" y="841"/>
                    </a:cubicBezTo>
                    <a:cubicBezTo>
                      <a:pt x="2044" y="597"/>
                      <a:pt x="1843" y="372"/>
                      <a:pt x="1640" y="154"/>
                    </a:cubicBezTo>
                    <a:cubicBezTo>
                      <a:pt x="1571" y="81"/>
                      <a:pt x="1455" y="25"/>
                      <a:pt x="1356" y="16"/>
                    </a:cubicBezTo>
                    <a:cubicBezTo>
                      <a:pt x="1245" y="6"/>
                      <a:pt x="1134" y="1"/>
                      <a:pt x="1023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87;p41">
                <a:extLst>
                  <a:ext uri="{FF2B5EF4-FFF2-40B4-BE49-F238E27FC236}">
                    <a16:creationId xmlns:a16="http://schemas.microsoft.com/office/drawing/2014/main" id="{D797D304-1B9B-2B62-80D1-FB53FC3D9497}"/>
                  </a:ext>
                </a:extLst>
              </p:cNvPr>
              <p:cNvSpPr/>
              <p:nvPr/>
            </p:nvSpPr>
            <p:spPr>
              <a:xfrm>
                <a:off x="7720625" y="2336350"/>
                <a:ext cx="6762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061" extrusionOk="0">
                    <a:moveTo>
                      <a:pt x="698" y="1"/>
                    </a:moveTo>
                    <a:cubicBezTo>
                      <a:pt x="457" y="1"/>
                      <a:pt x="211" y="89"/>
                      <a:pt x="1" y="284"/>
                    </a:cubicBezTo>
                    <a:cubicBezTo>
                      <a:pt x="148" y="457"/>
                      <a:pt x="276" y="635"/>
                      <a:pt x="430" y="784"/>
                    </a:cubicBezTo>
                    <a:cubicBezTo>
                      <a:pt x="772" y="1114"/>
                      <a:pt x="1026" y="1506"/>
                      <a:pt x="1251" y="1918"/>
                    </a:cubicBezTo>
                    <a:lnTo>
                      <a:pt x="1252" y="1918"/>
                    </a:lnTo>
                    <a:cubicBezTo>
                      <a:pt x="1321" y="2046"/>
                      <a:pt x="1368" y="2181"/>
                      <a:pt x="1356" y="2326"/>
                    </a:cubicBezTo>
                    <a:cubicBezTo>
                      <a:pt x="1333" y="2583"/>
                      <a:pt x="1308" y="2839"/>
                      <a:pt x="1281" y="3096"/>
                    </a:cubicBezTo>
                    <a:cubicBezTo>
                      <a:pt x="1242" y="3474"/>
                      <a:pt x="1210" y="3854"/>
                      <a:pt x="1158" y="4230"/>
                    </a:cubicBezTo>
                    <a:cubicBezTo>
                      <a:pt x="1143" y="4340"/>
                      <a:pt x="1162" y="4409"/>
                      <a:pt x="1245" y="4478"/>
                    </a:cubicBezTo>
                    <a:cubicBezTo>
                      <a:pt x="1501" y="4692"/>
                      <a:pt x="1779" y="4876"/>
                      <a:pt x="2090" y="5002"/>
                    </a:cubicBezTo>
                    <a:cubicBezTo>
                      <a:pt x="2187" y="5042"/>
                      <a:pt x="2300" y="5060"/>
                      <a:pt x="2406" y="5060"/>
                    </a:cubicBezTo>
                    <a:cubicBezTo>
                      <a:pt x="2408" y="5060"/>
                      <a:pt x="2410" y="5060"/>
                      <a:pt x="2411" y="5060"/>
                    </a:cubicBezTo>
                    <a:cubicBezTo>
                      <a:pt x="2580" y="5060"/>
                      <a:pt x="2655" y="4988"/>
                      <a:pt x="2667" y="4815"/>
                    </a:cubicBezTo>
                    <a:cubicBezTo>
                      <a:pt x="2678" y="4668"/>
                      <a:pt x="2663" y="4518"/>
                      <a:pt x="2660" y="4370"/>
                    </a:cubicBezTo>
                    <a:cubicBezTo>
                      <a:pt x="2658" y="4329"/>
                      <a:pt x="2651" y="4289"/>
                      <a:pt x="2652" y="4250"/>
                    </a:cubicBezTo>
                    <a:cubicBezTo>
                      <a:pt x="2667" y="3611"/>
                      <a:pt x="2685" y="2971"/>
                      <a:pt x="2699" y="2334"/>
                    </a:cubicBezTo>
                    <a:cubicBezTo>
                      <a:pt x="2705" y="2070"/>
                      <a:pt x="2651" y="1827"/>
                      <a:pt x="2481" y="1609"/>
                    </a:cubicBezTo>
                    <a:cubicBezTo>
                      <a:pt x="2279" y="1354"/>
                      <a:pt x="2097" y="1082"/>
                      <a:pt x="1913" y="812"/>
                    </a:cubicBezTo>
                    <a:cubicBezTo>
                      <a:pt x="1743" y="562"/>
                      <a:pt x="1534" y="358"/>
                      <a:pt x="1285" y="187"/>
                    </a:cubicBezTo>
                    <a:cubicBezTo>
                      <a:pt x="1110" y="66"/>
                      <a:pt x="906" y="1"/>
                      <a:pt x="69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88;p41">
                <a:extLst>
                  <a:ext uri="{FF2B5EF4-FFF2-40B4-BE49-F238E27FC236}">
                    <a16:creationId xmlns:a16="http://schemas.microsoft.com/office/drawing/2014/main" id="{9DFE851A-0FFA-E22A-DD2F-4A3A0EE5840D}"/>
                  </a:ext>
                </a:extLst>
              </p:cNvPr>
              <p:cNvSpPr/>
              <p:nvPr/>
            </p:nvSpPr>
            <p:spPr>
              <a:xfrm>
                <a:off x="7573025" y="2223250"/>
                <a:ext cx="405900" cy="467675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8707" extrusionOk="0">
                    <a:moveTo>
                      <a:pt x="8784" y="4673"/>
                    </a:moveTo>
                    <a:cubicBezTo>
                      <a:pt x="8895" y="4673"/>
                      <a:pt x="9006" y="4678"/>
                      <a:pt x="9117" y="4688"/>
                    </a:cubicBezTo>
                    <a:cubicBezTo>
                      <a:pt x="9216" y="4697"/>
                      <a:pt x="9332" y="4753"/>
                      <a:pt x="9400" y="4826"/>
                    </a:cubicBezTo>
                    <a:cubicBezTo>
                      <a:pt x="9604" y="5044"/>
                      <a:pt x="9805" y="5269"/>
                      <a:pt x="9974" y="5513"/>
                    </a:cubicBezTo>
                    <a:cubicBezTo>
                      <a:pt x="10265" y="5934"/>
                      <a:pt x="10340" y="6411"/>
                      <a:pt x="10280" y="6915"/>
                    </a:cubicBezTo>
                    <a:cubicBezTo>
                      <a:pt x="10241" y="7237"/>
                      <a:pt x="10198" y="7561"/>
                      <a:pt x="10174" y="7884"/>
                    </a:cubicBezTo>
                    <a:cubicBezTo>
                      <a:pt x="10142" y="8315"/>
                      <a:pt x="10046" y="8729"/>
                      <a:pt x="9914" y="9135"/>
                    </a:cubicBezTo>
                    <a:cubicBezTo>
                      <a:pt x="9840" y="9371"/>
                      <a:pt x="9790" y="9398"/>
                      <a:pt x="9552" y="9398"/>
                    </a:cubicBezTo>
                    <a:cubicBezTo>
                      <a:pt x="9545" y="9398"/>
                      <a:pt x="9538" y="9398"/>
                      <a:pt x="9530" y="9398"/>
                    </a:cubicBezTo>
                    <a:cubicBezTo>
                      <a:pt x="9315" y="9395"/>
                      <a:pt x="9147" y="9317"/>
                      <a:pt x="9009" y="9162"/>
                    </a:cubicBezTo>
                    <a:cubicBezTo>
                      <a:pt x="8991" y="9141"/>
                      <a:pt x="8975" y="9116"/>
                      <a:pt x="8952" y="9104"/>
                    </a:cubicBezTo>
                    <a:cubicBezTo>
                      <a:pt x="8702" y="8979"/>
                      <a:pt x="8688" y="8765"/>
                      <a:pt x="8699" y="8519"/>
                    </a:cubicBezTo>
                    <a:cubicBezTo>
                      <a:pt x="8726" y="7901"/>
                      <a:pt x="8730" y="7282"/>
                      <a:pt x="8747" y="6664"/>
                    </a:cubicBezTo>
                    <a:cubicBezTo>
                      <a:pt x="8751" y="6495"/>
                      <a:pt x="8718" y="6339"/>
                      <a:pt x="8619" y="6202"/>
                    </a:cubicBezTo>
                    <a:cubicBezTo>
                      <a:pt x="8352" y="5833"/>
                      <a:pt x="8084" y="5467"/>
                      <a:pt x="7815" y="5099"/>
                    </a:cubicBezTo>
                    <a:cubicBezTo>
                      <a:pt x="7800" y="5078"/>
                      <a:pt x="7784" y="5057"/>
                      <a:pt x="7761" y="5029"/>
                    </a:cubicBezTo>
                    <a:cubicBezTo>
                      <a:pt x="7812" y="4865"/>
                      <a:pt x="7931" y="4804"/>
                      <a:pt x="8066" y="4766"/>
                    </a:cubicBezTo>
                    <a:cubicBezTo>
                      <a:pt x="8302" y="4699"/>
                      <a:pt x="8542" y="4673"/>
                      <a:pt x="8784" y="4673"/>
                    </a:cubicBezTo>
                    <a:close/>
                    <a:moveTo>
                      <a:pt x="6604" y="4525"/>
                    </a:moveTo>
                    <a:cubicBezTo>
                      <a:pt x="6811" y="4525"/>
                      <a:pt x="7015" y="4591"/>
                      <a:pt x="7189" y="4711"/>
                    </a:cubicBezTo>
                    <a:cubicBezTo>
                      <a:pt x="7438" y="4883"/>
                      <a:pt x="7647" y="5087"/>
                      <a:pt x="7818" y="5338"/>
                    </a:cubicBezTo>
                    <a:cubicBezTo>
                      <a:pt x="8001" y="5606"/>
                      <a:pt x="8184" y="5878"/>
                      <a:pt x="8385" y="6135"/>
                    </a:cubicBezTo>
                    <a:cubicBezTo>
                      <a:pt x="8556" y="6351"/>
                      <a:pt x="8609" y="6594"/>
                      <a:pt x="8603" y="6858"/>
                    </a:cubicBezTo>
                    <a:cubicBezTo>
                      <a:pt x="8589" y="7497"/>
                      <a:pt x="8571" y="8135"/>
                      <a:pt x="8556" y="8774"/>
                    </a:cubicBezTo>
                    <a:cubicBezTo>
                      <a:pt x="8555" y="8814"/>
                      <a:pt x="8562" y="8853"/>
                      <a:pt x="8564" y="8894"/>
                    </a:cubicBezTo>
                    <a:cubicBezTo>
                      <a:pt x="8567" y="9042"/>
                      <a:pt x="8582" y="9192"/>
                      <a:pt x="8571" y="9339"/>
                    </a:cubicBezTo>
                    <a:cubicBezTo>
                      <a:pt x="8559" y="9515"/>
                      <a:pt x="8483" y="9586"/>
                      <a:pt x="8310" y="9586"/>
                    </a:cubicBezTo>
                    <a:cubicBezTo>
                      <a:pt x="8204" y="9584"/>
                      <a:pt x="8091" y="9566"/>
                      <a:pt x="7994" y="9527"/>
                    </a:cubicBezTo>
                    <a:cubicBezTo>
                      <a:pt x="7683" y="9401"/>
                      <a:pt x="7405" y="9216"/>
                      <a:pt x="7149" y="9002"/>
                    </a:cubicBezTo>
                    <a:cubicBezTo>
                      <a:pt x="7066" y="8933"/>
                      <a:pt x="7048" y="8864"/>
                      <a:pt x="7062" y="8754"/>
                    </a:cubicBezTo>
                    <a:cubicBezTo>
                      <a:pt x="7114" y="8378"/>
                      <a:pt x="7146" y="7998"/>
                      <a:pt x="7185" y="7620"/>
                    </a:cubicBezTo>
                    <a:cubicBezTo>
                      <a:pt x="7212" y="7363"/>
                      <a:pt x="7237" y="7108"/>
                      <a:pt x="7260" y="6852"/>
                    </a:cubicBezTo>
                    <a:cubicBezTo>
                      <a:pt x="7273" y="6705"/>
                      <a:pt x="7225" y="6571"/>
                      <a:pt x="7156" y="6442"/>
                    </a:cubicBezTo>
                    <a:cubicBezTo>
                      <a:pt x="6930" y="6030"/>
                      <a:pt x="6676" y="5639"/>
                      <a:pt x="6334" y="5308"/>
                    </a:cubicBezTo>
                    <a:cubicBezTo>
                      <a:pt x="6180" y="5159"/>
                      <a:pt x="6052" y="4982"/>
                      <a:pt x="5905" y="4808"/>
                    </a:cubicBezTo>
                    <a:cubicBezTo>
                      <a:pt x="6116" y="4614"/>
                      <a:pt x="6362" y="4525"/>
                      <a:pt x="6604" y="4525"/>
                    </a:cubicBezTo>
                    <a:close/>
                    <a:moveTo>
                      <a:pt x="663" y="125"/>
                    </a:moveTo>
                    <a:cubicBezTo>
                      <a:pt x="718" y="125"/>
                      <a:pt x="774" y="133"/>
                      <a:pt x="831" y="151"/>
                    </a:cubicBezTo>
                    <a:cubicBezTo>
                      <a:pt x="1125" y="244"/>
                      <a:pt x="1368" y="410"/>
                      <a:pt x="1557" y="655"/>
                    </a:cubicBezTo>
                    <a:cubicBezTo>
                      <a:pt x="1791" y="958"/>
                      <a:pt x="1981" y="1285"/>
                      <a:pt x="2115" y="1645"/>
                    </a:cubicBezTo>
                    <a:cubicBezTo>
                      <a:pt x="2326" y="2212"/>
                      <a:pt x="2537" y="2780"/>
                      <a:pt x="2748" y="3345"/>
                    </a:cubicBezTo>
                    <a:cubicBezTo>
                      <a:pt x="2775" y="3414"/>
                      <a:pt x="2813" y="3482"/>
                      <a:pt x="2855" y="3542"/>
                    </a:cubicBezTo>
                    <a:cubicBezTo>
                      <a:pt x="3077" y="3858"/>
                      <a:pt x="3303" y="4172"/>
                      <a:pt x="3527" y="4489"/>
                    </a:cubicBezTo>
                    <a:cubicBezTo>
                      <a:pt x="3639" y="4648"/>
                      <a:pt x="3749" y="4810"/>
                      <a:pt x="3879" y="4964"/>
                    </a:cubicBezTo>
                    <a:cubicBezTo>
                      <a:pt x="3867" y="4907"/>
                      <a:pt x="3854" y="4850"/>
                      <a:pt x="3836" y="4762"/>
                    </a:cubicBezTo>
                    <a:cubicBezTo>
                      <a:pt x="3942" y="4720"/>
                      <a:pt x="4034" y="4670"/>
                      <a:pt x="4130" y="4648"/>
                    </a:cubicBezTo>
                    <a:cubicBezTo>
                      <a:pt x="4382" y="4588"/>
                      <a:pt x="4634" y="4538"/>
                      <a:pt x="4888" y="4489"/>
                    </a:cubicBezTo>
                    <a:cubicBezTo>
                      <a:pt x="4961" y="4474"/>
                      <a:pt x="5031" y="4467"/>
                      <a:pt x="5097" y="4467"/>
                    </a:cubicBezTo>
                    <a:cubicBezTo>
                      <a:pt x="5399" y="4467"/>
                      <a:pt x="5629" y="4616"/>
                      <a:pt x="5819" y="4903"/>
                    </a:cubicBezTo>
                    <a:cubicBezTo>
                      <a:pt x="5965" y="5122"/>
                      <a:pt x="6145" y="5321"/>
                      <a:pt x="6322" y="5516"/>
                    </a:cubicBezTo>
                    <a:cubicBezTo>
                      <a:pt x="6624" y="5847"/>
                      <a:pt x="6861" y="6216"/>
                      <a:pt x="7057" y="6613"/>
                    </a:cubicBezTo>
                    <a:cubicBezTo>
                      <a:pt x="7095" y="6688"/>
                      <a:pt x="7105" y="6784"/>
                      <a:pt x="7102" y="6871"/>
                    </a:cubicBezTo>
                    <a:cubicBezTo>
                      <a:pt x="7096" y="7093"/>
                      <a:pt x="7078" y="7317"/>
                      <a:pt x="7059" y="7537"/>
                    </a:cubicBezTo>
                    <a:cubicBezTo>
                      <a:pt x="7027" y="7877"/>
                      <a:pt x="6993" y="8216"/>
                      <a:pt x="6955" y="8553"/>
                    </a:cubicBezTo>
                    <a:cubicBezTo>
                      <a:pt x="6925" y="8807"/>
                      <a:pt x="6892" y="9062"/>
                      <a:pt x="6858" y="9317"/>
                    </a:cubicBezTo>
                    <a:cubicBezTo>
                      <a:pt x="6852" y="9370"/>
                      <a:pt x="6837" y="9424"/>
                      <a:pt x="6820" y="9475"/>
                    </a:cubicBezTo>
                    <a:cubicBezTo>
                      <a:pt x="6760" y="9675"/>
                      <a:pt x="6677" y="9749"/>
                      <a:pt x="6521" y="9749"/>
                    </a:cubicBezTo>
                    <a:cubicBezTo>
                      <a:pt x="6474" y="9749"/>
                      <a:pt x="6422" y="9743"/>
                      <a:pt x="6361" y="9731"/>
                    </a:cubicBezTo>
                    <a:cubicBezTo>
                      <a:pt x="5959" y="9655"/>
                      <a:pt x="5740" y="9419"/>
                      <a:pt x="5626" y="9035"/>
                    </a:cubicBezTo>
                    <a:cubicBezTo>
                      <a:pt x="5486" y="8570"/>
                      <a:pt x="5414" y="8096"/>
                      <a:pt x="5350" y="7619"/>
                    </a:cubicBezTo>
                    <a:cubicBezTo>
                      <a:pt x="5318" y="7383"/>
                      <a:pt x="5302" y="7146"/>
                      <a:pt x="5273" y="6910"/>
                    </a:cubicBezTo>
                    <a:cubicBezTo>
                      <a:pt x="5264" y="6846"/>
                      <a:pt x="5239" y="6781"/>
                      <a:pt x="5183" y="6724"/>
                    </a:cubicBezTo>
                    <a:lnTo>
                      <a:pt x="5183" y="6724"/>
                    </a:lnTo>
                    <a:cubicBezTo>
                      <a:pt x="5243" y="7189"/>
                      <a:pt x="5302" y="7656"/>
                      <a:pt x="5366" y="8121"/>
                    </a:cubicBezTo>
                    <a:cubicBezTo>
                      <a:pt x="5393" y="8316"/>
                      <a:pt x="5417" y="8513"/>
                      <a:pt x="5468" y="8700"/>
                    </a:cubicBezTo>
                    <a:cubicBezTo>
                      <a:pt x="5528" y="8922"/>
                      <a:pt x="5602" y="9143"/>
                      <a:pt x="5696" y="9353"/>
                    </a:cubicBezTo>
                    <a:cubicBezTo>
                      <a:pt x="5824" y="9634"/>
                      <a:pt x="6182" y="9829"/>
                      <a:pt x="6499" y="9829"/>
                    </a:cubicBezTo>
                    <a:cubicBezTo>
                      <a:pt x="6539" y="9829"/>
                      <a:pt x="6579" y="9826"/>
                      <a:pt x="6618" y="9820"/>
                    </a:cubicBezTo>
                    <a:cubicBezTo>
                      <a:pt x="6726" y="9802"/>
                      <a:pt x="6786" y="9731"/>
                      <a:pt x="6820" y="9638"/>
                    </a:cubicBezTo>
                    <a:cubicBezTo>
                      <a:pt x="6876" y="9493"/>
                      <a:pt x="6925" y="9346"/>
                      <a:pt x="6976" y="9197"/>
                    </a:cubicBezTo>
                    <a:cubicBezTo>
                      <a:pt x="6994" y="9147"/>
                      <a:pt x="7009" y="9096"/>
                      <a:pt x="7036" y="9014"/>
                    </a:cubicBezTo>
                    <a:cubicBezTo>
                      <a:pt x="7174" y="9122"/>
                      <a:pt x="7297" y="9213"/>
                      <a:pt x="7416" y="9312"/>
                    </a:cubicBezTo>
                    <a:cubicBezTo>
                      <a:pt x="7657" y="9514"/>
                      <a:pt x="7928" y="9638"/>
                      <a:pt x="8244" y="9670"/>
                    </a:cubicBezTo>
                    <a:cubicBezTo>
                      <a:pt x="8278" y="9673"/>
                      <a:pt x="8309" y="9675"/>
                      <a:pt x="8337" y="9675"/>
                    </a:cubicBezTo>
                    <a:cubicBezTo>
                      <a:pt x="8523" y="9675"/>
                      <a:pt x="8595" y="9597"/>
                      <a:pt x="8624" y="9374"/>
                    </a:cubicBezTo>
                    <a:cubicBezTo>
                      <a:pt x="8636" y="9287"/>
                      <a:pt x="8640" y="9188"/>
                      <a:pt x="8745" y="9159"/>
                    </a:cubicBezTo>
                    <a:cubicBezTo>
                      <a:pt x="8763" y="9155"/>
                      <a:pt x="8780" y="9152"/>
                      <a:pt x="8797" y="9152"/>
                    </a:cubicBezTo>
                    <a:cubicBezTo>
                      <a:pt x="8875" y="9152"/>
                      <a:pt x="8937" y="9204"/>
                      <a:pt x="8990" y="9269"/>
                    </a:cubicBezTo>
                    <a:cubicBezTo>
                      <a:pt x="9131" y="9440"/>
                      <a:pt x="9298" y="9525"/>
                      <a:pt x="9490" y="9525"/>
                    </a:cubicBezTo>
                    <a:cubicBezTo>
                      <a:pt x="9563" y="9525"/>
                      <a:pt x="9640" y="9512"/>
                      <a:pt x="9721" y="9488"/>
                    </a:cubicBezTo>
                    <a:cubicBezTo>
                      <a:pt x="9854" y="9449"/>
                      <a:pt x="9949" y="9373"/>
                      <a:pt x="9976" y="9227"/>
                    </a:cubicBezTo>
                    <a:cubicBezTo>
                      <a:pt x="10051" y="8835"/>
                      <a:pt x="10127" y="8442"/>
                      <a:pt x="10204" y="8051"/>
                    </a:cubicBezTo>
                    <a:cubicBezTo>
                      <a:pt x="10207" y="8031"/>
                      <a:pt x="10207" y="8010"/>
                      <a:pt x="10210" y="7991"/>
                    </a:cubicBezTo>
                    <a:cubicBezTo>
                      <a:pt x="10228" y="7859"/>
                      <a:pt x="10271" y="7800"/>
                      <a:pt x="10359" y="7800"/>
                    </a:cubicBezTo>
                    <a:cubicBezTo>
                      <a:pt x="10391" y="7800"/>
                      <a:pt x="10428" y="7807"/>
                      <a:pt x="10472" y="7823"/>
                    </a:cubicBezTo>
                    <a:cubicBezTo>
                      <a:pt x="10562" y="7854"/>
                      <a:pt x="10648" y="7895"/>
                      <a:pt x="10735" y="7934"/>
                    </a:cubicBezTo>
                    <a:cubicBezTo>
                      <a:pt x="10804" y="7964"/>
                      <a:pt x="10871" y="7979"/>
                      <a:pt x="10938" y="7979"/>
                    </a:cubicBezTo>
                    <a:cubicBezTo>
                      <a:pt x="11022" y="7979"/>
                      <a:pt x="11104" y="7955"/>
                      <a:pt x="11185" y="7910"/>
                    </a:cubicBezTo>
                    <a:cubicBezTo>
                      <a:pt x="11601" y="7680"/>
                      <a:pt x="11980" y="7416"/>
                      <a:pt x="12184" y="6958"/>
                    </a:cubicBezTo>
                    <a:cubicBezTo>
                      <a:pt x="12328" y="6634"/>
                      <a:pt x="12576" y="6388"/>
                      <a:pt x="12860" y="6181"/>
                    </a:cubicBezTo>
                    <a:cubicBezTo>
                      <a:pt x="13191" y="5940"/>
                      <a:pt x="13556" y="5756"/>
                      <a:pt x="13937" y="5609"/>
                    </a:cubicBezTo>
                    <a:cubicBezTo>
                      <a:pt x="14079" y="5554"/>
                      <a:pt x="14223" y="5527"/>
                      <a:pt x="14367" y="5527"/>
                    </a:cubicBezTo>
                    <a:cubicBezTo>
                      <a:pt x="14511" y="5527"/>
                      <a:pt x="14655" y="5554"/>
                      <a:pt x="14797" y="5605"/>
                    </a:cubicBezTo>
                    <a:cubicBezTo>
                      <a:pt x="15071" y="5702"/>
                      <a:pt x="15344" y="5810"/>
                      <a:pt x="15605" y="5937"/>
                    </a:cubicBezTo>
                    <a:cubicBezTo>
                      <a:pt x="15950" y="6105"/>
                      <a:pt x="16063" y="6421"/>
                      <a:pt x="15914" y="6777"/>
                    </a:cubicBezTo>
                    <a:cubicBezTo>
                      <a:pt x="15748" y="7180"/>
                      <a:pt x="15491" y="7500"/>
                      <a:pt x="15053" y="7643"/>
                    </a:cubicBezTo>
                    <a:cubicBezTo>
                      <a:pt x="14867" y="7703"/>
                      <a:pt x="14687" y="7787"/>
                      <a:pt x="14505" y="7865"/>
                    </a:cubicBezTo>
                    <a:cubicBezTo>
                      <a:pt x="14054" y="8058"/>
                      <a:pt x="13673" y="8348"/>
                      <a:pt x="13343" y="8709"/>
                    </a:cubicBezTo>
                    <a:cubicBezTo>
                      <a:pt x="12956" y="9132"/>
                      <a:pt x="12636" y="9602"/>
                      <a:pt x="12357" y="10105"/>
                    </a:cubicBezTo>
                    <a:cubicBezTo>
                      <a:pt x="12166" y="10450"/>
                      <a:pt x="11947" y="10778"/>
                      <a:pt x="11733" y="11109"/>
                    </a:cubicBezTo>
                    <a:cubicBezTo>
                      <a:pt x="11610" y="11299"/>
                      <a:pt x="11440" y="11449"/>
                      <a:pt x="11241" y="11559"/>
                    </a:cubicBezTo>
                    <a:cubicBezTo>
                      <a:pt x="11066" y="11652"/>
                      <a:pt x="10951" y="11779"/>
                      <a:pt x="10880" y="11976"/>
                    </a:cubicBezTo>
                    <a:cubicBezTo>
                      <a:pt x="10828" y="12120"/>
                      <a:pt x="10706" y="12249"/>
                      <a:pt x="10594" y="12363"/>
                    </a:cubicBezTo>
                    <a:cubicBezTo>
                      <a:pt x="10289" y="12667"/>
                      <a:pt x="9899" y="12837"/>
                      <a:pt x="9514" y="13005"/>
                    </a:cubicBezTo>
                    <a:cubicBezTo>
                      <a:pt x="9183" y="13148"/>
                      <a:pt x="8844" y="13271"/>
                      <a:pt x="8501" y="13376"/>
                    </a:cubicBezTo>
                    <a:cubicBezTo>
                      <a:pt x="8277" y="13445"/>
                      <a:pt x="8045" y="13490"/>
                      <a:pt x="7808" y="13490"/>
                    </a:cubicBezTo>
                    <a:cubicBezTo>
                      <a:pt x="7778" y="13490"/>
                      <a:pt x="7748" y="13490"/>
                      <a:pt x="7718" y="13488"/>
                    </a:cubicBezTo>
                    <a:cubicBezTo>
                      <a:pt x="7699" y="13487"/>
                      <a:pt x="7680" y="13485"/>
                      <a:pt x="7661" y="13485"/>
                    </a:cubicBezTo>
                    <a:cubicBezTo>
                      <a:pt x="7621" y="13485"/>
                      <a:pt x="7582" y="13495"/>
                      <a:pt x="7561" y="13548"/>
                    </a:cubicBezTo>
                    <a:cubicBezTo>
                      <a:pt x="7623" y="13601"/>
                      <a:pt x="7692" y="13627"/>
                      <a:pt x="7816" y="13627"/>
                    </a:cubicBezTo>
                    <a:cubicBezTo>
                      <a:pt x="7875" y="13627"/>
                      <a:pt x="7947" y="13621"/>
                      <a:pt x="8036" y="13610"/>
                    </a:cubicBezTo>
                    <a:cubicBezTo>
                      <a:pt x="8210" y="13589"/>
                      <a:pt x="8384" y="13551"/>
                      <a:pt x="8555" y="13509"/>
                    </a:cubicBezTo>
                    <a:cubicBezTo>
                      <a:pt x="8718" y="13469"/>
                      <a:pt x="8877" y="13412"/>
                      <a:pt x="9062" y="13355"/>
                    </a:cubicBezTo>
                    <a:cubicBezTo>
                      <a:pt x="9066" y="13430"/>
                      <a:pt x="9075" y="13494"/>
                      <a:pt x="9075" y="13559"/>
                    </a:cubicBezTo>
                    <a:cubicBezTo>
                      <a:pt x="9074" y="14864"/>
                      <a:pt x="9069" y="16169"/>
                      <a:pt x="9066" y="17476"/>
                    </a:cubicBezTo>
                    <a:cubicBezTo>
                      <a:pt x="9065" y="17644"/>
                      <a:pt x="9066" y="17814"/>
                      <a:pt x="9066" y="17998"/>
                    </a:cubicBezTo>
                    <a:cubicBezTo>
                      <a:pt x="8970" y="18033"/>
                      <a:pt x="8864" y="18075"/>
                      <a:pt x="8754" y="18108"/>
                    </a:cubicBezTo>
                    <a:cubicBezTo>
                      <a:pt x="8234" y="18261"/>
                      <a:pt x="7728" y="18482"/>
                      <a:pt x="7182" y="18527"/>
                    </a:cubicBezTo>
                    <a:cubicBezTo>
                      <a:pt x="6916" y="18547"/>
                      <a:pt x="6649" y="18555"/>
                      <a:pt x="6382" y="18555"/>
                    </a:cubicBezTo>
                    <a:cubicBezTo>
                      <a:pt x="6268" y="18555"/>
                      <a:pt x="6155" y="18553"/>
                      <a:pt x="6042" y="18551"/>
                    </a:cubicBezTo>
                    <a:cubicBezTo>
                      <a:pt x="5641" y="18542"/>
                      <a:pt x="5236" y="18530"/>
                      <a:pt x="4843" y="18470"/>
                    </a:cubicBezTo>
                    <a:cubicBezTo>
                      <a:pt x="4558" y="18425"/>
                      <a:pt x="4285" y="18305"/>
                      <a:pt x="4011" y="18206"/>
                    </a:cubicBezTo>
                    <a:cubicBezTo>
                      <a:pt x="3924" y="18174"/>
                      <a:pt x="3849" y="18105"/>
                      <a:pt x="3777" y="18045"/>
                    </a:cubicBezTo>
                    <a:cubicBezTo>
                      <a:pt x="3693" y="17977"/>
                      <a:pt x="3668" y="17890"/>
                      <a:pt x="3671" y="17776"/>
                    </a:cubicBezTo>
                    <a:cubicBezTo>
                      <a:pt x="3693" y="17049"/>
                      <a:pt x="3749" y="16318"/>
                      <a:pt x="3708" y="15595"/>
                    </a:cubicBezTo>
                    <a:cubicBezTo>
                      <a:pt x="3653" y="14609"/>
                      <a:pt x="3668" y="13623"/>
                      <a:pt x="3650" y="12637"/>
                    </a:cubicBezTo>
                    <a:cubicBezTo>
                      <a:pt x="3650" y="12597"/>
                      <a:pt x="3650" y="12558"/>
                      <a:pt x="3650" y="12484"/>
                    </a:cubicBezTo>
                    <a:cubicBezTo>
                      <a:pt x="3773" y="12558"/>
                      <a:pt x="3863" y="12636"/>
                      <a:pt x="3930" y="12735"/>
                    </a:cubicBezTo>
                    <a:cubicBezTo>
                      <a:pt x="4067" y="12936"/>
                      <a:pt x="4249" y="13062"/>
                      <a:pt x="4489" y="13112"/>
                    </a:cubicBezTo>
                    <a:cubicBezTo>
                      <a:pt x="4609" y="13137"/>
                      <a:pt x="4721" y="13188"/>
                      <a:pt x="4838" y="13220"/>
                    </a:cubicBezTo>
                    <a:cubicBezTo>
                      <a:pt x="4885" y="13233"/>
                      <a:pt x="4936" y="13227"/>
                      <a:pt x="4984" y="13230"/>
                    </a:cubicBezTo>
                    <a:cubicBezTo>
                      <a:pt x="4991" y="13214"/>
                      <a:pt x="4997" y="13197"/>
                      <a:pt x="5005" y="13179"/>
                    </a:cubicBezTo>
                    <a:cubicBezTo>
                      <a:pt x="4969" y="13151"/>
                      <a:pt x="4937" y="13109"/>
                      <a:pt x="4897" y="13092"/>
                    </a:cubicBezTo>
                    <a:cubicBezTo>
                      <a:pt x="4763" y="13044"/>
                      <a:pt x="4628" y="12996"/>
                      <a:pt x="4490" y="12962"/>
                    </a:cubicBezTo>
                    <a:cubicBezTo>
                      <a:pt x="4325" y="12920"/>
                      <a:pt x="4196" y="12835"/>
                      <a:pt x="4088" y="12702"/>
                    </a:cubicBezTo>
                    <a:cubicBezTo>
                      <a:pt x="3998" y="12592"/>
                      <a:pt x="3900" y="12483"/>
                      <a:pt x="3786" y="12400"/>
                    </a:cubicBezTo>
                    <a:cubicBezTo>
                      <a:pt x="3425" y="12136"/>
                      <a:pt x="3213" y="11772"/>
                      <a:pt x="3056" y="11367"/>
                    </a:cubicBezTo>
                    <a:cubicBezTo>
                      <a:pt x="2720" y="10504"/>
                      <a:pt x="2442" y="9626"/>
                      <a:pt x="2289" y="8709"/>
                    </a:cubicBezTo>
                    <a:cubicBezTo>
                      <a:pt x="2131" y="7758"/>
                      <a:pt x="1960" y="6810"/>
                      <a:pt x="1807" y="5859"/>
                    </a:cubicBezTo>
                    <a:cubicBezTo>
                      <a:pt x="1720" y="5318"/>
                      <a:pt x="1567" y="4802"/>
                      <a:pt x="1372" y="4292"/>
                    </a:cubicBezTo>
                    <a:cubicBezTo>
                      <a:pt x="1063" y="3486"/>
                      <a:pt x="778" y="2673"/>
                      <a:pt x="487" y="1860"/>
                    </a:cubicBezTo>
                    <a:cubicBezTo>
                      <a:pt x="382" y="1567"/>
                      <a:pt x="278" y="1270"/>
                      <a:pt x="196" y="970"/>
                    </a:cubicBezTo>
                    <a:cubicBezTo>
                      <a:pt x="163" y="844"/>
                      <a:pt x="166" y="700"/>
                      <a:pt x="179" y="566"/>
                    </a:cubicBezTo>
                    <a:cubicBezTo>
                      <a:pt x="206" y="300"/>
                      <a:pt x="416" y="125"/>
                      <a:pt x="663" y="125"/>
                    </a:cubicBezTo>
                    <a:close/>
                    <a:moveTo>
                      <a:pt x="677" y="0"/>
                    </a:moveTo>
                    <a:cubicBezTo>
                      <a:pt x="487" y="0"/>
                      <a:pt x="337" y="88"/>
                      <a:pt x="209" y="226"/>
                    </a:cubicBezTo>
                    <a:cubicBezTo>
                      <a:pt x="35" y="412"/>
                      <a:pt x="1" y="637"/>
                      <a:pt x="58" y="871"/>
                    </a:cubicBezTo>
                    <a:cubicBezTo>
                      <a:pt x="131" y="1168"/>
                      <a:pt x="208" y="1465"/>
                      <a:pt x="310" y="1752"/>
                    </a:cubicBezTo>
                    <a:cubicBezTo>
                      <a:pt x="593" y="2552"/>
                      <a:pt x="891" y="3345"/>
                      <a:pt x="1185" y="4142"/>
                    </a:cubicBezTo>
                    <a:cubicBezTo>
                      <a:pt x="1351" y="4594"/>
                      <a:pt x="1566" y="5027"/>
                      <a:pt x="1641" y="5510"/>
                    </a:cubicBezTo>
                    <a:cubicBezTo>
                      <a:pt x="1735" y="6112"/>
                      <a:pt x="1824" y="6715"/>
                      <a:pt x="1929" y="7315"/>
                    </a:cubicBezTo>
                    <a:cubicBezTo>
                      <a:pt x="2053" y="8037"/>
                      <a:pt x="2169" y="8760"/>
                      <a:pt x="2331" y="9475"/>
                    </a:cubicBezTo>
                    <a:cubicBezTo>
                      <a:pt x="2493" y="10181"/>
                      <a:pt x="2732" y="10870"/>
                      <a:pt x="3015" y="11539"/>
                    </a:cubicBezTo>
                    <a:cubicBezTo>
                      <a:pt x="3119" y="11782"/>
                      <a:pt x="3249" y="12015"/>
                      <a:pt x="3395" y="12235"/>
                    </a:cubicBezTo>
                    <a:cubicBezTo>
                      <a:pt x="3468" y="12349"/>
                      <a:pt x="3522" y="12451"/>
                      <a:pt x="3515" y="12586"/>
                    </a:cubicBezTo>
                    <a:cubicBezTo>
                      <a:pt x="3509" y="12702"/>
                      <a:pt x="3513" y="12817"/>
                      <a:pt x="3516" y="12933"/>
                    </a:cubicBezTo>
                    <a:cubicBezTo>
                      <a:pt x="3527" y="13701"/>
                      <a:pt x="3537" y="14469"/>
                      <a:pt x="3552" y="15238"/>
                    </a:cubicBezTo>
                    <a:cubicBezTo>
                      <a:pt x="3555" y="15436"/>
                      <a:pt x="3579" y="15631"/>
                      <a:pt x="3581" y="15829"/>
                    </a:cubicBezTo>
                    <a:cubicBezTo>
                      <a:pt x="3584" y="16557"/>
                      <a:pt x="3587" y="17284"/>
                      <a:pt x="3503" y="18001"/>
                    </a:cubicBezTo>
                    <a:cubicBezTo>
                      <a:pt x="3569" y="18057"/>
                      <a:pt x="3626" y="18116"/>
                      <a:pt x="3690" y="18162"/>
                    </a:cubicBezTo>
                    <a:cubicBezTo>
                      <a:pt x="3782" y="18230"/>
                      <a:pt x="3872" y="18311"/>
                      <a:pt x="3977" y="18353"/>
                    </a:cubicBezTo>
                    <a:cubicBezTo>
                      <a:pt x="4393" y="18518"/>
                      <a:pt x="4811" y="18680"/>
                      <a:pt x="5270" y="18686"/>
                    </a:cubicBezTo>
                    <a:cubicBezTo>
                      <a:pt x="5786" y="18690"/>
                      <a:pt x="6304" y="18705"/>
                      <a:pt x="6820" y="18707"/>
                    </a:cubicBezTo>
                    <a:cubicBezTo>
                      <a:pt x="7003" y="18707"/>
                      <a:pt x="7189" y="18693"/>
                      <a:pt x="7368" y="18662"/>
                    </a:cubicBezTo>
                    <a:cubicBezTo>
                      <a:pt x="8007" y="18552"/>
                      <a:pt x="8612" y="18320"/>
                      <a:pt x="9224" y="18117"/>
                    </a:cubicBezTo>
                    <a:cubicBezTo>
                      <a:pt x="9245" y="18110"/>
                      <a:pt x="9260" y="18090"/>
                      <a:pt x="9259" y="18090"/>
                    </a:cubicBezTo>
                    <a:lnTo>
                      <a:pt x="9259" y="18090"/>
                    </a:lnTo>
                    <a:cubicBezTo>
                      <a:pt x="9258" y="18090"/>
                      <a:pt x="9258" y="18091"/>
                      <a:pt x="9257" y="18091"/>
                    </a:cubicBezTo>
                    <a:cubicBezTo>
                      <a:pt x="9243" y="17814"/>
                      <a:pt x="9221" y="17565"/>
                      <a:pt x="9219" y="17316"/>
                    </a:cubicBezTo>
                    <a:cubicBezTo>
                      <a:pt x="9218" y="16717"/>
                      <a:pt x="9227" y="16120"/>
                      <a:pt x="9228" y="15520"/>
                    </a:cubicBezTo>
                    <a:cubicBezTo>
                      <a:pt x="9230" y="14779"/>
                      <a:pt x="9228" y="14039"/>
                      <a:pt x="9228" y="13278"/>
                    </a:cubicBezTo>
                    <a:cubicBezTo>
                      <a:pt x="9228" y="13278"/>
                      <a:pt x="9251" y="13260"/>
                      <a:pt x="9273" y="13251"/>
                    </a:cubicBezTo>
                    <a:cubicBezTo>
                      <a:pt x="9658" y="13107"/>
                      <a:pt x="10019" y="12929"/>
                      <a:pt x="10358" y="12694"/>
                    </a:cubicBezTo>
                    <a:cubicBezTo>
                      <a:pt x="10610" y="12520"/>
                      <a:pt x="10820" y="12313"/>
                      <a:pt x="10973" y="12055"/>
                    </a:cubicBezTo>
                    <a:cubicBezTo>
                      <a:pt x="11092" y="11857"/>
                      <a:pt x="11238" y="11698"/>
                      <a:pt x="11424" y="11566"/>
                    </a:cubicBezTo>
                    <a:cubicBezTo>
                      <a:pt x="11517" y="11499"/>
                      <a:pt x="11613" y="11425"/>
                      <a:pt x="11676" y="11334"/>
                    </a:cubicBezTo>
                    <a:cubicBezTo>
                      <a:pt x="11962" y="10921"/>
                      <a:pt x="12244" y="10505"/>
                      <a:pt x="12514" y="10082"/>
                    </a:cubicBezTo>
                    <a:cubicBezTo>
                      <a:pt x="12835" y="9578"/>
                      <a:pt x="13148" y="9071"/>
                      <a:pt x="13602" y="8667"/>
                    </a:cubicBezTo>
                    <a:cubicBezTo>
                      <a:pt x="14007" y="8306"/>
                      <a:pt x="14450" y="8013"/>
                      <a:pt x="14960" y="7824"/>
                    </a:cubicBezTo>
                    <a:cubicBezTo>
                      <a:pt x="15131" y="7761"/>
                      <a:pt x="15305" y="7695"/>
                      <a:pt x="15461" y="7604"/>
                    </a:cubicBezTo>
                    <a:cubicBezTo>
                      <a:pt x="15791" y="7408"/>
                      <a:pt x="16054" y="7150"/>
                      <a:pt x="16142" y="6756"/>
                    </a:cubicBezTo>
                    <a:cubicBezTo>
                      <a:pt x="16235" y="6337"/>
                      <a:pt x="16063" y="5982"/>
                      <a:pt x="15673" y="5813"/>
                    </a:cubicBezTo>
                    <a:lnTo>
                      <a:pt x="15674" y="5813"/>
                    </a:lnTo>
                    <a:cubicBezTo>
                      <a:pt x="15445" y="5714"/>
                      <a:pt x="15209" y="5623"/>
                      <a:pt x="14983" y="5516"/>
                    </a:cubicBezTo>
                    <a:cubicBezTo>
                      <a:pt x="14787" y="5426"/>
                      <a:pt x="14591" y="5384"/>
                      <a:pt x="14397" y="5384"/>
                    </a:cubicBezTo>
                    <a:cubicBezTo>
                      <a:pt x="14195" y="5384"/>
                      <a:pt x="13995" y="5429"/>
                      <a:pt x="13797" y="5516"/>
                    </a:cubicBezTo>
                    <a:cubicBezTo>
                      <a:pt x="13508" y="5644"/>
                      <a:pt x="13236" y="5815"/>
                      <a:pt x="12954" y="5964"/>
                    </a:cubicBezTo>
                    <a:cubicBezTo>
                      <a:pt x="12579" y="6162"/>
                      <a:pt x="12322" y="6471"/>
                      <a:pt x="12127" y="6838"/>
                    </a:cubicBezTo>
                    <a:cubicBezTo>
                      <a:pt x="11971" y="7132"/>
                      <a:pt x="11743" y="7365"/>
                      <a:pt x="11500" y="7582"/>
                    </a:cubicBezTo>
                    <a:cubicBezTo>
                      <a:pt x="11323" y="7740"/>
                      <a:pt x="11113" y="7830"/>
                      <a:pt x="10877" y="7859"/>
                    </a:cubicBezTo>
                    <a:cubicBezTo>
                      <a:pt x="10857" y="7861"/>
                      <a:pt x="10837" y="7862"/>
                      <a:pt x="10818" y="7862"/>
                    </a:cubicBezTo>
                    <a:cubicBezTo>
                      <a:pt x="10672" y="7862"/>
                      <a:pt x="10557" y="7798"/>
                      <a:pt x="10465" y="7685"/>
                    </a:cubicBezTo>
                    <a:cubicBezTo>
                      <a:pt x="10366" y="7563"/>
                      <a:pt x="10322" y="7422"/>
                      <a:pt x="10339" y="7266"/>
                    </a:cubicBezTo>
                    <a:cubicBezTo>
                      <a:pt x="10357" y="7104"/>
                      <a:pt x="10379" y="6943"/>
                      <a:pt x="10402" y="6783"/>
                    </a:cubicBezTo>
                    <a:cubicBezTo>
                      <a:pt x="10442" y="6474"/>
                      <a:pt x="10420" y="6178"/>
                      <a:pt x="10286" y="5889"/>
                    </a:cubicBezTo>
                    <a:cubicBezTo>
                      <a:pt x="10090" y="5456"/>
                      <a:pt x="9802" y="5089"/>
                      <a:pt x="9497" y="4732"/>
                    </a:cubicBezTo>
                    <a:cubicBezTo>
                      <a:pt x="9445" y="4667"/>
                      <a:pt x="9357" y="4622"/>
                      <a:pt x="9275" y="4597"/>
                    </a:cubicBezTo>
                    <a:cubicBezTo>
                      <a:pt x="9174" y="4562"/>
                      <a:pt x="9063" y="4543"/>
                      <a:pt x="8957" y="4541"/>
                    </a:cubicBezTo>
                    <a:cubicBezTo>
                      <a:pt x="8910" y="4541"/>
                      <a:pt x="8864" y="4541"/>
                      <a:pt x="8817" y="4541"/>
                    </a:cubicBezTo>
                    <a:cubicBezTo>
                      <a:pt x="8401" y="4541"/>
                      <a:pt x="7990" y="4562"/>
                      <a:pt x="7659" y="4886"/>
                    </a:cubicBezTo>
                    <a:cubicBezTo>
                      <a:pt x="7650" y="4895"/>
                      <a:pt x="7633" y="4895"/>
                      <a:pt x="7606" y="4903"/>
                    </a:cubicBezTo>
                    <a:cubicBezTo>
                      <a:pt x="7570" y="4876"/>
                      <a:pt x="7528" y="4844"/>
                      <a:pt x="7486" y="4813"/>
                    </a:cubicBezTo>
                    <a:cubicBezTo>
                      <a:pt x="7366" y="4723"/>
                      <a:pt x="7254" y="4622"/>
                      <a:pt x="7128" y="4546"/>
                    </a:cubicBezTo>
                    <a:cubicBezTo>
                      <a:pt x="6946" y="4437"/>
                      <a:pt x="6759" y="4374"/>
                      <a:pt x="6571" y="4374"/>
                    </a:cubicBezTo>
                    <a:cubicBezTo>
                      <a:pt x="6416" y="4374"/>
                      <a:pt x="6260" y="4418"/>
                      <a:pt x="6106" y="4514"/>
                    </a:cubicBezTo>
                    <a:cubicBezTo>
                      <a:pt x="6006" y="4577"/>
                      <a:pt x="5917" y="4612"/>
                      <a:pt x="5829" y="4612"/>
                    </a:cubicBezTo>
                    <a:cubicBezTo>
                      <a:pt x="5739" y="4612"/>
                      <a:pt x="5649" y="4574"/>
                      <a:pt x="5551" y="4490"/>
                    </a:cubicBezTo>
                    <a:cubicBezTo>
                      <a:pt x="5417" y="4377"/>
                      <a:pt x="5259" y="4329"/>
                      <a:pt x="5090" y="4329"/>
                    </a:cubicBezTo>
                    <a:cubicBezTo>
                      <a:pt x="5020" y="4329"/>
                      <a:pt x="4948" y="4337"/>
                      <a:pt x="4876" y="4352"/>
                    </a:cubicBezTo>
                    <a:cubicBezTo>
                      <a:pt x="4531" y="4423"/>
                      <a:pt x="4184" y="4484"/>
                      <a:pt x="3837" y="4541"/>
                    </a:cubicBezTo>
                    <a:cubicBezTo>
                      <a:pt x="3830" y="4542"/>
                      <a:pt x="3823" y="4543"/>
                      <a:pt x="3815" y="4543"/>
                    </a:cubicBezTo>
                    <a:cubicBezTo>
                      <a:pt x="3767" y="4543"/>
                      <a:pt x="3707" y="4520"/>
                      <a:pt x="3678" y="4489"/>
                    </a:cubicBezTo>
                    <a:cubicBezTo>
                      <a:pt x="3359" y="4142"/>
                      <a:pt x="3062" y="3779"/>
                      <a:pt x="2880" y="3339"/>
                    </a:cubicBezTo>
                    <a:cubicBezTo>
                      <a:pt x="2699" y="2900"/>
                      <a:pt x="2534" y="2456"/>
                      <a:pt x="2362" y="2011"/>
                    </a:cubicBezTo>
                    <a:cubicBezTo>
                      <a:pt x="2215" y="1632"/>
                      <a:pt x="2080" y="1248"/>
                      <a:pt x="1860" y="901"/>
                    </a:cubicBezTo>
                    <a:cubicBezTo>
                      <a:pt x="1674" y="606"/>
                      <a:pt x="1459" y="328"/>
                      <a:pt x="1155" y="151"/>
                    </a:cubicBezTo>
                    <a:cubicBezTo>
                      <a:pt x="971" y="46"/>
                      <a:pt x="814" y="0"/>
                      <a:pt x="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489;p41">
            <a:extLst>
              <a:ext uri="{FF2B5EF4-FFF2-40B4-BE49-F238E27FC236}">
                <a16:creationId xmlns:a16="http://schemas.microsoft.com/office/drawing/2014/main" id="{D53CEC39-8E67-5D6F-D252-10F6D65A615B}"/>
              </a:ext>
            </a:extLst>
          </p:cNvPr>
          <p:cNvSpPr/>
          <p:nvPr/>
        </p:nvSpPr>
        <p:spPr>
          <a:xfrm>
            <a:off x="632365" y="4817692"/>
            <a:ext cx="366108" cy="347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820670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466188" y="2250889"/>
            <a:ext cx="6611644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Démonstration</a:t>
            </a:r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 idx="2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2542432" y="3149803"/>
            <a:ext cx="4459156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Découvrez une nouvelle façon de communiquer !</a:t>
            </a:r>
            <a:endParaRPr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7401431" y="3374063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5" name="Google Shape;275;p33"/>
          <p:cNvGrpSpPr/>
          <p:nvPr/>
        </p:nvGrpSpPr>
        <p:grpSpPr>
          <a:xfrm>
            <a:off x="7632713" y="3293438"/>
            <a:ext cx="646537" cy="1270351"/>
            <a:chOff x="1997386" y="332334"/>
            <a:chExt cx="667290" cy="1310991"/>
          </a:xfrm>
        </p:grpSpPr>
        <p:sp>
          <p:nvSpPr>
            <p:cNvPr id="276" name="Google Shape;276;p33"/>
            <p:cNvSpPr/>
            <p:nvPr/>
          </p:nvSpPr>
          <p:spPr>
            <a:xfrm>
              <a:off x="1997471" y="332350"/>
              <a:ext cx="667148" cy="1310975"/>
            </a:xfrm>
            <a:custGeom>
              <a:avLst/>
              <a:gdLst/>
              <a:ahLst/>
              <a:cxnLst/>
              <a:rect l="l" t="t" r="r" b="b"/>
              <a:pathLst>
                <a:path w="9440" h="18550" extrusionOk="0">
                  <a:moveTo>
                    <a:pt x="4288" y="1"/>
                  </a:moveTo>
                  <a:cubicBezTo>
                    <a:pt x="4149" y="1"/>
                    <a:pt x="4011" y="35"/>
                    <a:pt x="3873" y="90"/>
                  </a:cubicBezTo>
                  <a:cubicBezTo>
                    <a:pt x="3730" y="147"/>
                    <a:pt x="3630" y="239"/>
                    <a:pt x="3606" y="395"/>
                  </a:cubicBezTo>
                  <a:cubicBezTo>
                    <a:pt x="3564" y="656"/>
                    <a:pt x="3526" y="918"/>
                    <a:pt x="3486" y="1179"/>
                  </a:cubicBezTo>
                  <a:cubicBezTo>
                    <a:pt x="3477" y="1239"/>
                    <a:pt x="3510" y="1313"/>
                    <a:pt x="3433" y="1374"/>
                  </a:cubicBezTo>
                  <a:cubicBezTo>
                    <a:pt x="3402" y="1311"/>
                    <a:pt x="3373" y="1259"/>
                    <a:pt x="3349" y="1205"/>
                  </a:cubicBezTo>
                  <a:cubicBezTo>
                    <a:pt x="3274" y="1037"/>
                    <a:pt x="3205" y="867"/>
                    <a:pt x="3124" y="702"/>
                  </a:cubicBezTo>
                  <a:cubicBezTo>
                    <a:pt x="3021" y="494"/>
                    <a:pt x="2874" y="398"/>
                    <a:pt x="2668" y="398"/>
                  </a:cubicBezTo>
                  <a:cubicBezTo>
                    <a:pt x="2626" y="398"/>
                    <a:pt x="2582" y="402"/>
                    <a:pt x="2536" y="410"/>
                  </a:cubicBezTo>
                  <a:cubicBezTo>
                    <a:pt x="2374" y="437"/>
                    <a:pt x="2247" y="516"/>
                    <a:pt x="2141" y="642"/>
                  </a:cubicBezTo>
                  <a:cubicBezTo>
                    <a:pt x="1928" y="899"/>
                    <a:pt x="1799" y="1194"/>
                    <a:pt x="1735" y="1520"/>
                  </a:cubicBezTo>
                  <a:cubicBezTo>
                    <a:pt x="1679" y="1805"/>
                    <a:pt x="1619" y="2089"/>
                    <a:pt x="1553" y="2410"/>
                  </a:cubicBezTo>
                  <a:cubicBezTo>
                    <a:pt x="1432" y="2222"/>
                    <a:pt x="1346" y="2069"/>
                    <a:pt x="1240" y="1930"/>
                  </a:cubicBezTo>
                  <a:cubicBezTo>
                    <a:pt x="1133" y="1789"/>
                    <a:pt x="995" y="1684"/>
                    <a:pt x="827" y="1684"/>
                  </a:cubicBezTo>
                  <a:cubicBezTo>
                    <a:pt x="790" y="1684"/>
                    <a:pt x="751" y="1689"/>
                    <a:pt x="712" y="1700"/>
                  </a:cubicBezTo>
                  <a:cubicBezTo>
                    <a:pt x="488" y="1760"/>
                    <a:pt x="320" y="1915"/>
                    <a:pt x="275" y="2144"/>
                  </a:cubicBezTo>
                  <a:cubicBezTo>
                    <a:pt x="222" y="2416"/>
                    <a:pt x="194" y="2696"/>
                    <a:pt x="180" y="2974"/>
                  </a:cubicBezTo>
                  <a:cubicBezTo>
                    <a:pt x="164" y="3326"/>
                    <a:pt x="171" y="3681"/>
                    <a:pt x="170" y="4035"/>
                  </a:cubicBezTo>
                  <a:cubicBezTo>
                    <a:pt x="167" y="4327"/>
                    <a:pt x="176" y="4620"/>
                    <a:pt x="164" y="4911"/>
                  </a:cubicBezTo>
                  <a:cubicBezTo>
                    <a:pt x="123" y="5856"/>
                    <a:pt x="72" y="6800"/>
                    <a:pt x="36" y="7744"/>
                  </a:cubicBezTo>
                  <a:cubicBezTo>
                    <a:pt x="23" y="8131"/>
                    <a:pt x="0" y="8524"/>
                    <a:pt x="45" y="8907"/>
                  </a:cubicBezTo>
                  <a:cubicBezTo>
                    <a:pt x="137" y="9709"/>
                    <a:pt x="254" y="10510"/>
                    <a:pt x="393" y="11306"/>
                  </a:cubicBezTo>
                  <a:cubicBezTo>
                    <a:pt x="509" y="11960"/>
                    <a:pt x="739" y="12577"/>
                    <a:pt x="1174" y="13097"/>
                  </a:cubicBezTo>
                  <a:cubicBezTo>
                    <a:pt x="1231" y="13165"/>
                    <a:pt x="1283" y="13237"/>
                    <a:pt x="1328" y="13312"/>
                  </a:cubicBezTo>
                  <a:cubicBezTo>
                    <a:pt x="1358" y="13363"/>
                    <a:pt x="1388" y="13420"/>
                    <a:pt x="1394" y="13477"/>
                  </a:cubicBezTo>
                  <a:cubicBezTo>
                    <a:pt x="1418" y="13685"/>
                    <a:pt x="1433" y="13895"/>
                    <a:pt x="1447" y="14106"/>
                  </a:cubicBezTo>
                  <a:cubicBezTo>
                    <a:pt x="1478" y="14554"/>
                    <a:pt x="1511" y="15001"/>
                    <a:pt x="1535" y="15450"/>
                  </a:cubicBezTo>
                  <a:cubicBezTo>
                    <a:pt x="1576" y="16190"/>
                    <a:pt x="1612" y="16929"/>
                    <a:pt x="1643" y="17671"/>
                  </a:cubicBezTo>
                  <a:cubicBezTo>
                    <a:pt x="1648" y="17776"/>
                    <a:pt x="1681" y="17852"/>
                    <a:pt x="1756" y="17918"/>
                  </a:cubicBezTo>
                  <a:cubicBezTo>
                    <a:pt x="2140" y="18260"/>
                    <a:pt x="2601" y="18443"/>
                    <a:pt x="3100" y="18508"/>
                  </a:cubicBezTo>
                  <a:cubicBezTo>
                    <a:pt x="3329" y="18537"/>
                    <a:pt x="3560" y="18550"/>
                    <a:pt x="3790" y="18550"/>
                  </a:cubicBezTo>
                  <a:cubicBezTo>
                    <a:pt x="4103" y="18550"/>
                    <a:pt x="4416" y="18526"/>
                    <a:pt x="4728" y="18488"/>
                  </a:cubicBezTo>
                  <a:cubicBezTo>
                    <a:pt x="4958" y="18460"/>
                    <a:pt x="5187" y="18430"/>
                    <a:pt x="5412" y="18380"/>
                  </a:cubicBezTo>
                  <a:cubicBezTo>
                    <a:pt x="5717" y="18313"/>
                    <a:pt x="6017" y="18224"/>
                    <a:pt x="6320" y="18146"/>
                  </a:cubicBezTo>
                  <a:cubicBezTo>
                    <a:pt x="6827" y="18016"/>
                    <a:pt x="7334" y="17884"/>
                    <a:pt x="7782" y="17593"/>
                  </a:cubicBezTo>
                  <a:cubicBezTo>
                    <a:pt x="7860" y="17543"/>
                    <a:pt x="7935" y="17489"/>
                    <a:pt x="8008" y="17439"/>
                  </a:cubicBezTo>
                  <a:cubicBezTo>
                    <a:pt x="7869" y="16734"/>
                    <a:pt x="7851" y="16041"/>
                    <a:pt x="7812" y="15349"/>
                  </a:cubicBezTo>
                  <a:cubicBezTo>
                    <a:pt x="7785" y="14887"/>
                    <a:pt x="7773" y="14425"/>
                    <a:pt x="7747" y="13964"/>
                  </a:cubicBezTo>
                  <a:cubicBezTo>
                    <a:pt x="7738" y="13820"/>
                    <a:pt x="7735" y="13693"/>
                    <a:pt x="7891" y="13624"/>
                  </a:cubicBezTo>
                  <a:cubicBezTo>
                    <a:pt x="7915" y="13613"/>
                    <a:pt x="7932" y="13588"/>
                    <a:pt x="7950" y="13568"/>
                  </a:cubicBezTo>
                  <a:cubicBezTo>
                    <a:pt x="8088" y="13420"/>
                    <a:pt x="8220" y="13265"/>
                    <a:pt x="8364" y="13121"/>
                  </a:cubicBezTo>
                  <a:cubicBezTo>
                    <a:pt x="8536" y="12952"/>
                    <a:pt x="8664" y="12757"/>
                    <a:pt x="8746" y="12527"/>
                  </a:cubicBezTo>
                  <a:cubicBezTo>
                    <a:pt x="9021" y="11765"/>
                    <a:pt x="9222" y="10983"/>
                    <a:pt x="9356" y="10183"/>
                  </a:cubicBezTo>
                  <a:cubicBezTo>
                    <a:pt x="9440" y="9685"/>
                    <a:pt x="9429" y="9201"/>
                    <a:pt x="9284" y="8711"/>
                  </a:cubicBezTo>
                  <a:cubicBezTo>
                    <a:pt x="9049" y="7930"/>
                    <a:pt x="8905" y="7127"/>
                    <a:pt x="8788" y="6318"/>
                  </a:cubicBezTo>
                  <a:cubicBezTo>
                    <a:pt x="8751" y="6057"/>
                    <a:pt x="8710" y="5795"/>
                    <a:pt x="8665" y="5534"/>
                  </a:cubicBezTo>
                  <a:cubicBezTo>
                    <a:pt x="8634" y="5357"/>
                    <a:pt x="8560" y="5196"/>
                    <a:pt x="8439" y="5061"/>
                  </a:cubicBezTo>
                  <a:cubicBezTo>
                    <a:pt x="8338" y="4948"/>
                    <a:pt x="8221" y="4892"/>
                    <a:pt x="8091" y="4892"/>
                  </a:cubicBezTo>
                  <a:cubicBezTo>
                    <a:pt x="8031" y="4892"/>
                    <a:pt x="7968" y="4904"/>
                    <a:pt x="7903" y="4927"/>
                  </a:cubicBezTo>
                  <a:cubicBezTo>
                    <a:pt x="7849" y="4948"/>
                    <a:pt x="7797" y="4974"/>
                    <a:pt x="7722" y="5007"/>
                  </a:cubicBezTo>
                  <a:cubicBezTo>
                    <a:pt x="7696" y="4912"/>
                    <a:pt x="7671" y="4837"/>
                    <a:pt x="7656" y="4759"/>
                  </a:cubicBezTo>
                  <a:cubicBezTo>
                    <a:pt x="7563" y="4266"/>
                    <a:pt x="7465" y="3772"/>
                    <a:pt x="7381" y="3277"/>
                  </a:cubicBezTo>
                  <a:cubicBezTo>
                    <a:pt x="7312" y="2869"/>
                    <a:pt x="7232" y="2464"/>
                    <a:pt x="7226" y="2045"/>
                  </a:cubicBezTo>
                  <a:cubicBezTo>
                    <a:pt x="7222" y="1728"/>
                    <a:pt x="7142" y="1412"/>
                    <a:pt x="7088" y="1098"/>
                  </a:cubicBezTo>
                  <a:cubicBezTo>
                    <a:pt x="7061" y="939"/>
                    <a:pt x="6979" y="807"/>
                    <a:pt x="6848" y="707"/>
                  </a:cubicBezTo>
                  <a:cubicBezTo>
                    <a:pt x="6727" y="614"/>
                    <a:pt x="6595" y="570"/>
                    <a:pt x="6471" y="570"/>
                  </a:cubicBezTo>
                  <a:cubicBezTo>
                    <a:pt x="6234" y="570"/>
                    <a:pt x="6025" y="728"/>
                    <a:pt x="5968" y="1008"/>
                  </a:cubicBezTo>
                  <a:cubicBezTo>
                    <a:pt x="5896" y="1359"/>
                    <a:pt x="5839" y="1718"/>
                    <a:pt x="5815" y="2075"/>
                  </a:cubicBezTo>
                  <a:cubicBezTo>
                    <a:pt x="5779" y="2617"/>
                    <a:pt x="5779" y="3163"/>
                    <a:pt x="5762" y="3706"/>
                  </a:cubicBezTo>
                  <a:cubicBezTo>
                    <a:pt x="5759" y="3762"/>
                    <a:pt x="5749" y="3816"/>
                    <a:pt x="5743" y="3871"/>
                  </a:cubicBezTo>
                  <a:cubicBezTo>
                    <a:pt x="5705" y="3850"/>
                    <a:pt x="5695" y="3832"/>
                    <a:pt x="5692" y="3813"/>
                  </a:cubicBezTo>
                  <a:cubicBezTo>
                    <a:pt x="5622" y="3322"/>
                    <a:pt x="5544" y="2831"/>
                    <a:pt x="5489" y="2338"/>
                  </a:cubicBezTo>
                  <a:cubicBezTo>
                    <a:pt x="5417" y="1706"/>
                    <a:pt x="5247" y="1100"/>
                    <a:pt x="5033" y="504"/>
                  </a:cubicBezTo>
                  <a:cubicBezTo>
                    <a:pt x="4955" y="284"/>
                    <a:pt x="4802" y="141"/>
                    <a:pt x="4587" y="57"/>
                  </a:cubicBezTo>
                  <a:cubicBezTo>
                    <a:pt x="4486" y="18"/>
                    <a:pt x="4387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33"/>
            <p:cNvGrpSpPr/>
            <p:nvPr/>
          </p:nvGrpSpPr>
          <p:grpSpPr>
            <a:xfrm>
              <a:off x="1997386" y="332334"/>
              <a:ext cx="667290" cy="1310975"/>
              <a:chOff x="1038625" y="1235125"/>
              <a:chExt cx="236050" cy="463750"/>
            </a:xfrm>
          </p:grpSpPr>
          <p:sp>
            <p:nvSpPr>
              <p:cNvPr id="278" name="Google Shape;278;p33"/>
              <p:cNvSpPr/>
              <p:nvPr/>
            </p:nvSpPr>
            <p:spPr>
              <a:xfrm>
                <a:off x="1043050" y="1238075"/>
                <a:ext cx="228425" cy="454875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8195" extrusionOk="0">
                    <a:moveTo>
                      <a:pt x="4116" y="7959"/>
                    </a:moveTo>
                    <a:cubicBezTo>
                      <a:pt x="4262" y="7959"/>
                      <a:pt x="4415" y="7980"/>
                      <a:pt x="4537" y="8028"/>
                    </a:cubicBezTo>
                    <a:lnTo>
                      <a:pt x="3723" y="8028"/>
                    </a:lnTo>
                    <a:cubicBezTo>
                      <a:pt x="3815" y="7983"/>
                      <a:pt x="3961" y="7959"/>
                      <a:pt x="4116" y="7959"/>
                    </a:cubicBezTo>
                    <a:close/>
                    <a:moveTo>
                      <a:pt x="4233" y="7647"/>
                    </a:moveTo>
                    <a:cubicBezTo>
                      <a:pt x="4495" y="7647"/>
                      <a:pt x="4758" y="7656"/>
                      <a:pt x="5020" y="7666"/>
                    </a:cubicBezTo>
                    <a:cubicBezTo>
                      <a:pt x="5303" y="7678"/>
                      <a:pt x="5584" y="7746"/>
                      <a:pt x="5866" y="7791"/>
                    </a:cubicBezTo>
                    <a:cubicBezTo>
                      <a:pt x="5888" y="7794"/>
                      <a:pt x="5908" y="7818"/>
                      <a:pt x="5962" y="7855"/>
                    </a:cubicBezTo>
                    <a:cubicBezTo>
                      <a:pt x="5900" y="7855"/>
                      <a:pt x="5854" y="7860"/>
                      <a:pt x="5814" y="7860"/>
                    </a:cubicBezTo>
                    <a:cubicBezTo>
                      <a:pt x="5792" y="7860"/>
                      <a:pt x="5772" y="7858"/>
                      <a:pt x="5752" y="7854"/>
                    </a:cubicBezTo>
                    <a:cubicBezTo>
                      <a:pt x="5405" y="7771"/>
                      <a:pt x="5056" y="7749"/>
                      <a:pt x="4706" y="7749"/>
                    </a:cubicBezTo>
                    <a:cubicBezTo>
                      <a:pt x="4467" y="7749"/>
                      <a:pt x="4227" y="7759"/>
                      <a:pt x="3987" y="7767"/>
                    </a:cubicBezTo>
                    <a:cubicBezTo>
                      <a:pt x="3221" y="7789"/>
                      <a:pt x="2475" y="7911"/>
                      <a:pt x="1740" y="8125"/>
                    </a:cubicBezTo>
                    <a:cubicBezTo>
                      <a:pt x="1610" y="8164"/>
                      <a:pt x="1480" y="8208"/>
                      <a:pt x="1338" y="8208"/>
                    </a:cubicBezTo>
                    <a:cubicBezTo>
                      <a:pt x="1291" y="8208"/>
                      <a:pt x="1242" y="8203"/>
                      <a:pt x="1192" y="8191"/>
                    </a:cubicBezTo>
                    <a:cubicBezTo>
                      <a:pt x="1248" y="8166"/>
                      <a:pt x="1302" y="8128"/>
                      <a:pt x="1360" y="8115"/>
                    </a:cubicBezTo>
                    <a:cubicBezTo>
                      <a:pt x="1882" y="7989"/>
                      <a:pt x="2398" y="7843"/>
                      <a:pt x="2927" y="7749"/>
                    </a:cubicBezTo>
                    <a:cubicBezTo>
                      <a:pt x="3359" y="7671"/>
                      <a:pt x="3796" y="7647"/>
                      <a:pt x="4233" y="7647"/>
                    </a:cubicBezTo>
                    <a:close/>
                    <a:moveTo>
                      <a:pt x="6237" y="9740"/>
                    </a:moveTo>
                    <a:cubicBezTo>
                      <a:pt x="6248" y="9740"/>
                      <a:pt x="6260" y="9742"/>
                      <a:pt x="6273" y="9744"/>
                    </a:cubicBezTo>
                    <a:lnTo>
                      <a:pt x="6274" y="9744"/>
                    </a:lnTo>
                    <a:cubicBezTo>
                      <a:pt x="6277" y="9831"/>
                      <a:pt x="6217" y="9875"/>
                      <a:pt x="6169" y="9926"/>
                    </a:cubicBezTo>
                    <a:cubicBezTo>
                      <a:pt x="6003" y="10104"/>
                      <a:pt x="5836" y="10281"/>
                      <a:pt x="5669" y="10460"/>
                    </a:cubicBezTo>
                    <a:cubicBezTo>
                      <a:pt x="5429" y="10718"/>
                      <a:pt x="5320" y="11035"/>
                      <a:pt x="5270" y="11377"/>
                    </a:cubicBezTo>
                    <a:cubicBezTo>
                      <a:pt x="5257" y="11470"/>
                      <a:pt x="5240" y="11561"/>
                      <a:pt x="5225" y="11654"/>
                    </a:cubicBezTo>
                    <a:cubicBezTo>
                      <a:pt x="5212" y="11653"/>
                      <a:pt x="5198" y="11651"/>
                      <a:pt x="5185" y="11648"/>
                    </a:cubicBezTo>
                    <a:cubicBezTo>
                      <a:pt x="5176" y="11569"/>
                      <a:pt x="5153" y="11489"/>
                      <a:pt x="5161" y="11411"/>
                    </a:cubicBezTo>
                    <a:cubicBezTo>
                      <a:pt x="5201" y="11021"/>
                      <a:pt x="5303" y="10652"/>
                      <a:pt x="5581" y="10356"/>
                    </a:cubicBezTo>
                    <a:cubicBezTo>
                      <a:pt x="5749" y="10178"/>
                      <a:pt x="5919" y="10002"/>
                      <a:pt x="6090" y="9828"/>
                    </a:cubicBezTo>
                    <a:cubicBezTo>
                      <a:pt x="6128" y="9789"/>
                      <a:pt x="6166" y="9740"/>
                      <a:pt x="6237" y="9740"/>
                    </a:cubicBezTo>
                    <a:close/>
                    <a:moveTo>
                      <a:pt x="1269" y="8753"/>
                    </a:moveTo>
                    <a:cubicBezTo>
                      <a:pt x="1325" y="8753"/>
                      <a:pt x="1368" y="8781"/>
                      <a:pt x="1410" y="8805"/>
                    </a:cubicBezTo>
                    <a:lnTo>
                      <a:pt x="1410" y="8807"/>
                    </a:lnTo>
                    <a:cubicBezTo>
                      <a:pt x="1741" y="8996"/>
                      <a:pt x="2050" y="9216"/>
                      <a:pt x="2328" y="9480"/>
                    </a:cubicBezTo>
                    <a:cubicBezTo>
                      <a:pt x="2475" y="9620"/>
                      <a:pt x="2622" y="9761"/>
                      <a:pt x="2769" y="9903"/>
                    </a:cubicBezTo>
                    <a:cubicBezTo>
                      <a:pt x="3489" y="10609"/>
                      <a:pt x="4061" y="11423"/>
                      <a:pt x="4522" y="12318"/>
                    </a:cubicBezTo>
                    <a:cubicBezTo>
                      <a:pt x="4559" y="12394"/>
                      <a:pt x="4588" y="12475"/>
                      <a:pt x="4621" y="12555"/>
                    </a:cubicBezTo>
                    <a:cubicBezTo>
                      <a:pt x="4601" y="12564"/>
                      <a:pt x="4583" y="12573"/>
                      <a:pt x="4565" y="12582"/>
                    </a:cubicBezTo>
                    <a:cubicBezTo>
                      <a:pt x="4534" y="12525"/>
                      <a:pt x="4501" y="12469"/>
                      <a:pt x="4471" y="12412"/>
                    </a:cubicBezTo>
                    <a:cubicBezTo>
                      <a:pt x="3857" y="11192"/>
                      <a:pt x="3032" y="10142"/>
                      <a:pt x="1956" y="9296"/>
                    </a:cubicBezTo>
                    <a:cubicBezTo>
                      <a:pt x="1765" y="9147"/>
                      <a:pt x="1545" y="9035"/>
                      <a:pt x="1338" y="8906"/>
                    </a:cubicBezTo>
                    <a:cubicBezTo>
                      <a:pt x="1284" y="8871"/>
                      <a:pt x="1231" y="8837"/>
                      <a:pt x="1156" y="8789"/>
                    </a:cubicBezTo>
                    <a:cubicBezTo>
                      <a:pt x="1200" y="8763"/>
                      <a:pt x="1237" y="8753"/>
                      <a:pt x="1269" y="8753"/>
                    </a:cubicBezTo>
                    <a:close/>
                    <a:moveTo>
                      <a:pt x="6682" y="13988"/>
                    </a:moveTo>
                    <a:lnTo>
                      <a:pt x="6682" y="13988"/>
                    </a:lnTo>
                    <a:cubicBezTo>
                      <a:pt x="6706" y="14097"/>
                      <a:pt x="6645" y="14127"/>
                      <a:pt x="6592" y="14148"/>
                    </a:cubicBezTo>
                    <a:cubicBezTo>
                      <a:pt x="6103" y="14348"/>
                      <a:pt x="5612" y="14549"/>
                      <a:pt x="5087" y="14640"/>
                    </a:cubicBezTo>
                    <a:cubicBezTo>
                      <a:pt x="5083" y="14641"/>
                      <a:pt x="5078" y="14642"/>
                      <a:pt x="5073" y="14642"/>
                    </a:cubicBezTo>
                    <a:cubicBezTo>
                      <a:pt x="5049" y="14642"/>
                      <a:pt x="5022" y="14629"/>
                      <a:pt x="4991" y="14607"/>
                    </a:cubicBezTo>
                    <a:cubicBezTo>
                      <a:pt x="5255" y="14456"/>
                      <a:pt x="5561" y="14432"/>
                      <a:pt x="5837" y="14318"/>
                    </a:cubicBezTo>
                    <a:cubicBezTo>
                      <a:pt x="6115" y="14202"/>
                      <a:pt x="6396" y="14099"/>
                      <a:pt x="6682" y="13988"/>
                    </a:cubicBezTo>
                    <a:close/>
                    <a:moveTo>
                      <a:pt x="4073" y="0"/>
                    </a:moveTo>
                    <a:cubicBezTo>
                      <a:pt x="3861" y="0"/>
                      <a:pt x="3669" y="130"/>
                      <a:pt x="3564" y="379"/>
                    </a:cubicBezTo>
                    <a:cubicBezTo>
                      <a:pt x="3494" y="551"/>
                      <a:pt x="3450" y="746"/>
                      <a:pt x="3446" y="931"/>
                    </a:cubicBezTo>
                    <a:cubicBezTo>
                      <a:pt x="3437" y="1339"/>
                      <a:pt x="3453" y="1747"/>
                      <a:pt x="3470" y="2154"/>
                    </a:cubicBezTo>
                    <a:cubicBezTo>
                      <a:pt x="3480" y="2439"/>
                      <a:pt x="3485" y="2727"/>
                      <a:pt x="3531" y="3007"/>
                    </a:cubicBezTo>
                    <a:cubicBezTo>
                      <a:pt x="3650" y="3726"/>
                      <a:pt x="3666" y="4454"/>
                      <a:pt x="3714" y="5179"/>
                    </a:cubicBezTo>
                    <a:cubicBezTo>
                      <a:pt x="3752" y="5747"/>
                      <a:pt x="3792" y="6317"/>
                      <a:pt x="3831" y="6886"/>
                    </a:cubicBezTo>
                    <a:cubicBezTo>
                      <a:pt x="3834" y="6933"/>
                      <a:pt x="3827" y="6982"/>
                      <a:pt x="3824" y="7030"/>
                    </a:cubicBezTo>
                    <a:cubicBezTo>
                      <a:pt x="3807" y="7032"/>
                      <a:pt x="3791" y="7033"/>
                      <a:pt x="3776" y="7035"/>
                    </a:cubicBezTo>
                    <a:cubicBezTo>
                      <a:pt x="3755" y="6969"/>
                      <a:pt x="3720" y="6904"/>
                      <a:pt x="3714" y="6838"/>
                    </a:cubicBezTo>
                    <a:cubicBezTo>
                      <a:pt x="3687" y="6526"/>
                      <a:pt x="3666" y="6215"/>
                      <a:pt x="3645" y="5903"/>
                    </a:cubicBezTo>
                    <a:cubicBezTo>
                      <a:pt x="3602" y="5204"/>
                      <a:pt x="3567" y="4505"/>
                      <a:pt x="3510" y="3807"/>
                    </a:cubicBezTo>
                    <a:cubicBezTo>
                      <a:pt x="3474" y="3361"/>
                      <a:pt x="3396" y="2919"/>
                      <a:pt x="3353" y="2473"/>
                    </a:cubicBezTo>
                    <a:cubicBezTo>
                      <a:pt x="3312" y="2052"/>
                      <a:pt x="3236" y="1639"/>
                      <a:pt x="3092" y="1241"/>
                    </a:cubicBezTo>
                    <a:cubicBezTo>
                      <a:pt x="3018" y="1037"/>
                      <a:pt x="2936" y="833"/>
                      <a:pt x="2828" y="647"/>
                    </a:cubicBezTo>
                    <a:cubicBezTo>
                      <a:pt x="2746" y="506"/>
                      <a:pt x="2596" y="434"/>
                      <a:pt x="2445" y="434"/>
                    </a:cubicBezTo>
                    <a:cubicBezTo>
                      <a:pt x="2323" y="434"/>
                      <a:pt x="2200" y="482"/>
                      <a:pt x="2112" y="580"/>
                    </a:cubicBezTo>
                    <a:cubicBezTo>
                      <a:pt x="1929" y="784"/>
                      <a:pt x="1786" y="1018"/>
                      <a:pt x="1728" y="1289"/>
                    </a:cubicBezTo>
                    <a:cubicBezTo>
                      <a:pt x="1654" y="1628"/>
                      <a:pt x="1590" y="1968"/>
                      <a:pt x="1534" y="2308"/>
                    </a:cubicBezTo>
                    <a:cubicBezTo>
                      <a:pt x="1506" y="2488"/>
                      <a:pt x="1459" y="2682"/>
                      <a:pt x="1500" y="2851"/>
                    </a:cubicBezTo>
                    <a:cubicBezTo>
                      <a:pt x="1627" y="3376"/>
                      <a:pt x="1668" y="3909"/>
                      <a:pt x="1714" y="4443"/>
                    </a:cubicBezTo>
                    <a:cubicBezTo>
                      <a:pt x="1755" y="4917"/>
                      <a:pt x="1791" y="5392"/>
                      <a:pt x="1827" y="5866"/>
                    </a:cubicBezTo>
                    <a:cubicBezTo>
                      <a:pt x="1849" y="6143"/>
                      <a:pt x="1869" y="6421"/>
                      <a:pt x="1885" y="6700"/>
                    </a:cubicBezTo>
                    <a:cubicBezTo>
                      <a:pt x="1891" y="6775"/>
                      <a:pt x="1903" y="6859"/>
                      <a:pt x="1794" y="6931"/>
                    </a:cubicBezTo>
                    <a:cubicBezTo>
                      <a:pt x="1783" y="6844"/>
                      <a:pt x="1774" y="6781"/>
                      <a:pt x="1770" y="6716"/>
                    </a:cubicBezTo>
                    <a:cubicBezTo>
                      <a:pt x="1762" y="6566"/>
                      <a:pt x="1765" y="6416"/>
                      <a:pt x="1753" y="6268"/>
                    </a:cubicBezTo>
                    <a:cubicBezTo>
                      <a:pt x="1701" y="5645"/>
                      <a:pt x="1650" y="5022"/>
                      <a:pt x="1590" y="4401"/>
                    </a:cubicBezTo>
                    <a:cubicBezTo>
                      <a:pt x="1552" y="4016"/>
                      <a:pt x="1510" y="3632"/>
                      <a:pt x="1444" y="3250"/>
                    </a:cubicBezTo>
                    <a:cubicBezTo>
                      <a:pt x="1402" y="3004"/>
                      <a:pt x="1299" y="2769"/>
                      <a:pt x="1248" y="2524"/>
                    </a:cubicBezTo>
                    <a:cubicBezTo>
                      <a:pt x="1201" y="2298"/>
                      <a:pt x="1096" y="2106"/>
                      <a:pt x="967" y="1920"/>
                    </a:cubicBezTo>
                    <a:cubicBezTo>
                      <a:pt x="885" y="1801"/>
                      <a:pt x="785" y="1717"/>
                      <a:pt x="651" y="1717"/>
                    </a:cubicBezTo>
                    <a:cubicBezTo>
                      <a:pt x="621" y="1717"/>
                      <a:pt x="589" y="1721"/>
                      <a:pt x="554" y="1731"/>
                    </a:cubicBezTo>
                    <a:cubicBezTo>
                      <a:pt x="371" y="1782"/>
                      <a:pt x="239" y="1902"/>
                      <a:pt x="212" y="2095"/>
                    </a:cubicBezTo>
                    <a:cubicBezTo>
                      <a:pt x="176" y="2365"/>
                      <a:pt x="145" y="2635"/>
                      <a:pt x="137" y="2907"/>
                    </a:cubicBezTo>
                    <a:cubicBezTo>
                      <a:pt x="116" y="3702"/>
                      <a:pt x="110" y="4497"/>
                      <a:pt x="92" y="5291"/>
                    </a:cubicBezTo>
                    <a:cubicBezTo>
                      <a:pt x="82" y="5755"/>
                      <a:pt x="55" y="6215"/>
                      <a:pt x="46" y="6677"/>
                    </a:cubicBezTo>
                    <a:cubicBezTo>
                      <a:pt x="31" y="7398"/>
                      <a:pt x="1" y="8119"/>
                      <a:pt x="19" y="8840"/>
                    </a:cubicBezTo>
                    <a:cubicBezTo>
                      <a:pt x="37" y="9525"/>
                      <a:pt x="154" y="10203"/>
                      <a:pt x="275" y="10879"/>
                    </a:cubicBezTo>
                    <a:cubicBezTo>
                      <a:pt x="358" y="11341"/>
                      <a:pt x="457" y="11800"/>
                      <a:pt x="694" y="12213"/>
                    </a:cubicBezTo>
                    <a:cubicBezTo>
                      <a:pt x="822" y="12438"/>
                      <a:pt x="952" y="12661"/>
                      <a:pt x="1096" y="12874"/>
                    </a:cubicBezTo>
                    <a:cubicBezTo>
                      <a:pt x="1164" y="12973"/>
                      <a:pt x="1261" y="13056"/>
                      <a:pt x="1357" y="13128"/>
                    </a:cubicBezTo>
                    <a:cubicBezTo>
                      <a:pt x="1542" y="13266"/>
                      <a:pt x="1738" y="13390"/>
                      <a:pt x="1926" y="13524"/>
                    </a:cubicBezTo>
                    <a:cubicBezTo>
                      <a:pt x="2269" y="13767"/>
                      <a:pt x="2618" y="14009"/>
                      <a:pt x="3021" y="14145"/>
                    </a:cubicBezTo>
                    <a:cubicBezTo>
                      <a:pt x="3303" y="14241"/>
                      <a:pt x="3591" y="14322"/>
                      <a:pt x="3878" y="14405"/>
                    </a:cubicBezTo>
                    <a:cubicBezTo>
                      <a:pt x="4028" y="14448"/>
                      <a:pt x="4184" y="14472"/>
                      <a:pt x="4330" y="14522"/>
                    </a:cubicBezTo>
                    <a:cubicBezTo>
                      <a:pt x="4370" y="14535"/>
                      <a:pt x="4411" y="14615"/>
                      <a:pt x="4409" y="14663"/>
                    </a:cubicBezTo>
                    <a:cubicBezTo>
                      <a:pt x="4407" y="14721"/>
                      <a:pt x="4365" y="14739"/>
                      <a:pt x="4318" y="14739"/>
                    </a:cubicBezTo>
                    <a:cubicBezTo>
                      <a:pt x="4301" y="14739"/>
                      <a:pt x="4284" y="14737"/>
                      <a:pt x="4268" y="14733"/>
                    </a:cubicBezTo>
                    <a:cubicBezTo>
                      <a:pt x="3848" y="14643"/>
                      <a:pt x="3435" y="14535"/>
                      <a:pt x="3033" y="14382"/>
                    </a:cubicBezTo>
                    <a:cubicBezTo>
                      <a:pt x="2649" y="14237"/>
                      <a:pt x="2305" y="14019"/>
                      <a:pt x="1954" y="13812"/>
                    </a:cubicBezTo>
                    <a:cubicBezTo>
                      <a:pt x="1794" y="13716"/>
                      <a:pt x="1629" y="13626"/>
                      <a:pt x="1449" y="13522"/>
                    </a:cubicBezTo>
                    <a:lnTo>
                      <a:pt x="1449" y="13522"/>
                    </a:lnTo>
                    <a:cubicBezTo>
                      <a:pt x="1449" y="13597"/>
                      <a:pt x="1447" y="13638"/>
                      <a:pt x="1450" y="13677"/>
                    </a:cubicBezTo>
                    <a:cubicBezTo>
                      <a:pt x="1497" y="14342"/>
                      <a:pt x="1551" y="15006"/>
                      <a:pt x="1593" y="15671"/>
                    </a:cubicBezTo>
                    <a:cubicBezTo>
                      <a:pt x="1629" y="16268"/>
                      <a:pt x="1653" y="16865"/>
                      <a:pt x="1681" y="17464"/>
                    </a:cubicBezTo>
                    <a:cubicBezTo>
                      <a:pt x="1684" y="17539"/>
                      <a:pt x="1695" y="17605"/>
                      <a:pt x="1762" y="17661"/>
                    </a:cubicBezTo>
                    <a:cubicBezTo>
                      <a:pt x="2110" y="17944"/>
                      <a:pt x="2516" y="18099"/>
                      <a:pt x="2952" y="18156"/>
                    </a:cubicBezTo>
                    <a:cubicBezTo>
                      <a:pt x="3160" y="18183"/>
                      <a:pt x="3368" y="18194"/>
                      <a:pt x="3576" y="18194"/>
                    </a:cubicBezTo>
                    <a:cubicBezTo>
                      <a:pt x="3905" y="18194"/>
                      <a:pt x="4233" y="18167"/>
                      <a:pt x="4561" y="18132"/>
                    </a:cubicBezTo>
                    <a:cubicBezTo>
                      <a:pt x="5186" y="18064"/>
                      <a:pt x="5780" y="17863"/>
                      <a:pt x="6387" y="17712"/>
                    </a:cubicBezTo>
                    <a:cubicBezTo>
                      <a:pt x="6751" y="17620"/>
                      <a:pt x="7099" y="17493"/>
                      <a:pt x="7426" y="17302"/>
                    </a:cubicBezTo>
                    <a:cubicBezTo>
                      <a:pt x="7536" y="17237"/>
                      <a:pt x="7587" y="17165"/>
                      <a:pt x="7557" y="17039"/>
                    </a:cubicBezTo>
                    <a:cubicBezTo>
                      <a:pt x="7548" y="17000"/>
                      <a:pt x="7546" y="16958"/>
                      <a:pt x="7543" y="16918"/>
                    </a:cubicBezTo>
                    <a:cubicBezTo>
                      <a:pt x="7498" y="16282"/>
                      <a:pt x="7452" y="15644"/>
                      <a:pt x="7410" y="15008"/>
                    </a:cubicBezTo>
                    <a:cubicBezTo>
                      <a:pt x="7398" y="14796"/>
                      <a:pt x="7399" y="14586"/>
                      <a:pt x="7392" y="14376"/>
                    </a:cubicBezTo>
                    <a:cubicBezTo>
                      <a:pt x="7386" y="14138"/>
                      <a:pt x="7377" y="13900"/>
                      <a:pt x="7368" y="13662"/>
                    </a:cubicBezTo>
                    <a:cubicBezTo>
                      <a:pt x="7365" y="13575"/>
                      <a:pt x="7395" y="13510"/>
                      <a:pt x="7465" y="13452"/>
                    </a:cubicBezTo>
                    <a:cubicBezTo>
                      <a:pt x="7685" y="13267"/>
                      <a:pt x="7899" y="13081"/>
                      <a:pt x="8108" y="12888"/>
                    </a:cubicBezTo>
                    <a:cubicBezTo>
                      <a:pt x="8282" y="12729"/>
                      <a:pt x="8388" y="12526"/>
                      <a:pt x="8471" y="12306"/>
                    </a:cubicBezTo>
                    <a:cubicBezTo>
                      <a:pt x="8778" y="11494"/>
                      <a:pt x="8967" y="10654"/>
                      <a:pt x="9092" y="9798"/>
                    </a:cubicBezTo>
                    <a:cubicBezTo>
                      <a:pt x="9137" y="9495"/>
                      <a:pt x="9129" y="9191"/>
                      <a:pt x="9051" y="8888"/>
                    </a:cubicBezTo>
                    <a:cubicBezTo>
                      <a:pt x="8912" y="8343"/>
                      <a:pt x="8772" y="7795"/>
                      <a:pt x="8660" y="7245"/>
                    </a:cubicBezTo>
                    <a:cubicBezTo>
                      <a:pt x="8547" y="6685"/>
                      <a:pt x="8474" y="6119"/>
                      <a:pt x="8370" y="5558"/>
                    </a:cubicBezTo>
                    <a:cubicBezTo>
                      <a:pt x="8340" y="5402"/>
                      <a:pt x="8277" y="5245"/>
                      <a:pt x="8199" y="5106"/>
                    </a:cubicBezTo>
                    <a:cubicBezTo>
                      <a:pt x="8133" y="4988"/>
                      <a:pt x="8027" y="4929"/>
                      <a:pt x="7914" y="4929"/>
                    </a:cubicBezTo>
                    <a:cubicBezTo>
                      <a:pt x="7839" y="4929"/>
                      <a:pt x="7762" y="4954"/>
                      <a:pt x="7689" y="5004"/>
                    </a:cubicBezTo>
                    <a:cubicBezTo>
                      <a:pt x="7634" y="5042"/>
                      <a:pt x="7584" y="5090"/>
                      <a:pt x="7539" y="5140"/>
                    </a:cubicBezTo>
                    <a:cubicBezTo>
                      <a:pt x="7353" y="5339"/>
                      <a:pt x="7236" y="5576"/>
                      <a:pt x="7188" y="5842"/>
                    </a:cubicBezTo>
                    <a:cubicBezTo>
                      <a:pt x="7062" y="6544"/>
                      <a:pt x="7059" y="7249"/>
                      <a:pt x="7198" y="7950"/>
                    </a:cubicBezTo>
                    <a:cubicBezTo>
                      <a:pt x="7236" y="8142"/>
                      <a:pt x="7234" y="8328"/>
                      <a:pt x="7179" y="8512"/>
                    </a:cubicBezTo>
                    <a:cubicBezTo>
                      <a:pt x="7098" y="8789"/>
                      <a:pt x="6973" y="9045"/>
                      <a:pt x="6799" y="9276"/>
                    </a:cubicBezTo>
                    <a:cubicBezTo>
                      <a:pt x="6774" y="9309"/>
                      <a:pt x="6741" y="9339"/>
                      <a:pt x="6703" y="9380"/>
                    </a:cubicBezTo>
                    <a:cubicBezTo>
                      <a:pt x="6645" y="9278"/>
                      <a:pt x="6706" y="9219"/>
                      <a:pt x="6736" y="9158"/>
                    </a:cubicBezTo>
                    <a:cubicBezTo>
                      <a:pt x="6823" y="8973"/>
                      <a:pt x="6921" y="8793"/>
                      <a:pt x="6999" y="8605"/>
                    </a:cubicBezTo>
                    <a:cubicBezTo>
                      <a:pt x="7083" y="8403"/>
                      <a:pt x="7114" y="8193"/>
                      <a:pt x="7080" y="7968"/>
                    </a:cubicBezTo>
                    <a:cubicBezTo>
                      <a:pt x="7011" y="7525"/>
                      <a:pt x="6954" y="7080"/>
                      <a:pt x="6993" y="6628"/>
                    </a:cubicBezTo>
                    <a:cubicBezTo>
                      <a:pt x="7003" y="6500"/>
                      <a:pt x="7020" y="6371"/>
                      <a:pt x="7018" y="6242"/>
                    </a:cubicBezTo>
                    <a:cubicBezTo>
                      <a:pt x="7012" y="5872"/>
                      <a:pt x="7092" y="5528"/>
                      <a:pt x="7308" y="5221"/>
                    </a:cubicBezTo>
                    <a:cubicBezTo>
                      <a:pt x="7390" y="5103"/>
                      <a:pt x="7402" y="4974"/>
                      <a:pt x="7374" y="4832"/>
                    </a:cubicBezTo>
                    <a:cubicBezTo>
                      <a:pt x="7287" y="4406"/>
                      <a:pt x="7203" y="3980"/>
                      <a:pt x="7126" y="3552"/>
                    </a:cubicBezTo>
                    <a:cubicBezTo>
                      <a:pt x="7026" y="2985"/>
                      <a:pt x="6913" y="2419"/>
                      <a:pt x="6900" y="1837"/>
                    </a:cubicBezTo>
                    <a:cubicBezTo>
                      <a:pt x="6894" y="1562"/>
                      <a:pt x="6831" y="1285"/>
                      <a:pt x="6769" y="1015"/>
                    </a:cubicBezTo>
                    <a:cubicBezTo>
                      <a:pt x="6745" y="902"/>
                      <a:pt x="6675" y="785"/>
                      <a:pt x="6591" y="704"/>
                    </a:cubicBezTo>
                    <a:cubicBezTo>
                      <a:pt x="6512" y="629"/>
                      <a:pt x="6398" y="586"/>
                      <a:pt x="6285" y="586"/>
                    </a:cubicBezTo>
                    <a:cubicBezTo>
                      <a:pt x="6109" y="586"/>
                      <a:pt x="5936" y="689"/>
                      <a:pt x="5908" y="926"/>
                    </a:cubicBezTo>
                    <a:cubicBezTo>
                      <a:pt x="5881" y="1156"/>
                      <a:pt x="5818" y="1381"/>
                      <a:pt x="5800" y="1610"/>
                    </a:cubicBezTo>
                    <a:cubicBezTo>
                      <a:pt x="5765" y="2050"/>
                      <a:pt x="5746" y="2491"/>
                      <a:pt x="5728" y="2932"/>
                    </a:cubicBezTo>
                    <a:cubicBezTo>
                      <a:pt x="5707" y="3468"/>
                      <a:pt x="5692" y="4004"/>
                      <a:pt x="5675" y="4539"/>
                    </a:cubicBezTo>
                    <a:cubicBezTo>
                      <a:pt x="5674" y="4601"/>
                      <a:pt x="5681" y="4664"/>
                      <a:pt x="5696" y="4722"/>
                    </a:cubicBezTo>
                    <a:cubicBezTo>
                      <a:pt x="5765" y="4985"/>
                      <a:pt x="5842" y="5245"/>
                      <a:pt x="5913" y="5507"/>
                    </a:cubicBezTo>
                    <a:cubicBezTo>
                      <a:pt x="6058" y="6046"/>
                      <a:pt x="6204" y="6583"/>
                      <a:pt x="6346" y="7120"/>
                    </a:cubicBezTo>
                    <a:cubicBezTo>
                      <a:pt x="6357" y="7159"/>
                      <a:pt x="6348" y="7201"/>
                      <a:pt x="6348" y="7242"/>
                    </a:cubicBezTo>
                    <a:cubicBezTo>
                      <a:pt x="6330" y="7246"/>
                      <a:pt x="6312" y="7249"/>
                      <a:pt x="6294" y="7252"/>
                    </a:cubicBezTo>
                    <a:cubicBezTo>
                      <a:pt x="6268" y="7188"/>
                      <a:pt x="6238" y="7125"/>
                      <a:pt x="6219" y="7059"/>
                    </a:cubicBezTo>
                    <a:cubicBezTo>
                      <a:pt x="6102" y="6640"/>
                      <a:pt x="5985" y="6221"/>
                      <a:pt x="5870" y="5801"/>
                    </a:cubicBezTo>
                    <a:cubicBezTo>
                      <a:pt x="5735" y="5303"/>
                      <a:pt x="5572" y="4811"/>
                      <a:pt x="5479" y="4305"/>
                    </a:cubicBezTo>
                    <a:cubicBezTo>
                      <a:pt x="5342" y="3558"/>
                      <a:pt x="5273" y="2797"/>
                      <a:pt x="5146" y="2049"/>
                    </a:cubicBezTo>
                    <a:cubicBezTo>
                      <a:pt x="5063" y="1576"/>
                      <a:pt x="4931" y="1111"/>
                      <a:pt x="4808" y="644"/>
                    </a:cubicBezTo>
                    <a:cubicBezTo>
                      <a:pt x="4760" y="458"/>
                      <a:pt x="4651" y="299"/>
                      <a:pt x="4501" y="173"/>
                    </a:cubicBezTo>
                    <a:cubicBezTo>
                      <a:pt x="4362" y="57"/>
                      <a:pt x="4213" y="0"/>
                      <a:pt x="4073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1038625" y="1235125"/>
                <a:ext cx="236050" cy="463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18550" extrusionOk="0">
                    <a:moveTo>
                      <a:pt x="4250" y="117"/>
                    </a:moveTo>
                    <a:cubicBezTo>
                      <a:pt x="4390" y="117"/>
                      <a:pt x="4539" y="174"/>
                      <a:pt x="4676" y="290"/>
                    </a:cubicBezTo>
                    <a:cubicBezTo>
                      <a:pt x="4826" y="417"/>
                      <a:pt x="4936" y="576"/>
                      <a:pt x="4985" y="762"/>
                    </a:cubicBezTo>
                    <a:cubicBezTo>
                      <a:pt x="5107" y="1227"/>
                      <a:pt x="5240" y="1692"/>
                      <a:pt x="5321" y="2167"/>
                    </a:cubicBezTo>
                    <a:cubicBezTo>
                      <a:pt x="5450" y="2915"/>
                      <a:pt x="5519" y="3676"/>
                      <a:pt x="5656" y="4422"/>
                    </a:cubicBezTo>
                    <a:cubicBezTo>
                      <a:pt x="5749" y="4929"/>
                      <a:pt x="5912" y="5421"/>
                      <a:pt x="6047" y="5919"/>
                    </a:cubicBezTo>
                    <a:cubicBezTo>
                      <a:pt x="6162" y="6338"/>
                      <a:pt x="6279" y="6756"/>
                      <a:pt x="6396" y="7175"/>
                    </a:cubicBezTo>
                    <a:cubicBezTo>
                      <a:pt x="6414" y="7241"/>
                      <a:pt x="6445" y="7306"/>
                      <a:pt x="6471" y="7370"/>
                    </a:cubicBezTo>
                    <a:cubicBezTo>
                      <a:pt x="6489" y="7367"/>
                      <a:pt x="6507" y="7363"/>
                      <a:pt x="6525" y="7360"/>
                    </a:cubicBezTo>
                    <a:cubicBezTo>
                      <a:pt x="6525" y="7319"/>
                      <a:pt x="6532" y="7276"/>
                      <a:pt x="6523" y="7238"/>
                    </a:cubicBezTo>
                    <a:cubicBezTo>
                      <a:pt x="6379" y="6701"/>
                      <a:pt x="6235" y="6162"/>
                      <a:pt x="6090" y="5625"/>
                    </a:cubicBezTo>
                    <a:cubicBezTo>
                      <a:pt x="6017" y="5363"/>
                      <a:pt x="5942" y="5101"/>
                      <a:pt x="5873" y="4839"/>
                    </a:cubicBezTo>
                    <a:cubicBezTo>
                      <a:pt x="5858" y="4780"/>
                      <a:pt x="5851" y="4719"/>
                      <a:pt x="5852" y="4657"/>
                    </a:cubicBezTo>
                    <a:cubicBezTo>
                      <a:pt x="5867" y="4122"/>
                      <a:pt x="5882" y="3586"/>
                      <a:pt x="5905" y="3050"/>
                    </a:cubicBezTo>
                    <a:cubicBezTo>
                      <a:pt x="5923" y="2609"/>
                      <a:pt x="5941" y="2168"/>
                      <a:pt x="5975" y="1728"/>
                    </a:cubicBezTo>
                    <a:cubicBezTo>
                      <a:pt x="5995" y="1499"/>
                      <a:pt x="6056" y="1274"/>
                      <a:pt x="6085" y="1044"/>
                    </a:cubicBezTo>
                    <a:cubicBezTo>
                      <a:pt x="6112" y="807"/>
                      <a:pt x="6285" y="704"/>
                      <a:pt x="6461" y="704"/>
                    </a:cubicBezTo>
                    <a:cubicBezTo>
                      <a:pt x="6574" y="704"/>
                      <a:pt x="6689" y="747"/>
                      <a:pt x="6768" y="822"/>
                    </a:cubicBezTo>
                    <a:cubicBezTo>
                      <a:pt x="6850" y="903"/>
                      <a:pt x="6921" y="1020"/>
                      <a:pt x="6946" y="1133"/>
                    </a:cubicBezTo>
                    <a:cubicBezTo>
                      <a:pt x="7008" y="1403"/>
                      <a:pt x="7069" y="1679"/>
                      <a:pt x="7077" y="1955"/>
                    </a:cubicBezTo>
                    <a:cubicBezTo>
                      <a:pt x="7089" y="2537"/>
                      <a:pt x="7201" y="3101"/>
                      <a:pt x="7303" y="3670"/>
                    </a:cubicBezTo>
                    <a:cubicBezTo>
                      <a:pt x="7380" y="4098"/>
                      <a:pt x="7462" y="4524"/>
                      <a:pt x="7549" y="4950"/>
                    </a:cubicBezTo>
                    <a:cubicBezTo>
                      <a:pt x="7579" y="5091"/>
                      <a:pt x="7566" y="5221"/>
                      <a:pt x="7483" y="5339"/>
                    </a:cubicBezTo>
                    <a:cubicBezTo>
                      <a:pt x="7267" y="5646"/>
                      <a:pt x="7188" y="5990"/>
                      <a:pt x="7194" y="6360"/>
                    </a:cubicBezTo>
                    <a:cubicBezTo>
                      <a:pt x="7197" y="6488"/>
                      <a:pt x="7180" y="6617"/>
                      <a:pt x="7170" y="6746"/>
                    </a:cubicBezTo>
                    <a:cubicBezTo>
                      <a:pt x="7131" y="7196"/>
                      <a:pt x="7188" y="7642"/>
                      <a:pt x="7255" y="8086"/>
                    </a:cubicBezTo>
                    <a:cubicBezTo>
                      <a:pt x="7290" y="8309"/>
                      <a:pt x="7260" y="8521"/>
                      <a:pt x="7176" y="8723"/>
                    </a:cubicBezTo>
                    <a:cubicBezTo>
                      <a:pt x="7098" y="8911"/>
                      <a:pt x="7000" y="9090"/>
                      <a:pt x="6912" y="9274"/>
                    </a:cubicBezTo>
                    <a:cubicBezTo>
                      <a:pt x="6882" y="9337"/>
                      <a:pt x="6822" y="9396"/>
                      <a:pt x="6879" y="9496"/>
                    </a:cubicBezTo>
                    <a:cubicBezTo>
                      <a:pt x="6918" y="9456"/>
                      <a:pt x="6949" y="9427"/>
                      <a:pt x="6976" y="9393"/>
                    </a:cubicBezTo>
                    <a:cubicBezTo>
                      <a:pt x="7149" y="9162"/>
                      <a:pt x="7273" y="8907"/>
                      <a:pt x="7356" y="8630"/>
                    </a:cubicBezTo>
                    <a:cubicBezTo>
                      <a:pt x="7410" y="8444"/>
                      <a:pt x="7413" y="8260"/>
                      <a:pt x="7374" y="8066"/>
                    </a:cubicBezTo>
                    <a:cubicBezTo>
                      <a:pt x="7234" y="7367"/>
                      <a:pt x="7239" y="6662"/>
                      <a:pt x="7365" y="5960"/>
                    </a:cubicBezTo>
                    <a:cubicBezTo>
                      <a:pt x="7413" y="5694"/>
                      <a:pt x="7530" y="5457"/>
                      <a:pt x="7714" y="5258"/>
                    </a:cubicBezTo>
                    <a:cubicBezTo>
                      <a:pt x="7761" y="5208"/>
                      <a:pt x="7811" y="5160"/>
                      <a:pt x="7866" y="5122"/>
                    </a:cubicBezTo>
                    <a:cubicBezTo>
                      <a:pt x="7939" y="5072"/>
                      <a:pt x="8017" y="5047"/>
                      <a:pt x="8091" y="5047"/>
                    </a:cubicBezTo>
                    <a:cubicBezTo>
                      <a:pt x="8205" y="5047"/>
                      <a:pt x="8310" y="5106"/>
                      <a:pt x="8376" y="5223"/>
                    </a:cubicBezTo>
                    <a:cubicBezTo>
                      <a:pt x="8454" y="5363"/>
                      <a:pt x="8516" y="5520"/>
                      <a:pt x="8546" y="5676"/>
                    </a:cubicBezTo>
                    <a:cubicBezTo>
                      <a:pt x="8651" y="6237"/>
                      <a:pt x="8723" y="6803"/>
                      <a:pt x="8837" y="7361"/>
                    </a:cubicBezTo>
                    <a:cubicBezTo>
                      <a:pt x="8949" y="7913"/>
                      <a:pt x="9089" y="8459"/>
                      <a:pt x="9228" y="9006"/>
                    </a:cubicBezTo>
                    <a:cubicBezTo>
                      <a:pt x="9306" y="9309"/>
                      <a:pt x="9312" y="9612"/>
                      <a:pt x="9269" y="9916"/>
                    </a:cubicBezTo>
                    <a:cubicBezTo>
                      <a:pt x="9144" y="10772"/>
                      <a:pt x="8954" y="11610"/>
                      <a:pt x="8648" y="12422"/>
                    </a:cubicBezTo>
                    <a:cubicBezTo>
                      <a:pt x="8564" y="12643"/>
                      <a:pt x="8457" y="12845"/>
                      <a:pt x="8285" y="13004"/>
                    </a:cubicBezTo>
                    <a:cubicBezTo>
                      <a:pt x="8076" y="13198"/>
                      <a:pt x="7860" y="13385"/>
                      <a:pt x="7642" y="13568"/>
                    </a:cubicBezTo>
                    <a:cubicBezTo>
                      <a:pt x="7572" y="13627"/>
                      <a:pt x="7542" y="13693"/>
                      <a:pt x="7545" y="13780"/>
                    </a:cubicBezTo>
                    <a:cubicBezTo>
                      <a:pt x="7552" y="14017"/>
                      <a:pt x="7561" y="14256"/>
                      <a:pt x="7569" y="14493"/>
                    </a:cubicBezTo>
                    <a:cubicBezTo>
                      <a:pt x="7575" y="14704"/>
                      <a:pt x="7573" y="14914"/>
                      <a:pt x="7587" y="15124"/>
                    </a:cubicBezTo>
                    <a:cubicBezTo>
                      <a:pt x="7629" y="15762"/>
                      <a:pt x="7675" y="16398"/>
                      <a:pt x="7720" y="17036"/>
                    </a:cubicBezTo>
                    <a:cubicBezTo>
                      <a:pt x="7723" y="17076"/>
                      <a:pt x="7725" y="17118"/>
                      <a:pt x="7734" y="17157"/>
                    </a:cubicBezTo>
                    <a:cubicBezTo>
                      <a:pt x="7764" y="17283"/>
                      <a:pt x="7711" y="17355"/>
                      <a:pt x="7602" y="17420"/>
                    </a:cubicBezTo>
                    <a:cubicBezTo>
                      <a:pt x="7276" y="17609"/>
                      <a:pt x="6928" y="17738"/>
                      <a:pt x="6562" y="17830"/>
                    </a:cubicBezTo>
                    <a:cubicBezTo>
                      <a:pt x="5956" y="17980"/>
                      <a:pt x="5362" y="18182"/>
                      <a:pt x="4736" y="18248"/>
                    </a:cubicBezTo>
                    <a:cubicBezTo>
                      <a:pt x="4408" y="18284"/>
                      <a:pt x="4079" y="18311"/>
                      <a:pt x="3751" y="18311"/>
                    </a:cubicBezTo>
                    <a:cubicBezTo>
                      <a:pt x="3544" y="18311"/>
                      <a:pt x="3336" y="18300"/>
                      <a:pt x="3129" y="18274"/>
                    </a:cubicBezTo>
                    <a:cubicBezTo>
                      <a:pt x="2691" y="18215"/>
                      <a:pt x="2287" y="18062"/>
                      <a:pt x="1938" y="17779"/>
                    </a:cubicBezTo>
                    <a:cubicBezTo>
                      <a:pt x="1870" y="17723"/>
                      <a:pt x="1861" y="17657"/>
                      <a:pt x="1857" y="17581"/>
                    </a:cubicBezTo>
                    <a:cubicBezTo>
                      <a:pt x="1828" y="16983"/>
                      <a:pt x="1806" y="16385"/>
                      <a:pt x="1768" y="15788"/>
                    </a:cubicBezTo>
                    <a:cubicBezTo>
                      <a:pt x="1728" y="15123"/>
                      <a:pt x="1674" y="14460"/>
                      <a:pt x="1626" y="13795"/>
                    </a:cubicBezTo>
                    <a:cubicBezTo>
                      <a:pt x="1623" y="13754"/>
                      <a:pt x="1626" y="13714"/>
                      <a:pt x="1626" y="13640"/>
                    </a:cubicBezTo>
                    <a:cubicBezTo>
                      <a:pt x="1804" y="13742"/>
                      <a:pt x="1969" y="13834"/>
                      <a:pt x="2131" y="13930"/>
                    </a:cubicBezTo>
                    <a:cubicBezTo>
                      <a:pt x="2481" y="14137"/>
                      <a:pt x="2826" y="14353"/>
                      <a:pt x="3210" y="14500"/>
                    </a:cubicBezTo>
                    <a:cubicBezTo>
                      <a:pt x="3612" y="14653"/>
                      <a:pt x="4025" y="14760"/>
                      <a:pt x="4444" y="14851"/>
                    </a:cubicBezTo>
                    <a:cubicBezTo>
                      <a:pt x="4460" y="14855"/>
                      <a:pt x="4477" y="14857"/>
                      <a:pt x="4493" y="14857"/>
                    </a:cubicBezTo>
                    <a:cubicBezTo>
                      <a:pt x="4540" y="14857"/>
                      <a:pt x="4582" y="14839"/>
                      <a:pt x="4585" y="14781"/>
                    </a:cubicBezTo>
                    <a:cubicBezTo>
                      <a:pt x="4588" y="14733"/>
                      <a:pt x="4546" y="14653"/>
                      <a:pt x="4507" y="14640"/>
                    </a:cubicBezTo>
                    <a:cubicBezTo>
                      <a:pt x="4360" y="14590"/>
                      <a:pt x="4203" y="14566"/>
                      <a:pt x="4053" y="14523"/>
                    </a:cubicBezTo>
                    <a:cubicBezTo>
                      <a:pt x="3767" y="14440"/>
                      <a:pt x="3480" y="14358"/>
                      <a:pt x="3197" y="14263"/>
                    </a:cubicBezTo>
                    <a:cubicBezTo>
                      <a:pt x="2793" y="14125"/>
                      <a:pt x="2446" y="13885"/>
                      <a:pt x="2103" y="13640"/>
                    </a:cubicBezTo>
                    <a:cubicBezTo>
                      <a:pt x="1914" y="13507"/>
                      <a:pt x="1719" y="13384"/>
                      <a:pt x="1534" y="13246"/>
                    </a:cubicBezTo>
                    <a:cubicBezTo>
                      <a:pt x="1438" y="13174"/>
                      <a:pt x="1341" y="13091"/>
                      <a:pt x="1273" y="12992"/>
                    </a:cubicBezTo>
                    <a:cubicBezTo>
                      <a:pt x="1129" y="12779"/>
                      <a:pt x="999" y="12554"/>
                      <a:pt x="869" y="12331"/>
                    </a:cubicBezTo>
                    <a:cubicBezTo>
                      <a:pt x="632" y="11918"/>
                      <a:pt x="535" y="11459"/>
                      <a:pt x="451" y="10995"/>
                    </a:cubicBezTo>
                    <a:cubicBezTo>
                      <a:pt x="329" y="10320"/>
                      <a:pt x="212" y="9642"/>
                      <a:pt x="194" y="8956"/>
                    </a:cubicBezTo>
                    <a:cubicBezTo>
                      <a:pt x="176" y="8236"/>
                      <a:pt x="206" y="7516"/>
                      <a:pt x="221" y="6794"/>
                    </a:cubicBezTo>
                    <a:lnTo>
                      <a:pt x="223" y="6795"/>
                    </a:lnTo>
                    <a:cubicBezTo>
                      <a:pt x="232" y="6333"/>
                      <a:pt x="259" y="5871"/>
                      <a:pt x="269" y="5409"/>
                    </a:cubicBezTo>
                    <a:cubicBezTo>
                      <a:pt x="286" y="4614"/>
                      <a:pt x="293" y="3819"/>
                      <a:pt x="314" y="3025"/>
                    </a:cubicBezTo>
                    <a:cubicBezTo>
                      <a:pt x="322" y="2753"/>
                      <a:pt x="353" y="2482"/>
                      <a:pt x="389" y="2213"/>
                    </a:cubicBezTo>
                    <a:cubicBezTo>
                      <a:pt x="415" y="2020"/>
                      <a:pt x="548" y="1900"/>
                      <a:pt x="731" y="1849"/>
                    </a:cubicBezTo>
                    <a:cubicBezTo>
                      <a:pt x="766" y="1839"/>
                      <a:pt x="798" y="1834"/>
                      <a:pt x="829" y="1834"/>
                    </a:cubicBezTo>
                    <a:cubicBezTo>
                      <a:pt x="962" y="1834"/>
                      <a:pt x="1061" y="1918"/>
                      <a:pt x="1144" y="2038"/>
                    </a:cubicBezTo>
                    <a:cubicBezTo>
                      <a:pt x="1273" y="2222"/>
                      <a:pt x="1377" y="2416"/>
                      <a:pt x="1425" y="2642"/>
                    </a:cubicBezTo>
                    <a:cubicBezTo>
                      <a:pt x="1476" y="2887"/>
                      <a:pt x="1578" y="3122"/>
                      <a:pt x="1620" y="3367"/>
                    </a:cubicBezTo>
                    <a:cubicBezTo>
                      <a:pt x="1686" y="3748"/>
                      <a:pt x="1728" y="4134"/>
                      <a:pt x="1765" y="4519"/>
                    </a:cubicBezTo>
                    <a:cubicBezTo>
                      <a:pt x="1827" y="5140"/>
                      <a:pt x="1878" y="5763"/>
                      <a:pt x="1929" y="6386"/>
                    </a:cubicBezTo>
                    <a:cubicBezTo>
                      <a:pt x="1942" y="6534"/>
                      <a:pt x="1939" y="6684"/>
                      <a:pt x="1947" y="6834"/>
                    </a:cubicBezTo>
                    <a:cubicBezTo>
                      <a:pt x="1950" y="6897"/>
                      <a:pt x="1960" y="6962"/>
                      <a:pt x="1971" y="7049"/>
                    </a:cubicBezTo>
                    <a:cubicBezTo>
                      <a:pt x="2080" y="6977"/>
                      <a:pt x="2067" y="6891"/>
                      <a:pt x="2062" y="6816"/>
                    </a:cubicBezTo>
                    <a:cubicBezTo>
                      <a:pt x="2046" y="6539"/>
                      <a:pt x="2025" y="6261"/>
                      <a:pt x="2004" y="5984"/>
                    </a:cubicBezTo>
                    <a:cubicBezTo>
                      <a:pt x="1968" y="5510"/>
                      <a:pt x="1932" y="5035"/>
                      <a:pt x="1891" y="4561"/>
                    </a:cubicBezTo>
                    <a:cubicBezTo>
                      <a:pt x="1845" y="4027"/>
                      <a:pt x="1803" y="3494"/>
                      <a:pt x="1677" y="2968"/>
                    </a:cubicBezTo>
                    <a:cubicBezTo>
                      <a:pt x="1636" y="2800"/>
                      <a:pt x="1681" y="2606"/>
                      <a:pt x="1711" y="2426"/>
                    </a:cubicBezTo>
                    <a:cubicBezTo>
                      <a:pt x="1767" y="2086"/>
                      <a:pt x="1831" y="1745"/>
                      <a:pt x="1905" y="1407"/>
                    </a:cubicBezTo>
                    <a:cubicBezTo>
                      <a:pt x="1963" y="1136"/>
                      <a:pt x="2106" y="900"/>
                      <a:pt x="2289" y="696"/>
                    </a:cubicBezTo>
                    <a:cubicBezTo>
                      <a:pt x="2377" y="598"/>
                      <a:pt x="2499" y="551"/>
                      <a:pt x="2620" y="551"/>
                    </a:cubicBezTo>
                    <a:cubicBezTo>
                      <a:pt x="2771" y="551"/>
                      <a:pt x="2922" y="624"/>
                      <a:pt x="3005" y="765"/>
                    </a:cubicBezTo>
                    <a:cubicBezTo>
                      <a:pt x="3113" y="951"/>
                      <a:pt x="3195" y="1155"/>
                      <a:pt x="3269" y="1358"/>
                    </a:cubicBezTo>
                    <a:cubicBezTo>
                      <a:pt x="3411" y="1756"/>
                      <a:pt x="3489" y="2168"/>
                      <a:pt x="3530" y="2591"/>
                    </a:cubicBezTo>
                    <a:cubicBezTo>
                      <a:pt x="3573" y="3037"/>
                      <a:pt x="3650" y="3479"/>
                      <a:pt x="3687" y="3925"/>
                    </a:cubicBezTo>
                    <a:cubicBezTo>
                      <a:pt x="3743" y="4623"/>
                      <a:pt x="3777" y="5322"/>
                      <a:pt x="3822" y="6021"/>
                    </a:cubicBezTo>
                    <a:cubicBezTo>
                      <a:pt x="3843" y="6332"/>
                      <a:pt x="3864" y="6644"/>
                      <a:pt x="3891" y="6956"/>
                    </a:cubicBezTo>
                    <a:cubicBezTo>
                      <a:pt x="3897" y="7022"/>
                      <a:pt x="3932" y="7087"/>
                      <a:pt x="3951" y="7153"/>
                    </a:cubicBezTo>
                    <a:cubicBezTo>
                      <a:pt x="3968" y="7151"/>
                      <a:pt x="3984" y="7148"/>
                      <a:pt x="3999" y="7147"/>
                    </a:cubicBezTo>
                    <a:cubicBezTo>
                      <a:pt x="4002" y="7099"/>
                      <a:pt x="4011" y="7051"/>
                      <a:pt x="4008" y="7004"/>
                    </a:cubicBezTo>
                    <a:cubicBezTo>
                      <a:pt x="3969" y="6434"/>
                      <a:pt x="3927" y="5865"/>
                      <a:pt x="3890" y="5297"/>
                    </a:cubicBezTo>
                    <a:cubicBezTo>
                      <a:pt x="3843" y="4572"/>
                      <a:pt x="3827" y="3844"/>
                      <a:pt x="3707" y="3125"/>
                    </a:cubicBezTo>
                    <a:cubicBezTo>
                      <a:pt x="3662" y="2845"/>
                      <a:pt x="3657" y="2557"/>
                      <a:pt x="3645" y="2272"/>
                    </a:cubicBezTo>
                    <a:cubicBezTo>
                      <a:pt x="3630" y="1864"/>
                      <a:pt x="3612" y="1455"/>
                      <a:pt x="3623" y="1049"/>
                    </a:cubicBezTo>
                    <a:cubicBezTo>
                      <a:pt x="3627" y="863"/>
                      <a:pt x="3669" y="668"/>
                      <a:pt x="3741" y="497"/>
                    </a:cubicBezTo>
                    <a:cubicBezTo>
                      <a:pt x="3845" y="247"/>
                      <a:pt x="4038" y="117"/>
                      <a:pt x="4250" y="117"/>
                    </a:cubicBezTo>
                    <a:close/>
                    <a:moveTo>
                      <a:pt x="4288" y="1"/>
                    </a:moveTo>
                    <a:cubicBezTo>
                      <a:pt x="4149" y="1"/>
                      <a:pt x="4012" y="35"/>
                      <a:pt x="3875" y="90"/>
                    </a:cubicBezTo>
                    <a:cubicBezTo>
                      <a:pt x="3731" y="147"/>
                      <a:pt x="3630" y="237"/>
                      <a:pt x="3606" y="395"/>
                    </a:cubicBezTo>
                    <a:cubicBezTo>
                      <a:pt x="3566" y="656"/>
                      <a:pt x="3528" y="918"/>
                      <a:pt x="3486" y="1179"/>
                    </a:cubicBezTo>
                    <a:cubicBezTo>
                      <a:pt x="3477" y="1239"/>
                      <a:pt x="3510" y="1313"/>
                      <a:pt x="3434" y="1374"/>
                    </a:cubicBezTo>
                    <a:cubicBezTo>
                      <a:pt x="3402" y="1311"/>
                      <a:pt x="3375" y="1259"/>
                      <a:pt x="3350" y="1205"/>
                    </a:cubicBezTo>
                    <a:cubicBezTo>
                      <a:pt x="3275" y="1037"/>
                      <a:pt x="3207" y="867"/>
                      <a:pt x="3125" y="702"/>
                    </a:cubicBezTo>
                    <a:cubicBezTo>
                      <a:pt x="3021" y="494"/>
                      <a:pt x="2875" y="398"/>
                      <a:pt x="2669" y="398"/>
                    </a:cubicBezTo>
                    <a:cubicBezTo>
                      <a:pt x="2628" y="398"/>
                      <a:pt x="2584" y="402"/>
                      <a:pt x="2538" y="410"/>
                    </a:cubicBezTo>
                    <a:cubicBezTo>
                      <a:pt x="2374" y="437"/>
                      <a:pt x="2247" y="516"/>
                      <a:pt x="2143" y="641"/>
                    </a:cubicBezTo>
                    <a:cubicBezTo>
                      <a:pt x="1929" y="899"/>
                      <a:pt x="1800" y="1193"/>
                      <a:pt x="1735" y="1520"/>
                    </a:cubicBezTo>
                    <a:cubicBezTo>
                      <a:pt x="1680" y="1804"/>
                      <a:pt x="1620" y="2089"/>
                      <a:pt x="1554" y="2408"/>
                    </a:cubicBezTo>
                    <a:cubicBezTo>
                      <a:pt x="1432" y="2222"/>
                      <a:pt x="1347" y="2068"/>
                      <a:pt x="1240" y="1928"/>
                    </a:cubicBezTo>
                    <a:cubicBezTo>
                      <a:pt x="1133" y="1788"/>
                      <a:pt x="997" y="1684"/>
                      <a:pt x="828" y="1684"/>
                    </a:cubicBezTo>
                    <a:cubicBezTo>
                      <a:pt x="791" y="1684"/>
                      <a:pt x="752" y="1689"/>
                      <a:pt x="712" y="1700"/>
                    </a:cubicBezTo>
                    <a:cubicBezTo>
                      <a:pt x="490" y="1760"/>
                      <a:pt x="320" y="1915"/>
                      <a:pt x="275" y="2143"/>
                    </a:cubicBezTo>
                    <a:cubicBezTo>
                      <a:pt x="223" y="2416"/>
                      <a:pt x="196" y="2695"/>
                      <a:pt x="181" y="2972"/>
                    </a:cubicBezTo>
                    <a:cubicBezTo>
                      <a:pt x="164" y="3326"/>
                      <a:pt x="172" y="3681"/>
                      <a:pt x="170" y="4033"/>
                    </a:cubicBezTo>
                    <a:cubicBezTo>
                      <a:pt x="167" y="4326"/>
                      <a:pt x="176" y="4618"/>
                      <a:pt x="164" y="4911"/>
                    </a:cubicBezTo>
                    <a:cubicBezTo>
                      <a:pt x="125" y="5855"/>
                      <a:pt x="73" y="6800"/>
                      <a:pt x="37" y="7744"/>
                    </a:cubicBezTo>
                    <a:cubicBezTo>
                      <a:pt x="23" y="8131"/>
                      <a:pt x="1" y="8522"/>
                      <a:pt x="46" y="8905"/>
                    </a:cubicBezTo>
                    <a:cubicBezTo>
                      <a:pt x="137" y="9709"/>
                      <a:pt x="254" y="10509"/>
                      <a:pt x="394" y="11306"/>
                    </a:cubicBezTo>
                    <a:cubicBezTo>
                      <a:pt x="509" y="11960"/>
                      <a:pt x="739" y="12577"/>
                      <a:pt x="1174" y="13097"/>
                    </a:cubicBezTo>
                    <a:cubicBezTo>
                      <a:pt x="1231" y="13165"/>
                      <a:pt x="1284" y="13237"/>
                      <a:pt x="1329" y="13312"/>
                    </a:cubicBezTo>
                    <a:cubicBezTo>
                      <a:pt x="1359" y="13363"/>
                      <a:pt x="1389" y="13420"/>
                      <a:pt x="1396" y="13477"/>
                    </a:cubicBezTo>
                    <a:cubicBezTo>
                      <a:pt x="1419" y="13685"/>
                      <a:pt x="1434" y="13895"/>
                      <a:pt x="1447" y="14106"/>
                    </a:cubicBezTo>
                    <a:cubicBezTo>
                      <a:pt x="1479" y="14554"/>
                      <a:pt x="1512" y="15001"/>
                      <a:pt x="1536" y="15450"/>
                    </a:cubicBezTo>
                    <a:cubicBezTo>
                      <a:pt x="1576" y="16190"/>
                      <a:pt x="1612" y="16929"/>
                      <a:pt x="1644" y="17671"/>
                    </a:cubicBezTo>
                    <a:cubicBezTo>
                      <a:pt x="1648" y="17776"/>
                      <a:pt x="1681" y="17852"/>
                      <a:pt x="1756" y="17918"/>
                    </a:cubicBezTo>
                    <a:cubicBezTo>
                      <a:pt x="2140" y="18260"/>
                      <a:pt x="2601" y="18443"/>
                      <a:pt x="3101" y="18508"/>
                    </a:cubicBezTo>
                    <a:cubicBezTo>
                      <a:pt x="3329" y="18537"/>
                      <a:pt x="3558" y="18550"/>
                      <a:pt x="3788" y="18550"/>
                    </a:cubicBezTo>
                    <a:cubicBezTo>
                      <a:pt x="4101" y="18550"/>
                      <a:pt x="4416" y="18526"/>
                      <a:pt x="4729" y="18487"/>
                    </a:cubicBezTo>
                    <a:cubicBezTo>
                      <a:pt x="4958" y="18460"/>
                      <a:pt x="5188" y="18430"/>
                      <a:pt x="5413" y="18380"/>
                    </a:cubicBezTo>
                    <a:cubicBezTo>
                      <a:pt x="5717" y="18313"/>
                      <a:pt x="6017" y="18224"/>
                      <a:pt x="6321" y="18146"/>
                    </a:cubicBezTo>
                    <a:cubicBezTo>
                      <a:pt x="6828" y="18016"/>
                      <a:pt x="7335" y="17884"/>
                      <a:pt x="7782" y="17593"/>
                    </a:cubicBezTo>
                    <a:cubicBezTo>
                      <a:pt x="7860" y="17543"/>
                      <a:pt x="7935" y="17489"/>
                      <a:pt x="8009" y="17438"/>
                    </a:cubicBezTo>
                    <a:cubicBezTo>
                      <a:pt x="7871" y="16734"/>
                      <a:pt x="7851" y="16041"/>
                      <a:pt x="7812" y="15349"/>
                    </a:cubicBezTo>
                    <a:cubicBezTo>
                      <a:pt x="7786" y="14887"/>
                      <a:pt x="7773" y="14425"/>
                      <a:pt x="7747" y="13964"/>
                    </a:cubicBezTo>
                    <a:cubicBezTo>
                      <a:pt x="7740" y="13820"/>
                      <a:pt x="7735" y="13693"/>
                      <a:pt x="7892" y="13624"/>
                    </a:cubicBezTo>
                    <a:cubicBezTo>
                      <a:pt x="7916" y="13613"/>
                      <a:pt x="7932" y="13588"/>
                      <a:pt x="7952" y="13568"/>
                    </a:cubicBezTo>
                    <a:cubicBezTo>
                      <a:pt x="8088" y="13420"/>
                      <a:pt x="8220" y="13264"/>
                      <a:pt x="8364" y="13121"/>
                    </a:cubicBezTo>
                    <a:cubicBezTo>
                      <a:pt x="8537" y="12950"/>
                      <a:pt x="8664" y="12755"/>
                      <a:pt x="8747" y="12527"/>
                    </a:cubicBezTo>
                    <a:cubicBezTo>
                      <a:pt x="9021" y="11763"/>
                      <a:pt x="9222" y="10983"/>
                      <a:pt x="9357" y="10183"/>
                    </a:cubicBezTo>
                    <a:cubicBezTo>
                      <a:pt x="9441" y="9684"/>
                      <a:pt x="9431" y="9201"/>
                      <a:pt x="9284" y="8711"/>
                    </a:cubicBezTo>
                    <a:cubicBezTo>
                      <a:pt x="9050" y="7930"/>
                      <a:pt x="8907" y="7127"/>
                      <a:pt x="8789" y="6318"/>
                    </a:cubicBezTo>
                    <a:cubicBezTo>
                      <a:pt x="8751" y="6056"/>
                      <a:pt x="8711" y="5795"/>
                      <a:pt x="8666" y="5534"/>
                    </a:cubicBezTo>
                    <a:cubicBezTo>
                      <a:pt x="8636" y="5357"/>
                      <a:pt x="8561" y="5196"/>
                      <a:pt x="8439" y="5061"/>
                    </a:cubicBezTo>
                    <a:cubicBezTo>
                      <a:pt x="8339" y="4948"/>
                      <a:pt x="8222" y="4891"/>
                      <a:pt x="8092" y="4891"/>
                    </a:cubicBezTo>
                    <a:cubicBezTo>
                      <a:pt x="8032" y="4891"/>
                      <a:pt x="7969" y="4903"/>
                      <a:pt x="7904" y="4927"/>
                    </a:cubicBezTo>
                    <a:cubicBezTo>
                      <a:pt x="7850" y="4948"/>
                      <a:pt x="7797" y="4974"/>
                      <a:pt x="7723" y="5007"/>
                    </a:cubicBezTo>
                    <a:cubicBezTo>
                      <a:pt x="7698" y="4912"/>
                      <a:pt x="7671" y="4837"/>
                      <a:pt x="7656" y="4759"/>
                    </a:cubicBezTo>
                    <a:cubicBezTo>
                      <a:pt x="7563" y="4266"/>
                      <a:pt x="7465" y="3772"/>
                      <a:pt x="7381" y="3275"/>
                    </a:cubicBezTo>
                    <a:cubicBezTo>
                      <a:pt x="7312" y="2867"/>
                      <a:pt x="7233" y="2464"/>
                      <a:pt x="7227" y="2044"/>
                    </a:cubicBezTo>
                    <a:cubicBezTo>
                      <a:pt x="7222" y="1728"/>
                      <a:pt x="7143" y="1412"/>
                      <a:pt x="7089" y="1098"/>
                    </a:cubicBezTo>
                    <a:cubicBezTo>
                      <a:pt x="7062" y="939"/>
                      <a:pt x="6979" y="806"/>
                      <a:pt x="6849" y="707"/>
                    </a:cubicBezTo>
                    <a:cubicBezTo>
                      <a:pt x="6727" y="613"/>
                      <a:pt x="6595" y="569"/>
                      <a:pt x="6470" y="569"/>
                    </a:cubicBezTo>
                    <a:cubicBezTo>
                      <a:pt x="6234" y="569"/>
                      <a:pt x="6025" y="727"/>
                      <a:pt x="5968" y="1007"/>
                    </a:cubicBezTo>
                    <a:cubicBezTo>
                      <a:pt x="5897" y="1359"/>
                      <a:pt x="5839" y="1716"/>
                      <a:pt x="5815" y="2075"/>
                    </a:cubicBezTo>
                    <a:cubicBezTo>
                      <a:pt x="5780" y="2617"/>
                      <a:pt x="5779" y="3161"/>
                      <a:pt x="5762" y="3706"/>
                    </a:cubicBezTo>
                    <a:cubicBezTo>
                      <a:pt x="5759" y="3760"/>
                      <a:pt x="5750" y="3816"/>
                      <a:pt x="5743" y="3870"/>
                    </a:cubicBezTo>
                    <a:cubicBezTo>
                      <a:pt x="5707" y="3849"/>
                      <a:pt x="5695" y="3831"/>
                      <a:pt x="5692" y="3813"/>
                    </a:cubicBezTo>
                    <a:cubicBezTo>
                      <a:pt x="5623" y="3320"/>
                      <a:pt x="5546" y="2830"/>
                      <a:pt x="5489" y="2338"/>
                    </a:cubicBezTo>
                    <a:cubicBezTo>
                      <a:pt x="5417" y="1706"/>
                      <a:pt x="5249" y="1100"/>
                      <a:pt x="5035" y="503"/>
                    </a:cubicBezTo>
                    <a:cubicBezTo>
                      <a:pt x="4955" y="284"/>
                      <a:pt x="4802" y="141"/>
                      <a:pt x="4588" y="57"/>
                    </a:cubicBezTo>
                    <a:cubicBezTo>
                      <a:pt x="4487" y="18"/>
                      <a:pt x="4387" y="1"/>
                      <a:pt x="4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1072850" y="1429250"/>
                <a:ext cx="1192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62" extrusionOk="0">
                    <a:moveTo>
                      <a:pt x="3029" y="1"/>
                    </a:moveTo>
                    <a:cubicBezTo>
                      <a:pt x="2596" y="1"/>
                      <a:pt x="2163" y="25"/>
                      <a:pt x="1735" y="102"/>
                    </a:cubicBezTo>
                    <a:cubicBezTo>
                      <a:pt x="1206" y="196"/>
                      <a:pt x="690" y="342"/>
                      <a:pt x="168" y="468"/>
                    </a:cubicBezTo>
                    <a:cubicBezTo>
                      <a:pt x="110" y="483"/>
                      <a:pt x="56" y="519"/>
                      <a:pt x="0" y="546"/>
                    </a:cubicBezTo>
                    <a:cubicBezTo>
                      <a:pt x="49" y="557"/>
                      <a:pt x="97" y="561"/>
                      <a:pt x="143" y="561"/>
                    </a:cubicBezTo>
                    <a:cubicBezTo>
                      <a:pt x="286" y="561"/>
                      <a:pt x="418" y="517"/>
                      <a:pt x="549" y="478"/>
                    </a:cubicBezTo>
                    <a:cubicBezTo>
                      <a:pt x="1283" y="264"/>
                      <a:pt x="2029" y="142"/>
                      <a:pt x="2795" y="120"/>
                    </a:cubicBezTo>
                    <a:cubicBezTo>
                      <a:pt x="3035" y="112"/>
                      <a:pt x="3275" y="102"/>
                      <a:pt x="3514" y="102"/>
                    </a:cubicBezTo>
                    <a:cubicBezTo>
                      <a:pt x="3864" y="102"/>
                      <a:pt x="4213" y="124"/>
                      <a:pt x="4560" y="207"/>
                    </a:cubicBezTo>
                    <a:cubicBezTo>
                      <a:pt x="4579" y="212"/>
                      <a:pt x="4599" y="213"/>
                      <a:pt x="4622" y="213"/>
                    </a:cubicBezTo>
                    <a:cubicBezTo>
                      <a:pt x="4661" y="213"/>
                      <a:pt x="4708" y="208"/>
                      <a:pt x="4770" y="208"/>
                    </a:cubicBezTo>
                    <a:cubicBezTo>
                      <a:pt x="4716" y="171"/>
                      <a:pt x="4696" y="148"/>
                      <a:pt x="4674" y="144"/>
                    </a:cubicBezTo>
                    <a:cubicBezTo>
                      <a:pt x="4392" y="99"/>
                      <a:pt x="4111" y="31"/>
                      <a:pt x="3828" y="21"/>
                    </a:cubicBezTo>
                    <a:cubicBezTo>
                      <a:pt x="3562" y="10"/>
                      <a:pt x="3295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1071950" y="1456900"/>
                <a:ext cx="8662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29" extrusionOk="0">
                    <a:moveTo>
                      <a:pt x="113" y="1"/>
                    </a:moveTo>
                    <a:cubicBezTo>
                      <a:pt x="81" y="1"/>
                      <a:pt x="44" y="11"/>
                      <a:pt x="0" y="37"/>
                    </a:cubicBezTo>
                    <a:cubicBezTo>
                      <a:pt x="75" y="85"/>
                      <a:pt x="129" y="120"/>
                      <a:pt x="182" y="153"/>
                    </a:cubicBezTo>
                    <a:cubicBezTo>
                      <a:pt x="389" y="283"/>
                      <a:pt x="609" y="394"/>
                      <a:pt x="800" y="544"/>
                    </a:cubicBezTo>
                    <a:cubicBezTo>
                      <a:pt x="1876" y="1389"/>
                      <a:pt x="2701" y="2439"/>
                      <a:pt x="3316" y="3659"/>
                    </a:cubicBezTo>
                    <a:cubicBezTo>
                      <a:pt x="3345" y="3716"/>
                      <a:pt x="3378" y="3773"/>
                      <a:pt x="3411" y="3829"/>
                    </a:cubicBezTo>
                    <a:cubicBezTo>
                      <a:pt x="3427" y="3820"/>
                      <a:pt x="3447" y="3811"/>
                      <a:pt x="3465" y="3802"/>
                    </a:cubicBezTo>
                    <a:cubicBezTo>
                      <a:pt x="3432" y="3722"/>
                      <a:pt x="3403" y="3641"/>
                      <a:pt x="3366" y="3565"/>
                    </a:cubicBezTo>
                    <a:cubicBezTo>
                      <a:pt x="2905" y="2670"/>
                      <a:pt x="2333" y="1857"/>
                      <a:pt x="1613" y="1152"/>
                    </a:cubicBezTo>
                    <a:cubicBezTo>
                      <a:pt x="1468" y="1008"/>
                      <a:pt x="1319" y="868"/>
                      <a:pt x="1172" y="727"/>
                    </a:cubicBezTo>
                    <a:cubicBezTo>
                      <a:pt x="894" y="463"/>
                      <a:pt x="585" y="243"/>
                      <a:pt x="254" y="54"/>
                    </a:cubicBezTo>
                    <a:cubicBezTo>
                      <a:pt x="212" y="30"/>
                      <a:pt x="16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1171875" y="1481575"/>
                <a:ext cx="28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915" extrusionOk="0">
                    <a:moveTo>
                      <a:pt x="1085" y="0"/>
                    </a:moveTo>
                    <a:cubicBezTo>
                      <a:pt x="1013" y="0"/>
                      <a:pt x="975" y="49"/>
                      <a:pt x="937" y="88"/>
                    </a:cubicBezTo>
                    <a:cubicBezTo>
                      <a:pt x="766" y="262"/>
                      <a:pt x="596" y="438"/>
                      <a:pt x="429" y="616"/>
                    </a:cubicBezTo>
                    <a:cubicBezTo>
                      <a:pt x="150" y="912"/>
                      <a:pt x="48" y="1281"/>
                      <a:pt x="9" y="1671"/>
                    </a:cubicBezTo>
                    <a:lnTo>
                      <a:pt x="8" y="1671"/>
                    </a:lnTo>
                    <a:cubicBezTo>
                      <a:pt x="0" y="1749"/>
                      <a:pt x="23" y="1830"/>
                      <a:pt x="32" y="1908"/>
                    </a:cubicBezTo>
                    <a:cubicBezTo>
                      <a:pt x="45" y="1911"/>
                      <a:pt x="59" y="1913"/>
                      <a:pt x="72" y="1914"/>
                    </a:cubicBezTo>
                    <a:cubicBezTo>
                      <a:pt x="87" y="1821"/>
                      <a:pt x="105" y="1730"/>
                      <a:pt x="119" y="1637"/>
                    </a:cubicBezTo>
                    <a:cubicBezTo>
                      <a:pt x="167" y="1295"/>
                      <a:pt x="276" y="978"/>
                      <a:pt x="516" y="720"/>
                    </a:cubicBezTo>
                    <a:cubicBezTo>
                      <a:pt x="683" y="541"/>
                      <a:pt x="850" y="364"/>
                      <a:pt x="1016" y="186"/>
                    </a:cubicBezTo>
                    <a:cubicBezTo>
                      <a:pt x="1064" y="135"/>
                      <a:pt x="1124" y="91"/>
                      <a:pt x="1121" y="4"/>
                    </a:cubicBezTo>
                    <a:cubicBezTo>
                      <a:pt x="1108" y="2"/>
                      <a:pt x="1096" y="0"/>
                      <a:pt x="1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1167825" y="1587750"/>
                <a:ext cx="429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55" extrusionOk="0">
                    <a:moveTo>
                      <a:pt x="1691" y="1"/>
                    </a:moveTo>
                    <a:lnTo>
                      <a:pt x="1691" y="1"/>
                    </a:lnTo>
                    <a:cubicBezTo>
                      <a:pt x="1406" y="112"/>
                      <a:pt x="1124" y="215"/>
                      <a:pt x="846" y="331"/>
                    </a:cubicBezTo>
                    <a:cubicBezTo>
                      <a:pt x="572" y="445"/>
                      <a:pt x="264" y="469"/>
                      <a:pt x="0" y="620"/>
                    </a:cubicBezTo>
                    <a:cubicBezTo>
                      <a:pt x="31" y="642"/>
                      <a:pt x="58" y="655"/>
                      <a:pt x="83" y="655"/>
                    </a:cubicBezTo>
                    <a:cubicBezTo>
                      <a:pt x="88" y="655"/>
                      <a:pt x="93" y="654"/>
                      <a:pt x="98" y="653"/>
                    </a:cubicBezTo>
                    <a:cubicBezTo>
                      <a:pt x="621" y="560"/>
                      <a:pt x="1112" y="361"/>
                      <a:pt x="1601" y="161"/>
                    </a:cubicBezTo>
                    <a:cubicBezTo>
                      <a:pt x="1654" y="140"/>
                      <a:pt x="1715" y="110"/>
                      <a:pt x="1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136125" y="1437050"/>
                <a:ext cx="203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" extrusionOk="0">
                    <a:moveTo>
                      <a:pt x="392" y="0"/>
                    </a:moveTo>
                    <a:cubicBezTo>
                      <a:pt x="238" y="0"/>
                      <a:pt x="93" y="24"/>
                      <a:pt x="0" y="69"/>
                    </a:cubicBezTo>
                    <a:lnTo>
                      <a:pt x="814" y="69"/>
                    </a:lnTo>
                    <a:cubicBezTo>
                      <a:pt x="691" y="22"/>
                      <a:pt x="53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" name="Google Shape;285;p33"/>
          <p:cNvSpPr/>
          <p:nvPr/>
        </p:nvSpPr>
        <p:spPr>
          <a:xfrm>
            <a:off x="7128644" y="39150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13405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4;p38">
            <a:extLst>
              <a:ext uri="{FF2B5EF4-FFF2-40B4-BE49-F238E27FC236}">
                <a16:creationId xmlns:a16="http://schemas.microsoft.com/office/drawing/2014/main" id="{3835513D-A4B3-822D-5382-733F90C680B6}"/>
              </a:ext>
            </a:extLst>
          </p:cNvPr>
          <p:cNvSpPr/>
          <p:nvPr/>
        </p:nvSpPr>
        <p:spPr>
          <a:xfrm>
            <a:off x="662009" y="131189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" name="Google Shape;425;p38">
            <a:extLst>
              <a:ext uri="{FF2B5EF4-FFF2-40B4-BE49-F238E27FC236}">
                <a16:creationId xmlns:a16="http://schemas.microsoft.com/office/drawing/2014/main" id="{5E1F4DD8-6BF9-106F-8BD9-72F129D11897}"/>
              </a:ext>
            </a:extLst>
          </p:cNvPr>
          <p:cNvGrpSpPr/>
          <p:nvPr/>
        </p:nvGrpSpPr>
        <p:grpSpPr>
          <a:xfrm>
            <a:off x="857924" y="1387749"/>
            <a:ext cx="717269" cy="967883"/>
            <a:chOff x="1568559" y="2676156"/>
            <a:chExt cx="717269" cy="1083507"/>
          </a:xfrm>
        </p:grpSpPr>
        <p:sp>
          <p:nvSpPr>
            <p:cNvPr id="5" name="Google Shape;426;p38">
              <a:extLst>
                <a:ext uri="{FF2B5EF4-FFF2-40B4-BE49-F238E27FC236}">
                  <a16:creationId xmlns:a16="http://schemas.microsoft.com/office/drawing/2014/main" id="{DFB009E5-5EA2-87A5-ECAC-69EDFE4424A3}"/>
                </a:ext>
              </a:extLst>
            </p:cNvPr>
            <p:cNvSpPr/>
            <p:nvPr/>
          </p:nvSpPr>
          <p:spPr>
            <a:xfrm>
              <a:off x="1568559" y="2676198"/>
              <a:ext cx="717228" cy="1083465"/>
            </a:xfrm>
            <a:custGeom>
              <a:avLst/>
              <a:gdLst/>
              <a:ahLst/>
              <a:cxnLst/>
              <a:rect l="l" t="t" r="r" b="b"/>
              <a:pathLst>
                <a:path w="11741" h="17737" extrusionOk="0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27;p38">
              <a:extLst>
                <a:ext uri="{FF2B5EF4-FFF2-40B4-BE49-F238E27FC236}">
                  <a16:creationId xmlns:a16="http://schemas.microsoft.com/office/drawing/2014/main" id="{BBA8E17D-ED0C-B879-8525-B79BFBC3E39D}"/>
                </a:ext>
              </a:extLst>
            </p:cNvPr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7" name="Google Shape;428;p38">
                <a:extLst>
                  <a:ext uri="{FF2B5EF4-FFF2-40B4-BE49-F238E27FC236}">
                    <a16:creationId xmlns:a16="http://schemas.microsoft.com/office/drawing/2014/main" id="{85E7D901-AA4E-5E08-A47A-C5433A42B8CD}"/>
                  </a:ext>
                </a:extLst>
              </p:cNvPr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311" extrusionOk="0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29;p38">
                <a:extLst>
                  <a:ext uri="{FF2B5EF4-FFF2-40B4-BE49-F238E27FC236}">
                    <a16:creationId xmlns:a16="http://schemas.microsoft.com/office/drawing/2014/main" id="{06A83BE2-6FCC-8AA8-A588-DEDEA5D366F8}"/>
                  </a:ext>
                </a:extLst>
              </p:cNvPr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4" extrusionOk="0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30;p38">
                <a:extLst>
                  <a:ext uri="{FF2B5EF4-FFF2-40B4-BE49-F238E27FC236}">
                    <a16:creationId xmlns:a16="http://schemas.microsoft.com/office/drawing/2014/main" id="{233B4EC0-9198-F1EB-5FE4-A56722ADB413}"/>
                  </a:ext>
                </a:extLst>
              </p:cNvPr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770" extrusionOk="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31;p38">
                <a:extLst>
                  <a:ext uri="{FF2B5EF4-FFF2-40B4-BE49-F238E27FC236}">
                    <a16:creationId xmlns:a16="http://schemas.microsoft.com/office/drawing/2014/main" id="{0CB76EB4-16AD-3CDA-CB9D-3B547AF9EB83}"/>
                  </a:ext>
                </a:extLst>
              </p:cNvPr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86" extrusionOk="0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32;p38">
                <a:extLst>
                  <a:ext uri="{FF2B5EF4-FFF2-40B4-BE49-F238E27FC236}">
                    <a16:creationId xmlns:a16="http://schemas.microsoft.com/office/drawing/2014/main" id="{6B5A1341-2A23-EC70-C17F-94E5EE20705D}"/>
                  </a:ext>
                </a:extLst>
              </p:cNvPr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5181" extrusionOk="0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33;p38">
                <a:extLst>
                  <a:ext uri="{FF2B5EF4-FFF2-40B4-BE49-F238E27FC236}">
                    <a16:creationId xmlns:a16="http://schemas.microsoft.com/office/drawing/2014/main" id="{0AB688AF-B582-1E67-8252-BFAF26D8F653}"/>
                  </a:ext>
                </a:extLst>
              </p:cNvPr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7736" extrusionOk="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34;p38">
                <a:extLst>
                  <a:ext uri="{FF2B5EF4-FFF2-40B4-BE49-F238E27FC236}">
                    <a16:creationId xmlns:a16="http://schemas.microsoft.com/office/drawing/2014/main" id="{04C4DD6F-253E-E826-3649-4E2B4C72BA68}"/>
                  </a:ext>
                </a:extLst>
              </p:cNvPr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90" extrusionOk="0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35;p38">
                <a:extLst>
                  <a:ext uri="{FF2B5EF4-FFF2-40B4-BE49-F238E27FC236}">
                    <a16:creationId xmlns:a16="http://schemas.microsoft.com/office/drawing/2014/main" id="{3268020F-D09C-C0DB-A45F-B561FED0B917}"/>
                  </a:ext>
                </a:extLst>
              </p:cNvPr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8" extrusionOk="0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Google Shape;436;p38">
            <a:extLst>
              <a:ext uri="{FF2B5EF4-FFF2-40B4-BE49-F238E27FC236}">
                <a16:creationId xmlns:a16="http://schemas.microsoft.com/office/drawing/2014/main" id="{F6BE7D2B-DA8B-0BCF-2840-2ED6BBFA86A3}"/>
              </a:ext>
            </a:extLst>
          </p:cNvPr>
          <p:cNvSpPr/>
          <p:nvPr/>
        </p:nvSpPr>
        <p:spPr>
          <a:xfrm>
            <a:off x="1529584" y="194973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" name="Google Shape;195;p29">
            <a:extLst>
              <a:ext uri="{FF2B5EF4-FFF2-40B4-BE49-F238E27FC236}">
                <a16:creationId xmlns:a16="http://schemas.microsoft.com/office/drawing/2014/main" id="{F7823EA3-E1E2-E4E3-F033-D5F41D731156}"/>
              </a:ext>
            </a:extLst>
          </p:cNvPr>
          <p:cNvSpPr/>
          <p:nvPr/>
        </p:nvSpPr>
        <p:spPr>
          <a:xfrm>
            <a:off x="2272510" y="128964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7" name="Google Shape;196;p29">
            <a:extLst>
              <a:ext uri="{FF2B5EF4-FFF2-40B4-BE49-F238E27FC236}">
                <a16:creationId xmlns:a16="http://schemas.microsoft.com/office/drawing/2014/main" id="{AF7A0968-7F5C-D1F2-28CE-0056EDC506D3}"/>
              </a:ext>
            </a:extLst>
          </p:cNvPr>
          <p:cNvGrpSpPr/>
          <p:nvPr/>
        </p:nvGrpSpPr>
        <p:grpSpPr>
          <a:xfrm>
            <a:off x="2472099" y="1394495"/>
            <a:ext cx="709921" cy="929782"/>
            <a:chOff x="7503132" y="3518051"/>
            <a:chExt cx="664285" cy="1090448"/>
          </a:xfrm>
        </p:grpSpPr>
        <p:sp>
          <p:nvSpPr>
            <p:cNvPr id="18" name="Google Shape;197;p29">
              <a:extLst>
                <a:ext uri="{FF2B5EF4-FFF2-40B4-BE49-F238E27FC236}">
                  <a16:creationId xmlns:a16="http://schemas.microsoft.com/office/drawing/2014/main" id="{7571991F-D0FD-B8AD-E837-C42CEEB7D953}"/>
                </a:ext>
              </a:extLst>
            </p:cNvPr>
            <p:cNvSpPr/>
            <p:nvPr/>
          </p:nvSpPr>
          <p:spPr>
            <a:xfrm>
              <a:off x="7503132" y="3518051"/>
              <a:ext cx="664216" cy="1090392"/>
            </a:xfrm>
            <a:custGeom>
              <a:avLst/>
              <a:gdLst/>
              <a:ahLst/>
              <a:cxnLst/>
              <a:rect l="l" t="t" r="r" b="b"/>
              <a:pathLst>
                <a:path w="10583" h="17374" extrusionOk="0">
                  <a:moveTo>
                    <a:pt x="5645" y="1"/>
                  </a:moveTo>
                  <a:cubicBezTo>
                    <a:pt x="5568" y="1"/>
                    <a:pt x="5488" y="8"/>
                    <a:pt x="5406" y="22"/>
                  </a:cubicBezTo>
                  <a:cubicBezTo>
                    <a:pt x="4994" y="94"/>
                    <a:pt x="4616" y="293"/>
                    <a:pt x="4413" y="709"/>
                  </a:cubicBezTo>
                  <a:cubicBezTo>
                    <a:pt x="4403" y="732"/>
                    <a:pt x="4380" y="750"/>
                    <a:pt x="4346" y="793"/>
                  </a:cubicBezTo>
                  <a:cubicBezTo>
                    <a:pt x="4295" y="726"/>
                    <a:pt x="4254" y="679"/>
                    <a:pt x="4224" y="628"/>
                  </a:cubicBezTo>
                  <a:cubicBezTo>
                    <a:pt x="4112" y="431"/>
                    <a:pt x="3939" y="320"/>
                    <a:pt x="3721" y="272"/>
                  </a:cubicBezTo>
                  <a:cubicBezTo>
                    <a:pt x="3615" y="248"/>
                    <a:pt x="3508" y="220"/>
                    <a:pt x="3400" y="205"/>
                  </a:cubicBezTo>
                  <a:cubicBezTo>
                    <a:pt x="3335" y="195"/>
                    <a:pt x="3271" y="191"/>
                    <a:pt x="3210" y="191"/>
                  </a:cubicBezTo>
                  <a:cubicBezTo>
                    <a:pt x="2841" y="191"/>
                    <a:pt x="2547" y="360"/>
                    <a:pt x="2335" y="697"/>
                  </a:cubicBezTo>
                  <a:cubicBezTo>
                    <a:pt x="2194" y="919"/>
                    <a:pt x="2100" y="1156"/>
                    <a:pt x="2092" y="1426"/>
                  </a:cubicBezTo>
                  <a:cubicBezTo>
                    <a:pt x="2088" y="1558"/>
                    <a:pt x="2061" y="1689"/>
                    <a:pt x="2044" y="1819"/>
                  </a:cubicBezTo>
                  <a:cubicBezTo>
                    <a:pt x="2029" y="1824"/>
                    <a:pt x="2015" y="1828"/>
                    <a:pt x="2002" y="1831"/>
                  </a:cubicBezTo>
                  <a:cubicBezTo>
                    <a:pt x="1954" y="1761"/>
                    <a:pt x="1903" y="1690"/>
                    <a:pt x="1858" y="1618"/>
                  </a:cubicBezTo>
                  <a:cubicBezTo>
                    <a:pt x="1737" y="1430"/>
                    <a:pt x="1571" y="1324"/>
                    <a:pt x="1364" y="1324"/>
                  </a:cubicBezTo>
                  <a:cubicBezTo>
                    <a:pt x="1333" y="1324"/>
                    <a:pt x="1300" y="1327"/>
                    <a:pt x="1267" y="1332"/>
                  </a:cubicBezTo>
                  <a:cubicBezTo>
                    <a:pt x="1031" y="1368"/>
                    <a:pt x="797" y="1425"/>
                    <a:pt x="569" y="1492"/>
                  </a:cubicBezTo>
                  <a:cubicBezTo>
                    <a:pt x="401" y="1542"/>
                    <a:pt x="264" y="1660"/>
                    <a:pt x="195" y="1822"/>
                  </a:cubicBezTo>
                  <a:cubicBezTo>
                    <a:pt x="128" y="1984"/>
                    <a:pt x="59" y="2155"/>
                    <a:pt x="45" y="2328"/>
                  </a:cubicBezTo>
                  <a:cubicBezTo>
                    <a:pt x="0" y="2849"/>
                    <a:pt x="44" y="3365"/>
                    <a:pt x="179" y="3873"/>
                  </a:cubicBezTo>
                  <a:cubicBezTo>
                    <a:pt x="215" y="4004"/>
                    <a:pt x="234" y="4141"/>
                    <a:pt x="248" y="4276"/>
                  </a:cubicBezTo>
                  <a:lnTo>
                    <a:pt x="249" y="4274"/>
                  </a:lnTo>
                  <a:cubicBezTo>
                    <a:pt x="287" y="4642"/>
                    <a:pt x="323" y="5009"/>
                    <a:pt x="350" y="5377"/>
                  </a:cubicBezTo>
                  <a:cubicBezTo>
                    <a:pt x="392" y="6004"/>
                    <a:pt x="568" y="6618"/>
                    <a:pt x="523" y="7251"/>
                  </a:cubicBezTo>
                  <a:cubicBezTo>
                    <a:pt x="520" y="7291"/>
                    <a:pt x="533" y="7333"/>
                    <a:pt x="538" y="7374"/>
                  </a:cubicBezTo>
                  <a:cubicBezTo>
                    <a:pt x="565" y="7590"/>
                    <a:pt x="587" y="7808"/>
                    <a:pt x="620" y="8024"/>
                  </a:cubicBezTo>
                  <a:cubicBezTo>
                    <a:pt x="683" y="8442"/>
                    <a:pt x="721" y="8868"/>
                    <a:pt x="826" y="9276"/>
                  </a:cubicBezTo>
                  <a:cubicBezTo>
                    <a:pt x="973" y="9838"/>
                    <a:pt x="1180" y="10382"/>
                    <a:pt x="1588" y="10822"/>
                  </a:cubicBezTo>
                  <a:cubicBezTo>
                    <a:pt x="1612" y="10849"/>
                    <a:pt x="1621" y="10895"/>
                    <a:pt x="1622" y="10933"/>
                  </a:cubicBezTo>
                  <a:cubicBezTo>
                    <a:pt x="1633" y="11329"/>
                    <a:pt x="1648" y="11725"/>
                    <a:pt x="1645" y="12123"/>
                  </a:cubicBezTo>
                  <a:cubicBezTo>
                    <a:pt x="1637" y="13209"/>
                    <a:pt x="1622" y="14295"/>
                    <a:pt x="1612" y="15382"/>
                  </a:cubicBezTo>
                  <a:cubicBezTo>
                    <a:pt x="1607" y="15772"/>
                    <a:pt x="1606" y="16160"/>
                    <a:pt x="1609" y="16551"/>
                  </a:cubicBezTo>
                  <a:cubicBezTo>
                    <a:pt x="1609" y="16596"/>
                    <a:pt x="1643" y="16660"/>
                    <a:pt x="1681" y="16683"/>
                  </a:cubicBezTo>
                  <a:cubicBezTo>
                    <a:pt x="1850" y="16785"/>
                    <a:pt x="2017" y="16905"/>
                    <a:pt x="2202" y="16960"/>
                  </a:cubicBezTo>
                  <a:cubicBezTo>
                    <a:pt x="2593" y="17076"/>
                    <a:pt x="2994" y="17167"/>
                    <a:pt x="3396" y="17248"/>
                  </a:cubicBezTo>
                  <a:cubicBezTo>
                    <a:pt x="3761" y="17321"/>
                    <a:pt x="4129" y="17373"/>
                    <a:pt x="4499" y="17373"/>
                  </a:cubicBezTo>
                  <a:cubicBezTo>
                    <a:pt x="4648" y="17373"/>
                    <a:pt x="4797" y="17365"/>
                    <a:pt x="4946" y="17346"/>
                  </a:cubicBezTo>
                  <a:cubicBezTo>
                    <a:pt x="5384" y="17290"/>
                    <a:pt x="5822" y="17200"/>
                    <a:pt x="6251" y="17094"/>
                  </a:cubicBezTo>
                  <a:cubicBezTo>
                    <a:pt x="6614" y="17005"/>
                    <a:pt x="6976" y="16897"/>
                    <a:pt x="7308" y="16711"/>
                  </a:cubicBezTo>
                  <a:cubicBezTo>
                    <a:pt x="7419" y="16648"/>
                    <a:pt x="7546" y="16615"/>
                    <a:pt x="7689" y="16560"/>
                  </a:cubicBezTo>
                  <a:cubicBezTo>
                    <a:pt x="7716" y="16444"/>
                    <a:pt x="7699" y="16310"/>
                    <a:pt x="7687" y="16175"/>
                  </a:cubicBezTo>
                  <a:cubicBezTo>
                    <a:pt x="7668" y="15931"/>
                    <a:pt x="7648" y="15686"/>
                    <a:pt x="7641" y="15440"/>
                  </a:cubicBezTo>
                  <a:cubicBezTo>
                    <a:pt x="7636" y="15284"/>
                    <a:pt x="7662" y="15128"/>
                    <a:pt x="7666" y="14971"/>
                  </a:cubicBezTo>
                  <a:cubicBezTo>
                    <a:pt x="7681" y="14451"/>
                    <a:pt x="7683" y="13932"/>
                    <a:pt x="7711" y="13415"/>
                  </a:cubicBezTo>
                  <a:cubicBezTo>
                    <a:pt x="7752" y="12622"/>
                    <a:pt x="7810" y="11832"/>
                    <a:pt x="7858" y="11041"/>
                  </a:cubicBezTo>
                  <a:cubicBezTo>
                    <a:pt x="7866" y="10930"/>
                    <a:pt x="7882" y="10835"/>
                    <a:pt x="7959" y="10741"/>
                  </a:cubicBezTo>
                  <a:cubicBezTo>
                    <a:pt x="8124" y="10541"/>
                    <a:pt x="8271" y="10328"/>
                    <a:pt x="8424" y="10118"/>
                  </a:cubicBezTo>
                  <a:cubicBezTo>
                    <a:pt x="8517" y="9992"/>
                    <a:pt x="8599" y="9857"/>
                    <a:pt x="8700" y="9737"/>
                  </a:cubicBezTo>
                  <a:cubicBezTo>
                    <a:pt x="8889" y="9512"/>
                    <a:pt x="9087" y="9296"/>
                    <a:pt x="9279" y="9072"/>
                  </a:cubicBezTo>
                  <a:cubicBezTo>
                    <a:pt x="9708" y="8576"/>
                    <a:pt x="10131" y="8075"/>
                    <a:pt x="10431" y="7483"/>
                  </a:cubicBezTo>
                  <a:cubicBezTo>
                    <a:pt x="10526" y="7296"/>
                    <a:pt x="10583" y="7113"/>
                    <a:pt x="10547" y="6915"/>
                  </a:cubicBezTo>
                  <a:cubicBezTo>
                    <a:pt x="10517" y="6748"/>
                    <a:pt x="10470" y="6580"/>
                    <a:pt x="10395" y="6430"/>
                  </a:cubicBezTo>
                  <a:cubicBezTo>
                    <a:pt x="10182" y="6000"/>
                    <a:pt x="9998" y="5561"/>
                    <a:pt x="9920" y="5083"/>
                  </a:cubicBezTo>
                  <a:cubicBezTo>
                    <a:pt x="9891" y="4904"/>
                    <a:pt x="9780" y="4777"/>
                    <a:pt x="9621" y="4688"/>
                  </a:cubicBezTo>
                  <a:cubicBezTo>
                    <a:pt x="9558" y="4652"/>
                    <a:pt x="9495" y="4613"/>
                    <a:pt x="9429" y="4574"/>
                  </a:cubicBezTo>
                  <a:cubicBezTo>
                    <a:pt x="9440" y="4481"/>
                    <a:pt x="9443" y="4399"/>
                    <a:pt x="9456" y="4318"/>
                  </a:cubicBezTo>
                  <a:cubicBezTo>
                    <a:pt x="9554" y="3768"/>
                    <a:pt x="9572" y="3216"/>
                    <a:pt x="9507" y="2664"/>
                  </a:cubicBezTo>
                  <a:cubicBezTo>
                    <a:pt x="9471" y="2360"/>
                    <a:pt x="9446" y="2050"/>
                    <a:pt x="9318" y="1764"/>
                  </a:cubicBezTo>
                  <a:cubicBezTo>
                    <a:pt x="9221" y="1546"/>
                    <a:pt x="9126" y="1327"/>
                    <a:pt x="9032" y="1107"/>
                  </a:cubicBezTo>
                  <a:cubicBezTo>
                    <a:pt x="8926" y="867"/>
                    <a:pt x="8764" y="681"/>
                    <a:pt x="8527" y="562"/>
                  </a:cubicBezTo>
                  <a:cubicBezTo>
                    <a:pt x="8356" y="476"/>
                    <a:pt x="8188" y="385"/>
                    <a:pt x="8020" y="293"/>
                  </a:cubicBezTo>
                  <a:cubicBezTo>
                    <a:pt x="7843" y="195"/>
                    <a:pt x="7671" y="146"/>
                    <a:pt x="7505" y="146"/>
                  </a:cubicBezTo>
                  <a:cubicBezTo>
                    <a:pt x="7229" y="146"/>
                    <a:pt x="6971" y="283"/>
                    <a:pt x="6745" y="554"/>
                  </a:cubicBezTo>
                  <a:cubicBezTo>
                    <a:pt x="6712" y="594"/>
                    <a:pt x="6673" y="628"/>
                    <a:pt x="6625" y="675"/>
                  </a:cubicBezTo>
                  <a:cubicBezTo>
                    <a:pt x="6578" y="598"/>
                    <a:pt x="6545" y="539"/>
                    <a:pt x="6509" y="482"/>
                  </a:cubicBezTo>
                  <a:cubicBezTo>
                    <a:pt x="6300" y="154"/>
                    <a:pt x="6000" y="1"/>
                    <a:pt x="564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8;p29">
              <a:extLst>
                <a:ext uri="{FF2B5EF4-FFF2-40B4-BE49-F238E27FC236}">
                  <a16:creationId xmlns:a16="http://schemas.microsoft.com/office/drawing/2014/main" id="{7A590674-C381-A1F2-516D-D17E66FE1CD2}"/>
                </a:ext>
              </a:extLst>
            </p:cNvPr>
            <p:cNvGrpSpPr/>
            <p:nvPr/>
          </p:nvGrpSpPr>
          <p:grpSpPr>
            <a:xfrm>
              <a:off x="7503138" y="3518107"/>
              <a:ext cx="664278" cy="1090392"/>
              <a:chOff x="3033000" y="1308475"/>
              <a:chExt cx="264600" cy="434350"/>
            </a:xfrm>
          </p:grpSpPr>
          <p:sp>
            <p:nvSpPr>
              <p:cNvPr id="20" name="Google Shape;199;p29">
                <a:extLst>
                  <a:ext uri="{FF2B5EF4-FFF2-40B4-BE49-F238E27FC236}">
                    <a16:creationId xmlns:a16="http://schemas.microsoft.com/office/drawing/2014/main" id="{CEE9778A-4065-1450-0E9A-6DE6EDAEB23D}"/>
                  </a:ext>
                </a:extLst>
              </p:cNvPr>
              <p:cNvSpPr/>
              <p:nvPr/>
            </p:nvSpPr>
            <p:spPr>
              <a:xfrm>
                <a:off x="3087850" y="1316275"/>
                <a:ext cx="51650" cy="16290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16" extrusionOk="0">
                    <a:moveTo>
                      <a:pt x="1053" y="0"/>
                    </a:moveTo>
                    <a:cubicBezTo>
                      <a:pt x="996" y="0"/>
                      <a:pt x="938" y="4"/>
                      <a:pt x="881" y="13"/>
                    </a:cubicBezTo>
                    <a:cubicBezTo>
                      <a:pt x="752" y="32"/>
                      <a:pt x="614" y="86"/>
                      <a:pt x="511" y="166"/>
                    </a:cubicBezTo>
                    <a:cubicBezTo>
                      <a:pt x="269" y="348"/>
                      <a:pt x="98" y="591"/>
                      <a:pt x="59" y="897"/>
                    </a:cubicBezTo>
                    <a:cubicBezTo>
                      <a:pt x="21" y="1173"/>
                      <a:pt x="15" y="1453"/>
                      <a:pt x="0" y="1662"/>
                    </a:cubicBezTo>
                    <a:cubicBezTo>
                      <a:pt x="26" y="2115"/>
                      <a:pt x="20" y="2501"/>
                      <a:pt x="74" y="2879"/>
                    </a:cubicBezTo>
                    <a:cubicBezTo>
                      <a:pt x="180" y="3606"/>
                      <a:pt x="254" y="4340"/>
                      <a:pt x="469" y="5050"/>
                    </a:cubicBezTo>
                    <a:cubicBezTo>
                      <a:pt x="619" y="5545"/>
                      <a:pt x="859" y="5982"/>
                      <a:pt x="1210" y="6355"/>
                    </a:cubicBezTo>
                    <a:cubicBezTo>
                      <a:pt x="1311" y="6462"/>
                      <a:pt x="1449" y="6515"/>
                      <a:pt x="1591" y="6515"/>
                    </a:cubicBezTo>
                    <a:cubicBezTo>
                      <a:pt x="1681" y="6515"/>
                      <a:pt x="1772" y="6494"/>
                      <a:pt x="1855" y="6451"/>
                    </a:cubicBezTo>
                    <a:cubicBezTo>
                      <a:pt x="2040" y="6358"/>
                      <a:pt x="2065" y="6288"/>
                      <a:pt x="1997" y="6090"/>
                    </a:cubicBezTo>
                    <a:cubicBezTo>
                      <a:pt x="1922" y="5877"/>
                      <a:pt x="1831" y="5668"/>
                      <a:pt x="1784" y="5449"/>
                    </a:cubicBezTo>
                    <a:cubicBezTo>
                      <a:pt x="1607" y="4624"/>
                      <a:pt x="1543" y="3788"/>
                      <a:pt x="1621" y="2946"/>
                    </a:cubicBezTo>
                    <a:cubicBezTo>
                      <a:pt x="1687" y="2246"/>
                      <a:pt x="1775" y="1549"/>
                      <a:pt x="1997" y="876"/>
                    </a:cubicBezTo>
                    <a:cubicBezTo>
                      <a:pt x="2026" y="790"/>
                      <a:pt x="2041" y="684"/>
                      <a:pt x="2015" y="600"/>
                    </a:cubicBezTo>
                    <a:cubicBezTo>
                      <a:pt x="1948" y="366"/>
                      <a:pt x="1801" y="190"/>
                      <a:pt x="1567" y="101"/>
                    </a:cubicBezTo>
                    <a:cubicBezTo>
                      <a:pt x="1400" y="38"/>
                      <a:pt x="1227" y="0"/>
                      <a:pt x="1053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0;p29">
                <a:extLst>
                  <a:ext uri="{FF2B5EF4-FFF2-40B4-BE49-F238E27FC236}">
                    <a16:creationId xmlns:a16="http://schemas.microsoft.com/office/drawing/2014/main" id="{9A3CD3F6-4C70-F804-66BF-71D98E04C18B}"/>
                  </a:ext>
                </a:extLst>
              </p:cNvPr>
              <p:cNvSpPr/>
              <p:nvPr/>
            </p:nvSpPr>
            <p:spPr>
              <a:xfrm>
                <a:off x="3130500" y="1311900"/>
                <a:ext cx="66150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6830" extrusionOk="0">
                    <a:moveTo>
                      <a:pt x="1711" y="0"/>
                    </a:moveTo>
                    <a:cubicBezTo>
                      <a:pt x="1285" y="0"/>
                      <a:pt x="847" y="233"/>
                      <a:pt x="658" y="614"/>
                    </a:cubicBezTo>
                    <a:cubicBezTo>
                      <a:pt x="508" y="919"/>
                      <a:pt x="370" y="1237"/>
                      <a:pt x="287" y="1565"/>
                    </a:cubicBezTo>
                    <a:cubicBezTo>
                      <a:pt x="83" y="2376"/>
                      <a:pt x="0" y="3205"/>
                      <a:pt x="9" y="4041"/>
                    </a:cubicBezTo>
                    <a:cubicBezTo>
                      <a:pt x="15" y="4580"/>
                      <a:pt x="92" y="5115"/>
                      <a:pt x="215" y="5642"/>
                    </a:cubicBezTo>
                    <a:cubicBezTo>
                      <a:pt x="297" y="6007"/>
                      <a:pt x="451" y="6340"/>
                      <a:pt x="691" y="6628"/>
                    </a:cubicBezTo>
                    <a:cubicBezTo>
                      <a:pt x="805" y="6765"/>
                      <a:pt x="961" y="6830"/>
                      <a:pt x="1111" y="6830"/>
                    </a:cubicBezTo>
                    <a:cubicBezTo>
                      <a:pt x="1299" y="6830"/>
                      <a:pt x="1478" y="6727"/>
                      <a:pt x="1550" y="6538"/>
                    </a:cubicBezTo>
                    <a:cubicBezTo>
                      <a:pt x="1441" y="6319"/>
                      <a:pt x="1324" y="6103"/>
                      <a:pt x="1225" y="5879"/>
                    </a:cubicBezTo>
                    <a:cubicBezTo>
                      <a:pt x="1109" y="5619"/>
                      <a:pt x="1135" y="5358"/>
                      <a:pt x="1262" y="5108"/>
                    </a:cubicBezTo>
                    <a:cubicBezTo>
                      <a:pt x="1382" y="4871"/>
                      <a:pt x="1537" y="4667"/>
                      <a:pt x="1825" y="4620"/>
                    </a:cubicBezTo>
                    <a:cubicBezTo>
                      <a:pt x="1852" y="4616"/>
                      <a:pt x="1877" y="4604"/>
                      <a:pt x="1915" y="4592"/>
                    </a:cubicBezTo>
                    <a:cubicBezTo>
                      <a:pt x="1915" y="4415"/>
                      <a:pt x="1909" y="4251"/>
                      <a:pt x="1916" y="4089"/>
                    </a:cubicBezTo>
                    <a:cubicBezTo>
                      <a:pt x="1949" y="3309"/>
                      <a:pt x="2110" y="2547"/>
                      <a:pt x="2283" y="1789"/>
                    </a:cubicBezTo>
                    <a:cubicBezTo>
                      <a:pt x="2343" y="1525"/>
                      <a:pt x="2461" y="1274"/>
                      <a:pt x="2547" y="1016"/>
                    </a:cubicBezTo>
                    <a:cubicBezTo>
                      <a:pt x="2580" y="920"/>
                      <a:pt x="2646" y="805"/>
                      <a:pt x="2617" y="727"/>
                    </a:cubicBezTo>
                    <a:cubicBezTo>
                      <a:pt x="2512" y="436"/>
                      <a:pt x="2374" y="159"/>
                      <a:pt x="2044" y="51"/>
                    </a:cubicBezTo>
                    <a:cubicBezTo>
                      <a:pt x="1937" y="17"/>
                      <a:pt x="1824" y="0"/>
                      <a:pt x="1711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1;p29">
                <a:extLst>
                  <a:ext uri="{FF2B5EF4-FFF2-40B4-BE49-F238E27FC236}">
                    <a16:creationId xmlns:a16="http://schemas.microsoft.com/office/drawing/2014/main" id="{0DAE7AA7-B4E9-8E54-011A-995DF3261A32}"/>
                  </a:ext>
                </a:extLst>
              </p:cNvPr>
              <p:cNvSpPr/>
              <p:nvPr/>
            </p:nvSpPr>
            <p:spPr>
              <a:xfrm>
                <a:off x="3035400" y="1344225"/>
                <a:ext cx="68225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381" extrusionOk="0">
                    <a:moveTo>
                      <a:pt x="1230" y="1"/>
                    </a:moveTo>
                    <a:cubicBezTo>
                      <a:pt x="1011" y="52"/>
                      <a:pt x="792" y="103"/>
                      <a:pt x="574" y="155"/>
                    </a:cubicBezTo>
                    <a:cubicBezTo>
                      <a:pt x="380" y="202"/>
                      <a:pt x="242" y="325"/>
                      <a:pt x="175" y="506"/>
                    </a:cubicBezTo>
                    <a:cubicBezTo>
                      <a:pt x="121" y="644"/>
                      <a:pt x="88" y="793"/>
                      <a:pt x="64" y="940"/>
                    </a:cubicBezTo>
                    <a:cubicBezTo>
                      <a:pt x="1" y="1323"/>
                      <a:pt x="67" y="1702"/>
                      <a:pt x="136" y="2077"/>
                    </a:cubicBezTo>
                    <a:cubicBezTo>
                      <a:pt x="323" y="3095"/>
                      <a:pt x="750" y="4013"/>
                      <a:pt x="1347" y="4853"/>
                    </a:cubicBezTo>
                    <a:cubicBezTo>
                      <a:pt x="1458" y="5012"/>
                      <a:pt x="1608" y="5150"/>
                      <a:pt x="1759" y="5275"/>
                    </a:cubicBezTo>
                    <a:cubicBezTo>
                      <a:pt x="1847" y="5347"/>
                      <a:pt x="1945" y="5381"/>
                      <a:pt x="2045" y="5381"/>
                    </a:cubicBezTo>
                    <a:cubicBezTo>
                      <a:pt x="2129" y="5381"/>
                      <a:pt x="2215" y="5357"/>
                      <a:pt x="2299" y="5314"/>
                    </a:cubicBezTo>
                    <a:cubicBezTo>
                      <a:pt x="2462" y="5231"/>
                      <a:pt x="2585" y="5108"/>
                      <a:pt x="2663" y="4939"/>
                    </a:cubicBezTo>
                    <a:cubicBezTo>
                      <a:pt x="2727" y="4799"/>
                      <a:pt x="2729" y="4669"/>
                      <a:pt x="2658" y="4528"/>
                    </a:cubicBezTo>
                    <a:cubicBezTo>
                      <a:pt x="2591" y="4394"/>
                      <a:pt x="2535" y="4254"/>
                      <a:pt x="2489" y="4112"/>
                    </a:cubicBezTo>
                    <a:cubicBezTo>
                      <a:pt x="2365" y="3743"/>
                      <a:pt x="2269" y="3366"/>
                      <a:pt x="2220" y="2979"/>
                    </a:cubicBezTo>
                    <a:cubicBezTo>
                      <a:pt x="2145" y="2404"/>
                      <a:pt x="2020" y="1836"/>
                      <a:pt x="2029" y="1252"/>
                    </a:cubicBezTo>
                    <a:cubicBezTo>
                      <a:pt x="2035" y="833"/>
                      <a:pt x="1875" y="484"/>
                      <a:pt x="1594" y="182"/>
                    </a:cubicBezTo>
                    <a:cubicBezTo>
                      <a:pt x="1497" y="76"/>
                      <a:pt x="1380" y="14"/>
                      <a:pt x="123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2;p29">
                <a:extLst>
                  <a:ext uri="{FF2B5EF4-FFF2-40B4-BE49-F238E27FC236}">
                    <a16:creationId xmlns:a16="http://schemas.microsoft.com/office/drawing/2014/main" id="{C6A9AAA8-330D-343A-3A6E-D46E29A69E84}"/>
                  </a:ext>
                </a:extLst>
              </p:cNvPr>
              <p:cNvSpPr/>
              <p:nvPr/>
            </p:nvSpPr>
            <p:spPr>
              <a:xfrm>
                <a:off x="3043575" y="1423750"/>
                <a:ext cx="250675" cy="315125"/>
              </a:xfrm>
              <a:custGeom>
                <a:avLst/>
                <a:gdLst/>
                <a:ahLst/>
                <a:cxnLst/>
                <a:rect l="l" t="t" r="r" b="b"/>
                <a:pathLst>
                  <a:path w="10027" h="12605" extrusionOk="0">
                    <a:moveTo>
                      <a:pt x="8358" y="0"/>
                    </a:moveTo>
                    <a:cubicBezTo>
                      <a:pt x="8262" y="0"/>
                      <a:pt x="8164" y="13"/>
                      <a:pt x="8063" y="43"/>
                    </a:cubicBezTo>
                    <a:lnTo>
                      <a:pt x="8063" y="41"/>
                    </a:lnTo>
                    <a:cubicBezTo>
                      <a:pt x="7886" y="94"/>
                      <a:pt x="7707" y="160"/>
                      <a:pt x="7527" y="172"/>
                    </a:cubicBezTo>
                    <a:cubicBezTo>
                      <a:pt x="6982" y="209"/>
                      <a:pt x="6436" y="221"/>
                      <a:pt x="5890" y="244"/>
                    </a:cubicBezTo>
                    <a:cubicBezTo>
                      <a:pt x="5740" y="250"/>
                      <a:pt x="5590" y="257"/>
                      <a:pt x="5440" y="263"/>
                    </a:cubicBezTo>
                    <a:cubicBezTo>
                      <a:pt x="5216" y="274"/>
                      <a:pt x="5054" y="388"/>
                      <a:pt x="4931" y="566"/>
                    </a:cubicBezTo>
                    <a:cubicBezTo>
                      <a:pt x="4768" y="802"/>
                      <a:pt x="4733" y="1057"/>
                      <a:pt x="4819" y="1327"/>
                    </a:cubicBezTo>
                    <a:cubicBezTo>
                      <a:pt x="4919" y="1639"/>
                      <a:pt x="5086" y="1914"/>
                      <a:pt x="5318" y="2142"/>
                    </a:cubicBezTo>
                    <a:cubicBezTo>
                      <a:pt x="5407" y="2229"/>
                      <a:pt x="5527" y="2296"/>
                      <a:pt x="5644" y="2344"/>
                    </a:cubicBezTo>
                    <a:cubicBezTo>
                      <a:pt x="5922" y="2458"/>
                      <a:pt x="6211" y="2506"/>
                      <a:pt x="6507" y="2506"/>
                    </a:cubicBezTo>
                    <a:cubicBezTo>
                      <a:pt x="6574" y="2506"/>
                      <a:pt x="6642" y="2504"/>
                      <a:pt x="6709" y="2499"/>
                    </a:cubicBezTo>
                    <a:cubicBezTo>
                      <a:pt x="7188" y="2464"/>
                      <a:pt x="7641" y="2361"/>
                      <a:pt x="8012" y="2026"/>
                    </a:cubicBezTo>
                    <a:cubicBezTo>
                      <a:pt x="8093" y="1954"/>
                      <a:pt x="8184" y="1894"/>
                      <a:pt x="8276" y="1831"/>
                    </a:cubicBezTo>
                    <a:cubicBezTo>
                      <a:pt x="8304" y="1812"/>
                      <a:pt x="8342" y="1803"/>
                      <a:pt x="8406" y="1776"/>
                    </a:cubicBezTo>
                    <a:lnTo>
                      <a:pt x="8406" y="1776"/>
                    </a:lnTo>
                    <a:cubicBezTo>
                      <a:pt x="8360" y="1962"/>
                      <a:pt x="8165" y="1984"/>
                      <a:pt x="8115" y="2140"/>
                    </a:cubicBezTo>
                    <a:cubicBezTo>
                      <a:pt x="8240" y="2130"/>
                      <a:pt x="8346" y="2121"/>
                      <a:pt x="8454" y="2113"/>
                    </a:cubicBezTo>
                    <a:lnTo>
                      <a:pt x="8454" y="2113"/>
                    </a:lnTo>
                    <a:cubicBezTo>
                      <a:pt x="8384" y="2176"/>
                      <a:pt x="8304" y="2206"/>
                      <a:pt x="8223" y="2232"/>
                    </a:cubicBezTo>
                    <a:cubicBezTo>
                      <a:pt x="8030" y="2292"/>
                      <a:pt x="7829" y="2337"/>
                      <a:pt x="7641" y="2413"/>
                    </a:cubicBezTo>
                    <a:cubicBezTo>
                      <a:pt x="7281" y="2559"/>
                      <a:pt x="6913" y="2627"/>
                      <a:pt x="6538" y="2627"/>
                    </a:cubicBezTo>
                    <a:cubicBezTo>
                      <a:pt x="6377" y="2627"/>
                      <a:pt x="6215" y="2615"/>
                      <a:pt x="6052" y="2590"/>
                    </a:cubicBezTo>
                    <a:cubicBezTo>
                      <a:pt x="5791" y="2551"/>
                      <a:pt x="5527" y="2490"/>
                      <a:pt x="5308" y="2320"/>
                    </a:cubicBezTo>
                    <a:cubicBezTo>
                      <a:pt x="5233" y="2261"/>
                      <a:pt x="5193" y="2230"/>
                      <a:pt x="5154" y="2230"/>
                    </a:cubicBezTo>
                    <a:cubicBezTo>
                      <a:pt x="5114" y="2230"/>
                      <a:pt x="5075" y="2262"/>
                      <a:pt x="5000" y="2329"/>
                    </a:cubicBezTo>
                    <a:cubicBezTo>
                      <a:pt x="4871" y="2447"/>
                      <a:pt x="4729" y="2493"/>
                      <a:pt x="4593" y="2493"/>
                    </a:cubicBezTo>
                    <a:cubicBezTo>
                      <a:pt x="4406" y="2493"/>
                      <a:pt x="4230" y="2406"/>
                      <a:pt x="4111" y="2295"/>
                    </a:cubicBezTo>
                    <a:cubicBezTo>
                      <a:pt x="4057" y="2244"/>
                      <a:pt x="4019" y="2176"/>
                      <a:pt x="3971" y="2113"/>
                    </a:cubicBezTo>
                    <a:cubicBezTo>
                      <a:pt x="3860" y="2175"/>
                      <a:pt x="3785" y="2220"/>
                      <a:pt x="3707" y="2262"/>
                    </a:cubicBezTo>
                    <a:cubicBezTo>
                      <a:pt x="3595" y="2323"/>
                      <a:pt x="3480" y="2354"/>
                      <a:pt x="3363" y="2354"/>
                    </a:cubicBezTo>
                    <a:cubicBezTo>
                      <a:pt x="3281" y="2354"/>
                      <a:pt x="3198" y="2339"/>
                      <a:pt x="3114" y="2308"/>
                    </a:cubicBezTo>
                    <a:cubicBezTo>
                      <a:pt x="2979" y="2260"/>
                      <a:pt x="2885" y="2166"/>
                      <a:pt x="2798" y="2056"/>
                    </a:cubicBezTo>
                    <a:cubicBezTo>
                      <a:pt x="2708" y="1942"/>
                      <a:pt x="2613" y="1831"/>
                      <a:pt x="2508" y="1705"/>
                    </a:cubicBezTo>
                    <a:cubicBezTo>
                      <a:pt x="2447" y="1803"/>
                      <a:pt x="2405" y="1873"/>
                      <a:pt x="2361" y="1942"/>
                    </a:cubicBezTo>
                    <a:cubicBezTo>
                      <a:pt x="2203" y="2188"/>
                      <a:pt x="1978" y="2317"/>
                      <a:pt x="1747" y="2317"/>
                    </a:cubicBezTo>
                    <a:cubicBezTo>
                      <a:pt x="1570" y="2317"/>
                      <a:pt x="1389" y="2241"/>
                      <a:pt x="1231" y="2083"/>
                    </a:cubicBezTo>
                    <a:cubicBezTo>
                      <a:pt x="1032" y="1882"/>
                      <a:pt x="852" y="1653"/>
                      <a:pt x="702" y="1410"/>
                    </a:cubicBezTo>
                    <a:cubicBezTo>
                      <a:pt x="483" y="1057"/>
                      <a:pt x="301" y="680"/>
                      <a:pt x="100" y="316"/>
                    </a:cubicBezTo>
                    <a:cubicBezTo>
                      <a:pt x="77" y="274"/>
                      <a:pt x="44" y="238"/>
                      <a:pt x="16" y="200"/>
                    </a:cubicBezTo>
                    <a:lnTo>
                      <a:pt x="16" y="200"/>
                    </a:lnTo>
                    <a:cubicBezTo>
                      <a:pt x="1" y="413"/>
                      <a:pt x="29" y="607"/>
                      <a:pt x="47" y="803"/>
                    </a:cubicBezTo>
                    <a:cubicBezTo>
                      <a:pt x="107" y="1455"/>
                      <a:pt x="254" y="2098"/>
                      <a:pt x="236" y="2757"/>
                    </a:cubicBezTo>
                    <a:cubicBezTo>
                      <a:pt x="236" y="2791"/>
                      <a:pt x="241" y="2826"/>
                      <a:pt x="244" y="2859"/>
                    </a:cubicBezTo>
                    <a:cubicBezTo>
                      <a:pt x="278" y="3171"/>
                      <a:pt x="313" y="3483"/>
                      <a:pt x="348" y="3795"/>
                    </a:cubicBezTo>
                    <a:cubicBezTo>
                      <a:pt x="463" y="4807"/>
                      <a:pt x="781" y="5720"/>
                      <a:pt x="1567" y="6427"/>
                    </a:cubicBezTo>
                    <a:cubicBezTo>
                      <a:pt x="1878" y="6708"/>
                      <a:pt x="2211" y="6927"/>
                      <a:pt x="2616" y="7041"/>
                    </a:cubicBezTo>
                    <a:cubicBezTo>
                      <a:pt x="2721" y="7071"/>
                      <a:pt x="2822" y="7114"/>
                      <a:pt x="2919" y="7161"/>
                    </a:cubicBezTo>
                    <a:cubicBezTo>
                      <a:pt x="2945" y="7173"/>
                      <a:pt x="2955" y="7218"/>
                      <a:pt x="2973" y="7248"/>
                    </a:cubicBezTo>
                    <a:cubicBezTo>
                      <a:pt x="2805" y="7237"/>
                      <a:pt x="2657" y="7197"/>
                      <a:pt x="2514" y="7146"/>
                    </a:cubicBezTo>
                    <a:cubicBezTo>
                      <a:pt x="2372" y="7095"/>
                      <a:pt x="2231" y="7041"/>
                      <a:pt x="2099" y="6972"/>
                    </a:cubicBezTo>
                    <a:cubicBezTo>
                      <a:pt x="1960" y="6898"/>
                      <a:pt x="1834" y="6805"/>
                      <a:pt x="1701" y="6721"/>
                    </a:cubicBezTo>
                    <a:cubicBezTo>
                      <a:pt x="1575" y="6639"/>
                      <a:pt x="1504" y="6486"/>
                      <a:pt x="1342" y="6424"/>
                    </a:cubicBezTo>
                    <a:cubicBezTo>
                      <a:pt x="1342" y="6517"/>
                      <a:pt x="1341" y="6592"/>
                      <a:pt x="1342" y="6667"/>
                    </a:cubicBezTo>
                    <a:cubicBezTo>
                      <a:pt x="1353" y="7077"/>
                      <a:pt x="1368" y="7486"/>
                      <a:pt x="1372" y="7897"/>
                    </a:cubicBezTo>
                    <a:cubicBezTo>
                      <a:pt x="1378" y="8492"/>
                      <a:pt x="1377" y="9086"/>
                      <a:pt x="1378" y="9681"/>
                    </a:cubicBezTo>
                    <a:cubicBezTo>
                      <a:pt x="1378" y="9906"/>
                      <a:pt x="1380" y="10133"/>
                      <a:pt x="1377" y="10358"/>
                    </a:cubicBezTo>
                    <a:cubicBezTo>
                      <a:pt x="1368" y="10849"/>
                      <a:pt x="1359" y="11341"/>
                      <a:pt x="1344" y="11832"/>
                    </a:cubicBezTo>
                    <a:cubicBezTo>
                      <a:pt x="1341" y="11931"/>
                      <a:pt x="1380" y="11991"/>
                      <a:pt x="1461" y="12027"/>
                    </a:cubicBezTo>
                    <a:cubicBezTo>
                      <a:pt x="1621" y="12099"/>
                      <a:pt x="1780" y="12189"/>
                      <a:pt x="1950" y="12231"/>
                    </a:cubicBezTo>
                    <a:cubicBezTo>
                      <a:pt x="2414" y="12345"/>
                      <a:pt x="2880" y="12453"/>
                      <a:pt x="3351" y="12532"/>
                    </a:cubicBezTo>
                    <a:cubicBezTo>
                      <a:pt x="3614" y="12577"/>
                      <a:pt x="3880" y="12605"/>
                      <a:pt x="4145" y="12605"/>
                    </a:cubicBezTo>
                    <a:cubicBezTo>
                      <a:pt x="4337" y="12605"/>
                      <a:pt x="4528" y="12590"/>
                      <a:pt x="4718" y="12556"/>
                    </a:cubicBezTo>
                    <a:cubicBezTo>
                      <a:pt x="5479" y="12418"/>
                      <a:pt x="6235" y="12261"/>
                      <a:pt x="6928" y="11896"/>
                    </a:cubicBezTo>
                    <a:cubicBezTo>
                      <a:pt x="7131" y="11788"/>
                      <a:pt x="7131" y="11796"/>
                      <a:pt x="7107" y="11570"/>
                    </a:cubicBezTo>
                    <a:cubicBezTo>
                      <a:pt x="7083" y="11341"/>
                      <a:pt x="7060" y="11108"/>
                      <a:pt x="7059" y="10877"/>
                    </a:cubicBezTo>
                    <a:cubicBezTo>
                      <a:pt x="7059" y="10529"/>
                      <a:pt x="7093" y="10181"/>
                      <a:pt x="7083" y="9833"/>
                    </a:cubicBezTo>
                    <a:cubicBezTo>
                      <a:pt x="7066" y="9236"/>
                      <a:pt x="7152" y="8646"/>
                      <a:pt x="7188" y="8053"/>
                    </a:cubicBezTo>
                    <a:cubicBezTo>
                      <a:pt x="7218" y="7543"/>
                      <a:pt x="7252" y="7032"/>
                      <a:pt x="7283" y="6520"/>
                    </a:cubicBezTo>
                    <a:cubicBezTo>
                      <a:pt x="7286" y="6478"/>
                      <a:pt x="7272" y="6434"/>
                      <a:pt x="7263" y="6365"/>
                    </a:cubicBezTo>
                    <a:cubicBezTo>
                      <a:pt x="6862" y="6706"/>
                      <a:pt x="6415" y="6912"/>
                      <a:pt x="5971" y="7123"/>
                    </a:cubicBezTo>
                    <a:cubicBezTo>
                      <a:pt x="5599" y="7302"/>
                      <a:pt x="5203" y="7356"/>
                      <a:pt x="4796" y="7360"/>
                    </a:cubicBezTo>
                    <a:cubicBezTo>
                      <a:pt x="4795" y="7360"/>
                      <a:pt x="4793" y="7360"/>
                      <a:pt x="4791" y="7360"/>
                    </a:cubicBezTo>
                    <a:cubicBezTo>
                      <a:pt x="4739" y="7360"/>
                      <a:pt x="4685" y="7339"/>
                      <a:pt x="4633" y="7327"/>
                    </a:cubicBezTo>
                    <a:cubicBezTo>
                      <a:pt x="4634" y="7314"/>
                      <a:pt x="4636" y="7300"/>
                      <a:pt x="4637" y="7285"/>
                    </a:cubicBezTo>
                    <a:cubicBezTo>
                      <a:pt x="4688" y="7278"/>
                      <a:pt x="4739" y="7269"/>
                      <a:pt x="4790" y="7261"/>
                    </a:cubicBezTo>
                    <a:cubicBezTo>
                      <a:pt x="5053" y="7218"/>
                      <a:pt x="5323" y="7203"/>
                      <a:pt x="5577" y="7126"/>
                    </a:cubicBezTo>
                    <a:cubicBezTo>
                      <a:pt x="6156" y="6952"/>
                      <a:pt x="6687" y="6669"/>
                      <a:pt x="7164" y="6295"/>
                    </a:cubicBezTo>
                    <a:cubicBezTo>
                      <a:pt x="7460" y="6061"/>
                      <a:pt x="7697" y="5771"/>
                      <a:pt x="7895" y="5449"/>
                    </a:cubicBezTo>
                    <a:cubicBezTo>
                      <a:pt x="7977" y="5315"/>
                      <a:pt x="8075" y="5191"/>
                      <a:pt x="8175" y="5071"/>
                    </a:cubicBezTo>
                    <a:cubicBezTo>
                      <a:pt x="8508" y="4673"/>
                      <a:pt x="8850" y="4281"/>
                      <a:pt x="9184" y="3884"/>
                    </a:cubicBezTo>
                    <a:cubicBezTo>
                      <a:pt x="9449" y="3569"/>
                      <a:pt x="9695" y="3242"/>
                      <a:pt x="9868" y="2865"/>
                    </a:cubicBezTo>
                    <a:cubicBezTo>
                      <a:pt x="10009" y="2556"/>
                      <a:pt x="10027" y="2259"/>
                      <a:pt x="9866" y="1942"/>
                    </a:cubicBezTo>
                    <a:cubicBezTo>
                      <a:pt x="9664" y="1542"/>
                      <a:pt x="9466" y="1136"/>
                      <a:pt x="9401" y="680"/>
                    </a:cubicBezTo>
                    <a:cubicBezTo>
                      <a:pt x="9376" y="500"/>
                      <a:pt x="9307" y="308"/>
                      <a:pt x="9125" y="221"/>
                    </a:cubicBezTo>
                    <a:cubicBezTo>
                      <a:pt x="8878" y="102"/>
                      <a:pt x="8627" y="0"/>
                      <a:pt x="8358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3;p29">
                <a:extLst>
                  <a:ext uri="{FF2B5EF4-FFF2-40B4-BE49-F238E27FC236}">
                    <a16:creationId xmlns:a16="http://schemas.microsoft.com/office/drawing/2014/main" id="{F5BEADE8-77F2-23D2-5645-9CB2C2367F58}"/>
                  </a:ext>
                </a:extLst>
              </p:cNvPr>
              <p:cNvSpPr/>
              <p:nvPr/>
            </p:nvSpPr>
            <p:spPr>
              <a:xfrm>
                <a:off x="3180525" y="1315000"/>
                <a:ext cx="8845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4471" extrusionOk="0">
                    <a:moveTo>
                      <a:pt x="1622" y="0"/>
                    </a:moveTo>
                    <a:cubicBezTo>
                      <a:pt x="1535" y="0"/>
                      <a:pt x="1448" y="19"/>
                      <a:pt x="1362" y="58"/>
                    </a:cubicBezTo>
                    <a:cubicBezTo>
                      <a:pt x="1104" y="175"/>
                      <a:pt x="903" y="352"/>
                      <a:pt x="799" y="624"/>
                    </a:cubicBezTo>
                    <a:cubicBezTo>
                      <a:pt x="772" y="694"/>
                      <a:pt x="736" y="760"/>
                      <a:pt x="711" y="831"/>
                    </a:cubicBezTo>
                    <a:cubicBezTo>
                      <a:pt x="607" y="1126"/>
                      <a:pt x="492" y="1419"/>
                      <a:pt x="409" y="1720"/>
                    </a:cubicBezTo>
                    <a:cubicBezTo>
                      <a:pt x="243" y="2333"/>
                      <a:pt x="130" y="2958"/>
                      <a:pt x="61" y="3588"/>
                    </a:cubicBezTo>
                    <a:cubicBezTo>
                      <a:pt x="31" y="3871"/>
                      <a:pt x="1" y="4157"/>
                      <a:pt x="105" y="4432"/>
                    </a:cubicBezTo>
                    <a:cubicBezTo>
                      <a:pt x="353" y="4458"/>
                      <a:pt x="599" y="4470"/>
                      <a:pt x="844" y="4470"/>
                    </a:cubicBezTo>
                    <a:cubicBezTo>
                      <a:pt x="1257" y="4470"/>
                      <a:pt x="1667" y="4436"/>
                      <a:pt x="2076" y="4384"/>
                    </a:cubicBezTo>
                    <a:cubicBezTo>
                      <a:pt x="2271" y="4358"/>
                      <a:pt x="2285" y="4340"/>
                      <a:pt x="2322" y="4147"/>
                    </a:cubicBezTo>
                    <a:cubicBezTo>
                      <a:pt x="2330" y="4106"/>
                      <a:pt x="2336" y="4066"/>
                      <a:pt x="2342" y="4025"/>
                    </a:cubicBezTo>
                    <a:cubicBezTo>
                      <a:pt x="2426" y="3498"/>
                      <a:pt x="2343" y="2976"/>
                      <a:pt x="2276" y="2457"/>
                    </a:cubicBezTo>
                    <a:cubicBezTo>
                      <a:pt x="2250" y="2259"/>
                      <a:pt x="2153" y="2070"/>
                      <a:pt x="2087" y="1876"/>
                    </a:cubicBezTo>
                    <a:cubicBezTo>
                      <a:pt x="2058" y="1794"/>
                      <a:pt x="1988" y="1717"/>
                      <a:pt x="2043" y="1603"/>
                    </a:cubicBezTo>
                    <a:lnTo>
                      <a:pt x="2043" y="1603"/>
                    </a:lnTo>
                    <a:cubicBezTo>
                      <a:pt x="2195" y="1681"/>
                      <a:pt x="2199" y="1834"/>
                      <a:pt x="2259" y="1947"/>
                    </a:cubicBezTo>
                    <a:cubicBezTo>
                      <a:pt x="2325" y="2069"/>
                      <a:pt x="2358" y="2207"/>
                      <a:pt x="2409" y="2348"/>
                    </a:cubicBezTo>
                    <a:cubicBezTo>
                      <a:pt x="2546" y="2235"/>
                      <a:pt x="2486" y="2043"/>
                      <a:pt x="2636" y="1911"/>
                    </a:cubicBezTo>
                    <a:lnTo>
                      <a:pt x="2636" y="1911"/>
                    </a:lnTo>
                    <a:cubicBezTo>
                      <a:pt x="2603" y="2135"/>
                      <a:pt x="2636" y="2334"/>
                      <a:pt x="2511" y="2496"/>
                    </a:cubicBezTo>
                    <a:cubicBezTo>
                      <a:pt x="2432" y="2600"/>
                      <a:pt x="2432" y="2703"/>
                      <a:pt x="2447" y="2825"/>
                    </a:cubicBezTo>
                    <a:cubicBezTo>
                      <a:pt x="2474" y="3041"/>
                      <a:pt x="2499" y="3258"/>
                      <a:pt x="2501" y="3476"/>
                    </a:cubicBezTo>
                    <a:cubicBezTo>
                      <a:pt x="2504" y="3720"/>
                      <a:pt x="2480" y="3965"/>
                      <a:pt x="2468" y="4208"/>
                    </a:cubicBezTo>
                    <a:cubicBezTo>
                      <a:pt x="2741" y="4228"/>
                      <a:pt x="3003" y="4243"/>
                      <a:pt x="3267" y="4262"/>
                    </a:cubicBezTo>
                    <a:cubicBezTo>
                      <a:pt x="3275" y="4263"/>
                      <a:pt x="3282" y="4263"/>
                      <a:pt x="3289" y="4263"/>
                    </a:cubicBezTo>
                    <a:cubicBezTo>
                      <a:pt x="3368" y="4263"/>
                      <a:pt x="3406" y="4224"/>
                      <a:pt x="3416" y="4139"/>
                    </a:cubicBezTo>
                    <a:cubicBezTo>
                      <a:pt x="3434" y="3991"/>
                      <a:pt x="3465" y="3842"/>
                      <a:pt x="3476" y="3692"/>
                    </a:cubicBezTo>
                    <a:cubicBezTo>
                      <a:pt x="3498" y="3386"/>
                      <a:pt x="3538" y="3078"/>
                      <a:pt x="3520" y="2774"/>
                    </a:cubicBezTo>
                    <a:cubicBezTo>
                      <a:pt x="3482" y="2150"/>
                      <a:pt x="3336" y="1548"/>
                      <a:pt x="3051" y="985"/>
                    </a:cubicBezTo>
                    <a:cubicBezTo>
                      <a:pt x="2919" y="727"/>
                      <a:pt x="2759" y="507"/>
                      <a:pt x="2501" y="370"/>
                    </a:cubicBezTo>
                    <a:cubicBezTo>
                      <a:pt x="2307" y="268"/>
                      <a:pt x="2114" y="169"/>
                      <a:pt x="1917" y="73"/>
                    </a:cubicBezTo>
                    <a:cubicBezTo>
                      <a:pt x="1820" y="25"/>
                      <a:pt x="1722" y="0"/>
                      <a:pt x="162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4;p29">
                <a:extLst>
                  <a:ext uri="{FF2B5EF4-FFF2-40B4-BE49-F238E27FC236}">
                    <a16:creationId xmlns:a16="http://schemas.microsoft.com/office/drawing/2014/main" id="{A87233A6-EF77-DF43-2C47-5121274D6A52}"/>
                  </a:ext>
                </a:extLst>
              </p:cNvPr>
              <p:cNvSpPr/>
              <p:nvPr/>
            </p:nvSpPr>
            <p:spPr>
              <a:xfrm>
                <a:off x="3033000" y="1308475"/>
                <a:ext cx="264600" cy="434350"/>
              </a:xfrm>
              <a:custGeom>
                <a:avLst/>
                <a:gdLst/>
                <a:ahLst/>
                <a:cxnLst/>
                <a:rect l="l" t="t" r="r" b="b"/>
                <a:pathLst>
                  <a:path w="10584" h="17374" extrusionOk="0">
                    <a:moveTo>
                      <a:pt x="7525" y="262"/>
                    </a:moveTo>
                    <a:cubicBezTo>
                      <a:pt x="7623" y="262"/>
                      <a:pt x="7722" y="286"/>
                      <a:pt x="7818" y="334"/>
                    </a:cubicBezTo>
                    <a:cubicBezTo>
                      <a:pt x="8013" y="430"/>
                      <a:pt x="8208" y="529"/>
                      <a:pt x="8402" y="631"/>
                    </a:cubicBezTo>
                    <a:cubicBezTo>
                      <a:pt x="8660" y="768"/>
                      <a:pt x="8820" y="988"/>
                      <a:pt x="8951" y="1246"/>
                    </a:cubicBezTo>
                    <a:cubicBezTo>
                      <a:pt x="9237" y="1809"/>
                      <a:pt x="9383" y="2411"/>
                      <a:pt x="9419" y="3035"/>
                    </a:cubicBezTo>
                    <a:cubicBezTo>
                      <a:pt x="9437" y="3339"/>
                      <a:pt x="9398" y="3648"/>
                      <a:pt x="9377" y="3954"/>
                    </a:cubicBezTo>
                    <a:cubicBezTo>
                      <a:pt x="9366" y="4103"/>
                      <a:pt x="9335" y="4252"/>
                      <a:pt x="9317" y="4400"/>
                    </a:cubicBezTo>
                    <a:cubicBezTo>
                      <a:pt x="9307" y="4485"/>
                      <a:pt x="9269" y="4524"/>
                      <a:pt x="9190" y="4524"/>
                    </a:cubicBezTo>
                    <a:cubicBezTo>
                      <a:pt x="9183" y="4524"/>
                      <a:pt x="9176" y="4524"/>
                      <a:pt x="9168" y="4523"/>
                    </a:cubicBezTo>
                    <a:cubicBezTo>
                      <a:pt x="8904" y="4505"/>
                      <a:pt x="8642" y="4489"/>
                      <a:pt x="8369" y="4469"/>
                    </a:cubicBezTo>
                    <a:cubicBezTo>
                      <a:pt x="8381" y="4226"/>
                      <a:pt x="8403" y="3981"/>
                      <a:pt x="8402" y="3738"/>
                    </a:cubicBezTo>
                    <a:cubicBezTo>
                      <a:pt x="8399" y="3519"/>
                      <a:pt x="8375" y="3302"/>
                      <a:pt x="8348" y="3086"/>
                    </a:cubicBezTo>
                    <a:cubicBezTo>
                      <a:pt x="8333" y="2966"/>
                      <a:pt x="8333" y="2861"/>
                      <a:pt x="8412" y="2757"/>
                    </a:cubicBezTo>
                    <a:cubicBezTo>
                      <a:pt x="8537" y="2595"/>
                      <a:pt x="8504" y="2396"/>
                      <a:pt x="8537" y="2172"/>
                    </a:cubicBezTo>
                    <a:lnTo>
                      <a:pt x="8537" y="2172"/>
                    </a:lnTo>
                    <a:cubicBezTo>
                      <a:pt x="8387" y="2304"/>
                      <a:pt x="8447" y="2496"/>
                      <a:pt x="8310" y="2610"/>
                    </a:cubicBezTo>
                    <a:cubicBezTo>
                      <a:pt x="8259" y="2468"/>
                      <a:pt x="8225" y="2330"/>
                      <a:pt x="8160" y="2208"/>
                    </a:cubicBezTo>
                    <a:cubicBezTo>
                      <a:pt x="8100" y="2095"/>
                      <a:pt x="8094" y="1942"/>
                      <a:pt x="7944" y="1866"/>
                    </a:cubicBezTo>
                    <a:lnTo>
                      <a:pt x="7944" y="1866"/>
                    </a:lnTo>
                    <a:cubicBezTo>
                      <a:pt x="7889" y="1978"/>
                      <a:pt x="7959" y="2055"/>
                      <a:pt x="7988" y="2137"/>
                    </a:cubicBezTo>
                    <a:cubicBezTo>
                      <a:pt x="8054" y="2331"/>
                      <a:pt x="8151" y="2520"/>
                      <a:pt x="8177" y="2718"/>
                    </a:cubicBezTo>
                    <a:cubicBezTo>
                      <a:pt x="8244" y="3237"/>
                      <a:pt x="8327" y="3759"/>
                      <a:pt x="8243" y="4286"/>
                    </a:cubicBezTo>
                    <a:cubicBezTo>
                      <a:pt x="8237" y="4327"/>
                      <a:pt x="8231" y="4367"/>
                      <a:pt x="8223" y="4408"/>
                    </a:cubicBezTo>
                    <a:cubicBezTo>
                      <a:pt x="8186" y="4601"/>
                      <a:pt x="8172" y="4621"/>
                      <a:pt x="7977" y="4645"/>
                    </a:cubicBezTo>
                    <a:cubicBezTo>
                      <a:pt x="7566" y="4698"/>
                      <a:pt x="7154" y="4732"/>
                      <a:pt x="6738" y="4732"/>
                    </a:cubicBezTo>
                    <a:cubicBezTo>
                      <a:pt x="6495" y="4732"/>
                      <a:pt x="6251" y="4720"/>
                      <a:pt x="6006" y="4694"/>
                    </a:cubicBezTo>
                    <a:cubicBezTo>
                      <a:pt x="5902" y="4418"/>
                      <a:pt x="5932" y="4132"/>
                      <a:pt x="5962" y="3849"/>
                    </a:cubicBezTo>
                    <a:cubicBezTo>
                      <a:pt x="6031" y="3219"/>
                      <a:pt x="6144" y="2594"/>
                      <a:pt x="6310" y="1981"/>
                    </a:cubicBezTo>
                    <a:cubicBezTo>
                      <a:pt x="6393" y="1680"/>
                      <a:pt x="6508" y="1387"/>
                      <a:pt x="6612" y="1092"/>
                    </a:cubicBezTo>
                    <a:cubicBezTo>
                      <a:pt x="6637" y="1021"/>
                      <a:pt x="6673" y="955"/>
                      <a:pt x="6700" y="885"/>
                    </a:cubicBezTo>
                    <a:cubicBezTo>
                      <a:pt x="6804" y="613"/>
                      <a:pt x="7005" y="436"/>
                      <a:pt x="7263" y="320"/>
                    </a:cubicBezTo>
                    <a:cubicBezTo>
                      <a:pt x="7350" y="281"/>
                      <a:pt x="7437" y="262"/>
                      <a:pt x="7525" y="262"/>
                    </a:cubicBezTo>
                    <a:close/>
                    <a:moveTo>
                      <a:pt x="1326" y="1432"/>
                    </a:moveTo>
                    <a:cubicBezTo>
                      <a:pt x="1476" y="1446"/>
                      <a:pt x="1593" y="1507"/>
                      <a:pt x="1690" y="1612"/>
                    </a:cubicBezTo>
                    <a:cubicBezTo>
                      <a:pt x="1971" y="1914"/>
                      <a:pt x="2131" y="2263"/>
                      <a:pt x="2125" y="2682"/>
                    </a:cubicBezTo>
                    <a:cubicBezTo>
                      <a:pt x="2116" y="3266"/>
                      <a:pt x="2241" y="3834"/>
                      <a:pt x="2316" y="4409"/>
                    </a:cubicBezTo>
                    <a:cubicBezTo>
                      <a:pt x="2365" y="4798"/>
                      <a:pt x="2461" y="5173"/>
                      <a:pt x="2585" y="5542"/>
                    </a:cubicBezTo>
                    <a:cubicBezTo>
                      <a:pt x="2631" y="5684"/>
                      <a:pt x="2687" y="5824"/>
                      <a:pt x="2754" y="5958"/>
                    </a:cubicBezTo>
                    <a:cubicBezTo>
                      <a:pt x="2825" y="6099"/>
                      <a:pt x="2823" y="6229"/>
                      <a:pt x="2759" y="6369"/>
                    </a:cubicBezTo>
                    <a:cubicBezTo>
                      <a:pt x="2681" y="6538"/>
                      <a:pt x="2558" y="6661"/>
                      <a:pt x="2395" y="6744"/>
                    </a:cubicBezTo>
                    <a:cubicBezTo>
                      <a:pt x="2310" y="6787"/>
                      <a:pt x="2224" y="6811"/>
                      <a:pt x="2141" y="6811"/>
                    </a:cubicBezTo>
                    <a:cubicBezTo>
                      <a:pt x="2040" y="6811"/>
                      <a:pt x="1943" y="6777"/>
                      <a:pt x="1855" y="6705"/>
                    </a:cubicBezTo>
                    <a:cubicBezTo>
                      <a:pt x="1704" y="6580"/>
                      <a:pt x="1554" y="6442"/>
                      <a:pt x="1441" y="6283"/>
                    </a:cubicBezTo>
                    <a:cubicBezTo>
                      <a:pt x="846" y="5443"/>
                      <a:pt x="419" y="4526"/>
                      <a:pt x="232" y="3509"/>
                    </a:cubicBezTo>
                    <a:cubicBezTo>
                      <a:pt x="163" y="3134"/>
                      <a:pt x="95" y="2754"/>
                      <a:pt x="160" y="2370"/>
                    </a:cubicBezTo>
                    <a:cubicBezTo>
                      <a:pt x="184" y="2223"/>
                      <a:pt x="217" y="2074"/>
                      <a:pt x="269" y="1936"/>
                    </a:cubicBezTo>
                    <a:cubicBezTo>
                      <a:pt x="338" y="1755"/>
                      <a:pt x="475" y="1632"/>
                      <a:pt x="670" y="1585"/>
                    </a:cubicBezTo>
                    <a:cubicBezTo>
                      <a:pt x="888" y="1533"/>
                      <a:pt x="1107" y="1483"/>
                      <a:pt x="1326" y="1432"/>
                    </a:cubicBezTo>
                    <a:close/>
                    <a:moveTo>
                      <a:pt x="3247" y="312"/>
                    </a:moveTo>
                    <a:cubicBezTo>
                      <a:pt x="3421" y="312"/>
                      <a:pt x="3594" y="350"/>
                      <a:pt x="3761" y="413"/>
                    </a:cubicBezTo>
                    <a:cubicBezTo>
                      <a:pt x="3995" y="502"/>
                      <a:pt x="4142" y="678"/>
                      <a:pt x="4209" y="912"/>
                    </a:cubicBezTo>
                    <a:cubicBezTo>
                      <a:pt x="4235" y="996"/>
                      <a:pt x="4220" y="1102"/>
                      <a:pt x="4191" y="1189"/>
                    </a:cubicBezTo>
                    <a:cubicBezTo>
                      <a:pt x="3969" y="1861"/>
                      <a:pt x="3881" y="2558"/>
                      <a:pt x="3815" y="3258"/>
                    </a:cubicBezTo>
                    <a:cubicBezTo>
                      <a:pt x="3737" y="4102"/>
                      <a:pt x="3801" y="4936"/>
                      <a:pt x="3978" y="5762"/>
                    </a:cubicBezTo>
                    <a:cubicBezTo>
                      <a:pt x="4025" y="5980"/>
                      <a:pt x="4116" y="6190"/>
                      <a:pt x="4191" y="6402"/>
                    </a:cubicBezTo>
                    <a:cubicBezTo>
                      <a:pt x="4259" y="6600"/>
                      <a:pt x="4234" y="6670"/>
                      <a:pt x="4049" y="6763"/>
                    </a:cubicBezTo>
                    <a:cubicBezTo>
                      <a:pt x="3966" y="6806"/>
                      <a:pt x="3875" y="6827"/>
                      <a:pt x="3785" y="6827"/>
                    </a:cubicBezTo>
                    <a:cubicBezTo>
                      <a:pt x="3643" y="6827"/>
                      <a:pt x="3505" y="6774"/>
                      <a:pt x="3404" y="6667"/>
                    </a:cubicBezTo>
                    <a:cubicBezTo>
                      <a:pt x="3053" y="6294"/>
                      <a:pt x="2813" y="5857"/>
                      <a:pt x="2663" y="5362"/>
                    </a:cubicBezTo>
                    <a:cubicBezTo>
                      <a:pt x="2448" y="4652"/>
                      <a:pt x="2374" y="3918"/>
                      <a:pt x="2268" y="3191"/>
                    </a:cubicBezTo>
                    <a:cubicBezTo>
                      <a:pt x="2214" y="2814"/>
                      <a:pt x="2220" y="2429"/>
                      <a:pt x="2194" y="1974"/>
                    </a:cubicBezTo>
                    <a:cubicBezTo>
                      <a:pt x="2209" y="1765"/>
                      <a:pt x="2215" y="1485"/>
                      <a:pt x="2253" y="1209"/>
                    </a:cubicBezTo>
                    <a:cubicBezTo>
                      <a:pt x="2292" y="904"/>
                      <a:pt x="2463" y="660"/>
                      <a:pt x="2705" y="478"/>
                    </a:cubicBezTo>
                    <a:cubicBezTo>
                      <a:pt x="2808" y="398"/>
                      <a:pt x="2946" y="344"/>
                      <a:pt x="3075" y="325"/>
                    </a:cubicBezTo>
                    <a:cubicBezTo>
                      <a:pt x="3132" y="316"/>
                      <a:pt x="3190" y="312"/>
                      <a:pt x="3247" y="312"/>
                    </a:cubicBezTo>
                    <a:close/>
                    <a:moveTo>
                      <a:pt x="5611" y="137"/>
                    </a:moveTo>
                    <a:cubicBezTo>
                      <a:pt x="5724" y="137"/>
                      <a:pt x="5837" y="154"/>
                      <a:pt x="5944" y="188"/>
                    </a:cubicBezTo>
                    <a:cubicBezTo>
                      <a:pt x="6274" y="296"/>
                      <a:pt x="6412" y="573"/>
                      <a:pt x="6517" y="864"/>
                    </a:cubicBezTo>
                    <a:cubicBezTo>
                      <a:pt x="6546" y="942"/>
                      <a:pt x="6480" y="1057"/>
                      <a:pt x="6448" y="1153"/>
                    </a:cubicBezTo>
                    <a:cubicBezTo>
                      <a:pt x="6361" y="1411"/>
                      <a:pt x="6243" y="1662"/>
                      <a:pt x="6184" y="1926"/>
                    </a:cubicBezTo>
                    <a:cubicBezTo>
                      <a:pt x="6012" y="2684"/>
                      <a:pt x="5849" y="3446"/>
                      <a:pt x="5816" y="4226"/>
                    </a:cubicBezTo>
                    <a:cubicBezTo>
                      <a:pt x="5810" y="4388"/>
                      <a:pt x="5816" y="4552"/>
                      <a:pt x="5816" y="4729"/>
                    </a:cubicBezTo>
                    <a:cubicBezTo>
                      <a:pt x="5777" y="4741"/>
                      <a:pt x="5752" y="4753"/>
                      <a:pt x="5726" y="4757"/>
                    </a:cubicBezTo>
                    <a:cubicBezTo>
                      <a:pt x="5437" y="4804"/>
                      <a:pt x="5282" y="5008"/>
                      <a:pt x="5162" y="5245"/>
                    </a:cubicBezTo>
                    <a:cubicBezTo>
                      <a:pt x="5035" y="5495"/>
                      <a:pt x="5011" y="5756"/>
                      <a:pt x="5125" y="6016"/>
                    </a:cubicBezTo>
                    <a:cubicBezTo>
                      <a:pt x="5224" y="6240"/>
                      <a:pt x="5341" y="6456"/>
                      <a:pt x="5452" y="6675"/>
                    </a:cubicBezTo>
                    <a:cubicBezTo>
                      <a:pt x="5379" y="6863"/>
                      <a:pt x="5200" y="6966"/>
                      <a:pt x="5011" y="6966"/>
                    </a:cubicBezTo>
                    <a:cubicBezTo>
                      <a:pt x="4862" y="6966"/>
                      <a:pt x="4706" y="6902"/>
                      <a:pt x="4592" y="6765"/>
                    </a:cubicBezTo>
                    <a:cubicBezTo>
                      <a:pt x="4351" y="6477"/>
                      <a:pt x="4199" y="6144"/>
                      <a:pt x="4115" y="5779"/>
                    </a:cubicBezTo>
                    <a:cubicBezTo>
                      <a:pt x="3992" y="5252"/>
                      <a:pt x="3915" y="4717"/>
                      <a:pt x="3909" y="4178"/>
                    </a:cubicBezTo>
                    <a:cubicBezTo>
                      <a:pt x="3900" y="3342"/>
                      <a:pt x="3983" y="2513"/>
                      <a:pt x="4187" y="1702"/>
                    </a:cubicBezTo>
                    <a:cubicBezTo>
                      <a:pt x="4270" y="1374"/>
                      <a:pt x="4408" y="1056"/>
                      <a:pt x="4559" y="751"/>
                    </a:cubicBezTo>
                    <a:cubicBezTo>
                      <a:pt x="4747" y="370"/>
                      <a:pt x="5185" y="137"/>
                      <a:pt x="5611" y="137"/>
                    </a:cubicBezTo>
                    <a:close/>
                    <a:moveTo>
                      <a:pt x="8782" y="4610"/>
                    </a:moveTo>
                    <a:cubicBezTo>
                      <a:pt x="9051" y="4610"/>
                      <a:pt x="9303" y="4711"/>
                      <a:pt x="9550" y="4831"/>
                    </a:cubicBezTo>
                    <a:lnTo>
                      <a:pt x="9548" y="4831"/>
                    </a:lnTo>
                    <a:cubicBezTo>
                      <a:pt x="9731" y="4919"/>
                      <a:pt x="9799" y="5111"/>
                      <a:pt x="9824" y="5290"/>
                    </a:cubicBezTo>
                    <a:cubicBezTo>
                      <a:pt x="9890" y="5747"/>
                      <a:pt x="10088" y="6151"/>
                      <a:pt x="10291" y="6553"/>
                    </a:cubicBezTo>
                    <a:cubicBezTo>
                      <a:pt x="10450" y="6868"/>
                      <a:pt x="10432" y="7167"/>
                      <a:pt x="10292" y="7476"/>
                    </a:cubicBezTo>
                    <a:cubicBezTo>
                      <a:pt x="10118" y="7853"/>
                      <a:pt x="9872" y="8180"/>
                      <a:pt x="9608" y="8493"/>
                    </a:cubicBezTo>
                    <a:cubicBezTo>
                      <a:pt x="9273" y="8891"/>
                      <a:pt x="8933" y="9284"/>
                      <a:pt x="8600" y="9680"/>
                    </a:cubicBezTo>
                    <a:cubicBezTo>
                      <a:pt x="8498" y="9800"/>
                      <a:pt x="8400" y="9925"/>
                      <a:pt x="8319" y="10058"/>
                    </a:cubicBezTo>
                    <a:cubicBezTo>
                      <a:pt x="8120" y="10381"/>
                      <a:pt x="7884" y="10672"/>
                      <a:pt x="7587" y="10904"/>
                    </a:cubicBezTo>
                    <a:cubicBezTo>
                      <a:pt x="7111" y="11280"/>
                      <a:pt x="6580" y="11563"/>
                      <a:pt x="6000" y="11737"/>
                    </a:cubicBezTo>
                    <a:cubicBezTo>
                      <a:pt x="5747" y="11812"/>
                      <a:pt x="5477" y="11829"/>
                      <a:pt x="5215" y="11871"/>
                    </a:cubicBezTo>
                    <a:cubicBezTo>
                      <a:pt x="5164" y="11880"/>
                      <a:pt x="5111" y="11887"/>
                      <a:pt x="5062" y="11896"/>
                    </a:cubicBezTo>
                    <a:cubicBezTo>
                      <a:pt x="5060" y="11910"/>
                      <a:pt x="5059" y="11923"/>
                      <a:pt x="5057" y="11937"/>
                    </a:cubicBezTo>
                    <a:cubicBezTo>
                      <a:pt x="5111" y="11949"/>
                      <a:pt x="5165" y="11971"/>
                      <a:pt x="5221" y="11971"/>
                    </a:cubicBezTo>
                    <a:cubicBezTo>
                      <a:pt x="5626" y="11967"/>
                      <a:pt x="6024" y="11913"/>
                      <a:pt x="6394" y="11734"/>
                    </a:cubicBezTo>
                    <a:cubicBezTo>
                      <a:pt x="6838" y="11523"/>
                      <a:pt x="7285" y="11317"/>
                      <a:pt x="7686" y="10975"/>
                    </a:cubicBezTo>
                    <a:cubicBezTo>
                      <a:pt x="7697" y="11045"/>
                      <a:pt x="7710" y="11089"/>
                      <a:pt x="7707" y="11131"/>
                    </a:cubicBezTo>
                    <a:cubicBezTo>
                      <a:pt x="7675" y="11641"/>
                      <a:pt x="7641" y="12153"/>
                      <a:pt x="7611" y="12664"/>
                    </a:cubicBezTo>
                    <a:cubicBezTo>
                      <a:pt x="7576" y="13257"/>
                      <a:pt x="7489" y="13847"/>
                      <a:pt x="7506" y="14442"/>
                    </a:cubicBezTo>
                    <a:cubicBezTo>
                      <a:pt x="7516" y="14791"/>
                      <a:pt x="7482" y="15140"/>
                      <a:pt x="7483" y="15488"/>
                    </a:cubicBezTo>
                    <a:cubicBezTo>
                      <a:pt x="7485" y="15719"/>
                      <a:pt x="7506" y="15950"/>
                      <a:pt x="7531" y="16181"/>
                    </a:cubicBezTo>
                    <a:cubicBezTo>
                      <a:pt x="7555" y="16405"/>
                      <a:pt x="7555" y="16399"/>
                      <a:pt x="7351" y="16506"/>
                    </a:cubicBezTo>
                    <a:cubicBezTo>
                      <a:pt x="6658" y="16872"/>
                      <a:pt x="5903" y="17029"/>
                      <a:pt x="5143" y="17166"/>
                    </a:cubicBezTo>
                    <a:cubicBezTo>
                      <a:pt x="4953" y="17200"/>
                      <a:pt x="4762" y="17215"/>
                      <a:pt x="4571" y="17215"/>
                    </a:cubicBezTo>
                    <a:cubicBezTo>
                      <a:pt x="4304" y="17215"/>
                      <a:pt x="4037" y="17186"/>
                      <a:pt x="3774" y="17142"/>
                    </a:cubicBezTo>
                    <a:cubicBezTo>
                      <a:pt x="3305" y="17064"/>
                      <a:pt x="2838" y="16954"/>
                      <a:pt x="2373" y="16840"/>
                    </a:cubicBezTo>
                    <a:cubicBezTo>
                      <a:pt x="2205" y="16800"/>
                      <a:pt x="2046" y="16710"/>
                      <a:pt x="1885" y="16636"/>
                    </a:cubicBezTo>
                    <a:cubicBezTo>
                      <a:pt x="1804" y="16600"/>
                      <a:pt x="1765" y="16540"/>
                      <a:pt x="1768" y="16443"/>
                    </a:cubicBezTo>
                    <a:cubicBezTo>
                      <a:pt x="1783" y="15950"/>
                      <a:pt x="1792" y="15460"/>
                      <a:pt x="1800" y="14968"/>
                    </a:cubicBezTo>
                    <a:cubicBezTo>
                      <a:pt x="1804" y="14743"/>
                      <a:pt x="1803" y="14517"/>
                      <a:pt x="1803" y="14291"/>
                    </a:cubicBezTo>
                    <a:cubicBezTo>
                      <a:pt x="1801" y="13697"/>
                      <a:pt x="1803" y="13103"/>
                      <a:pt x="1797" y="12507"/>
                    </a:cubicBezTo>
                    <a:cubicBezTo>
                      <a:pt x="1792" y="12097"/>
                      <a:pt x="1776" y="11688"/>
                      <a:pt x="1765" y="11278"/>
                    </a:cubicBezTo>
                    <a:cubicBezTo>
                      <a:pt x="1765" y="11203"/>
                      <a:pt x="1765" y="11128"/>
                      <a:pt x="1765" y="11035"/>
                    </a:cubicBezTo>
                    <a:cubicBezTo>
                      <a:pt x="1927" y="11097"/>
                      <a:pt x="1998" y="11250"/>
                      <a:pt x="2125" y="11331"/>
                    </a:cubicBezTo>
                    <a:cubicBezTo>
                      <a:pt x="2257" y="11415"/>
                      <a:pt x="2383" y="11509"/>
                      <a:pt x="2523" y="11583"/>
                    </a:cubicBezTo>
                    <a:cubicBezTo>
                      <a:pt x="2655" y="11652"/>
                      <a:pt x="2796" y="11706"/>
                      <a:pt x="2937" y="11755"/>
                    </a:cubicBezTo>
                    <a:cubicBezTo>
                      <a:pt x="3081" y="11808"/>
                      <a:pt x="3228" y="11847"/>
                      <a:pt x="3396" y="11857"/>
                    </a:cubicBezTo>
                    <a:cubicBezTo>
                      <a:pt x="3380" y="11829"/>
                      <a:pt x="3369" y="11784"/>
                      <a:pt x="3344" y="11772"/>
                    </a:cubicBezTo>
                    <a:cubicBezTo>
                      <a:pt x="3245" y="11725"/>
                      <a:pt x="3144" y="11680"/>
                      <a:pt x="3041" y="11650"/>
                    </a:cubicBezTo>
                    <a:cubicBezTo>
                      <a:pt x="2636" y="11538"/>
                      <a:pt x="2302" y="11317"/>
                      <a:pt x="1990" y="11036"/>
                    </a:cubicBezTo>
                    <a:cubicBezTo>
                      <a:pt x="1206" y="10330"/>
                      <a:pt x="888" y="9418"/>
                      <a:pt x="772" y="8406"/>
                    </a:cubicBezTo>
                    <a:cubicBezTo>
                      <a:pt x="736" y="8094"/>
                      <a:pt x="703" y="7782"/>
                      <a:pt x="668" y="7470"/>
                    </a:cubicBezTo>
                    <a:cubicBezTo>
                      <a:pt x="664" y="7435"/>
                      <a:pt x="659" y="7401"/>
                      <a:pt x="661" y="7368"/>
                    </a:cubicBezTo>
                    <a:cubicBezTo>
                      <a:pt x="677" y="6709"/>
                      <a:pt x="532" y="6066"/>
                      <a:pt x="470" y="5413"/>
                    </a:cubicBezTo>
                    <a:cubicBezTo>
                      <a:pt x="452" y="5218"/>
                      <a:pt x="425" y="5023"/>
                      <a:pt x="439" y="4810"/>
                    </a:cubicBezTo>
                    <a:lnTo>
                      <a:pt x="439" y="4810"/>
                    </a:lnTo>
                    <a:cubicBezTo>
                      <a:pt x="467" y="4849"/>
                      <a:pt x="500" y="4885"/>
                      <a:pt x="523" y="4925"/>
                    </a:cubicBezTo>
                    <a:cubicBezTo>
                      <a:pt x="724" y="5291"/>
                      <a:pt x="907" y="5666"/>
                      <a:pt x="1126" y="6021"/>
                    </a:cubicBezTo>
                    <a:cubicBezTo>
                      <a:pt x="1275" y="6262"/>
                      <a:pt x="1456" y="6492"/>
                      <a:pt x="1654" y="6694"/>
                    </a:cubicBezTo>
                    <a:cubicBezTo>
                      <a:pt x="1812" y="6852"/>
                      <a:pt x="1992" y="6928"/>
                      <a:pt x="2169" y="6928"/>
                    </a:cubicBezTo>
                    <a:cubicBezTo>
                      <a:pt x="2401" y="6928"/>
                      <a:pt x="2626" y="6798"/>
                      <a:pt x="2784" y="6552"/>
                    </a:cubicBezTo>
                    <a:cubicBezTo>
                      <a:pt x="2829" y="6483"/>
                      <a:pt x="2871" y="6414"/>
                      <a:pt x="2933" y="6315"/>
                    </a:cubicBezTo>
                    <a:cubicBezTo>
                      <a:pt x="3038" y="6442"/>
                      <a:pt x="3132" y="6552"/>
                      <a:pt x="3222" y="6667"/>
                    </a:cubicBezTo>
                    <a:cubicBezTo>
                      <a:pt x="3308" y="6775"/>
                      <a:pt x="3404" y="6871"/>
                      <a:pt x="3537" y="6919"/>
                    </a:cubicBezTo>
                    <a:cubicBezTo>
                      <a:pt x="3621" y="6949"/>
                      <a:pt x="3704" y="6963"/>
                      <a:pt x="3785" y="6963"/>
                    </a:cubicBezTo>
                    <a:cubicBezTo>
                      <a:pt x="3903" y="6963"/>
                      <a:pt x="4019" y="6933"/>
                      <a:pt x="4131" y="6871"/>
                    </a:cubicBezTo>
                    <a:cubicBezTo>
                      <a:pt x="4208" y="6829"/>
                      <a:pt x="4285" y="6786"/>
                      <a:pt x="4394" y="6724"/>
                    </a:cubicBezTo>
                    <a:cubicBezTo>
                      <a:pt x="4442" y="6787"/>
                      <a:pt x="4481" y="6855"/>
                      <a:pt x="4535" y="6904"/>
                    </a:cubicBezTo>
                    <a:cubicBezTo>
                      <a:pt x="4654" y="7016"/>
                      <a:pt x="4831" y="7104"/>
                      <a:pt x="5018" y="7104"/>
                    </a:cubicBezTo>
                    <a:cubicBezTo>
                      <a:pt x="5153" y="7104"/>
                      <a:pt x="5295" y="7058"/>
                      <a:pt x="5425" y="6940"/>
                    </a:cubicBezTo>
                    <a:cubicBezTo>
                      <a:pt x="5499" y="6872"/>
                      <a:pt x="5538" y="6840"/>
                      <a:pt x="5578" y="6840"/>
                    </a:cubicBezTo>
                    <a:cubicBezTo>
                      <a:pt x="5617" y="6840"/>
                      <a:pt x="5657" y="6871"/>
                      <a:pt x="5732" y="6930"/>
                    </a:cubicBezTo>
                    <a:cubicBezTo>
                      <a:pt x="5951" y="7099"/>
                      <a:pt x="6214" y="7161"/>
                      <a:pt x="6475" y="7200"/>
                    </a:cubicBezTo>
                    <a:cubicBezTo>
                      <a:pt x="6640" y="7225"/>
                      <a:pt x="6803" y="7238"/>
                      <a:pt x="6965" y="7238"/>
                    </a:cubicBezTo>
                    <a:cubicBezTo>
                      <a:pt x="7338" y="7238"/>
                      <a:pt x="7705" y="7169"/>
                      <a:pt x="8064" y="7023"/>
                    </a:cubicBezTo>
                    <a:cubicBezTo>
                      <a:pt x="8253" y="6948"/>
                      <a:pt x="8453" y="6903"/>
                      <a:pt x="8648" y="6841"/>
                    </a:cubicBezTo>
                    <a:cubicBezTo>
                      <a:pt x="8729" y="6816"/>
                      <a:pt x="8808" y="6787"/>
                      <a:pt x="8877" y="6723"/>
                    </a:cubicBezTo>
                    <a:lnTo>
                      <a:pt x="8877" y="6723"/>
                    </a:lnTo>
                    <a:cubicBezTo>
                      <a:pt x="8771" y="6732"/>
                      <a:pt x="8663" y="6741"/>
                      <a:pt x="8540" y="6751"/>
                    </a:cubicBezTo>
                    <a:cubicBezTo>
                      <a:pt x="8589" y="6595"/>
                      <a:pt x="8784" y="6573"/>
                      <a:pt x="8831" y="6387"/>
                    </a:cubicBezTo>
                    <a:lnTo>
                      <a:pt x="8831" y="6387"/>
                    </a:lnTo>
                    <a:cubicBezTo>
                      <a:pt x="8766" y="6412"/>
                      <a:pt x="8727" y="6421"/>
                      <a:pt x="8699" y="6441"/>
                    </a:cubicBezTo>
                    <a:cubicBezTo>
                      <a:pt x="8609" y="6504"/>
                      <a:pt x="8517" y="6564"/>
                      <a:pt x="8435" y="6637"/>
                    </a:cubicBezTo>
                    <a:cubicBezTo>
                      <a:pt x="8064" y="6970"/>
                      <a:pt x="7611" y="7075"/>
                      <a:pt x="7132" y="7108"/>
                    </a:cubicBezTo>
                    <a:cubicBezTo>
                      <a:pt x="7064" y="7113"/>
                      <a:pt x="6996" y="7116"/>
                      <a:pt x="6928" y="7116"/>
                    </a:cubicBezTo>
                    <a:cubicBezTo>
                      <a:pt x="6634" y="7116"/>
                      <a:pt x="6345" y="7068"/>
                      <a:pt x="6067" y="6954"/>
                    </a:cubicBezTo>
                    <a:cubicBezTo>
                      <a:pt x="5950" y="6906"/>
                      <a:pt x="5831" y="6838"/>
                      <a:pt x="5743" y="6751"/>
                    </a:cubicBezTo>
                    <a:cubicBezTo>
                      <a:pt x="5510" y="6523"/>
                      <a:pt x="5342" y="6249"/>
                      <a:pt x="5243" y="5938"/>
                    </a:cubicBezTo>
                    <a:cubicBezTo>
                      <a:pt x="5158" y="5668"/>
                      <a:pt x="5192" y="5411"/>
                      <a:pt x="5354" y="5176"/>
                    </a:cubicBezTo>
                    <a:cubicBezTo>
                      <a:pt x="5477" y="4997"/>
                      <a:pt x="5639" y="4885"/>
                      <a:pt x="5863" y="4874"/>
                    </a:cubicBezTo>
                    <a:cubicBezTo>
                      <a:pt x="6013" y="4867"/>
                      <a:pt x="6163" y="4861"/>
                      <a:pt x="6313" y="4855"/>
                    </a:cubicBezTo>
                    <a:cubicBezTo>
                      <a:pt x="6859" y="4832"/>
                      <a:pt x="7405" y="4819"/>
                      <a:pt x="7950" y="4783"/>
                    </a:cubicBezTo>
                    <a:cubicBezTo>
                      <a:pt x="8132" y="4771"/>
                      <a:pt x="8310" y="4703"/>
                      <a:pt x="8487" y="4652"/>
                    </a:cubicBezTo>
                    <a:cubicBezTo>
                      <a:pt x="8588" y="4623"/>
                      <a:pt x="8686" y="4610"/>
                      <a:pt x="8782" y="4610"/>
                    </a:cubicBezTo>
                    <a:close/>
                    <a:moveTo>
                      <a:pt x="5646" y="1"/>
                    </a:moveTo>
                    <a:cubicBezTo>
                      <a:pt x="5569" y="1"/>
                      <a:pt x="5490" y="8"/>
                      <a:pt x="5408" y="22"/>
                    </a:cubicBezTo>
                    <a:cubicBezTo>
                      <a:pt x="4994" y="94"/>
                      <a:pt x="4618" y="293"/>
                      <a:pt x="4414" y="709"/>
                    </a:cubicBezTo>
                    <a:cubicBezTo>
                      <a:pt x="4403" y="732"/>
                      <a:pt x="4381" y="751"/>
                      <a:pt x="4346" y="793"/>
                    </a:cubicBezTo>
                    <a:cubicBezTo>
                      <a:pt x="4297" y="726"/>
                      <a:pt x="4256" y="679"/>
                      <a:pt x="4225" y="628"/>
                    </a:cubicBezTo>
                    <a:cubicBezTo>
                      <a:pt x="4112" y="431"/>
                      <a:pt x="3939" y="320"/>
                      <a:pt x="3722" y="272"/>
                    </a:cubicBezTo>
                    <a:cubicBezTo>
                      <a:pt x="3615" y="248"/>
                      <a:pt x="3509" y="220"/>
                      <a:pt x="3401" y="205"/>
                    </a:cubicBezTo>
                    <a:cubicBezTo>
                      <a:pt x="3335" y="195"/>
                      <a:pt x="3272" y="191"/>
                      <a:pt x="3210" y="191"/>
                    </a:cubicBezTo>
                    <a:cubicBezTo>
                      <a:pt x="2841" y="191"/>
                      <a:pt x="2548" y="360"/>
                      <a:pt x="2335" y="697"/>
                    </a:cubicBezTo>
                    <a:cubicBezTo>
                      <a:pt x="2194" y="919"/>
                      <a:pt x="2100" y="1156"/>
                      <a:pt x="2092" y="1426"/>
                    </a:cubicBezTo>
                    <a:cubicBezTo>
                      <a:pt x="2088" y="1558"/>
                      <a:pt x="2062" y="1689"/>
                      <a:pt x="2044" y="1819"/>
                    </a:cubicBezTo>
                    <a:cubicBezTo>
                      <a:pt x="2031" y="1824"/>
                      <a:pt x="2016" y="1828"/>
                      <a:pt x="2004" y="1831"/>
                    </a:cubicBezTo>
                    <a:cubicBezTo>
                      <a:pt x="1954" y="1761"/>
                      <a:pt x="1903" y="1690"/>
                      <a:pt x="1858" y="1618"/>
                    </a:cubicBezTo>
                    <a:cubicBezTo>
                      <a:pt x="1739" y="1430"/>
                      <a:pt x="1571" y="1324"/>
                      <a:pt x="1364" y="1324"/>
                    </a:cubicBezTo>
                    <a:cubicBezTo>
                      <a:pt x="1333" y="1324"/>
                      <a:pt x="1300" y="1327"/>
                      <a:pt x="1267" y="1332"/>
                    </a:cubicBezTo>
                    <a:cubicBezTo>
                      <a:pt x="1032" y="1368"/>
                      <a:pt x="799" y="1425"/>
                      <a:pt x="571" y="1492"/>
                    </a:cubicBezTo>
                    <a:cubicBezTo>
                      <a:pt x="401" y="1542"/>
                      <a:pt x="265" y="1660"/>
                      <a:pt x="196" y="1822"/>
                    </a:cubicBezTo>
                    <a:cubicBezTo>
                      <a:pt x="128" y="1984"/>
                      <a:pt x="61" y="2155"/>
                      <a:pt x="46" y="2328"/>
                    </a:cubicBezTo>
                    <a:cubicBezTo>
                      <a:pt x="1" y="2849"/>
                      <a:pt x="44" y="3365"/>
                      <a:pt x="181" y="3873"/>
                    </a:cubicBezTo>
                    <a:cubicBezTo>
                      <a:pt x="215" y="4004"/>
                      <a:pt x="235" y="4141"/>
                      <a:pt x="250" y="4276"/>
                    </a:cubicBezTo>
                    <a:lnTo>
                      <a:pt x="250" y="4274"/>
                    </a:lnTo>
                    <a:cubicBezTo>
                      <a:pt x="287" y="4642"/>
                      <a:pt x="323" y="5009"/>
                      <a:pt x="350" y="5377"/>
                    </a:cubicBezTo>
                    <a:cubicBezTo>
                      <a:pt x="392" y="6004"/>
                      <a:pt x="568" y="6618"/>
                      <a:pt x="523" y="7251"/>
                    </a:cubicBezTo>
                    <a:cubicBezTo>
                      <a:pt x="520" y="7291"/>
                      <a:pt x="533" y="7333"/>
                      <a:pt x="538" y="7374"/>
                    </a:cubicBezTo>
                    <a:cubicBezTo>
                      <a:pt x="565" y="7590"/>
                      <a:pt x="587" y="7808"/>
                      <a:pt x="620" y="8024"/>
                    </a:cubicBezTo>
                    <a:cubicBezTo>
                      <a:pt x="683" y="8442"/>
                      <a:pt x="721" y="8868"/>
                      <a:pt x="826" y="9276"/>
                    </a:cubicBezTo>
                    <a:cubicBezTo>
                      <a:pt x="973" y="9838"/>
                      <a:pt x="1180" y="10382"/>
                      <a:pt x="1588" y="10822"/>
                    </a:cubicBezTo>
                    <a:cubicBezTo>
                      <a:pt x="1612" y="10849"/>
                      <a:pt x="1621" y="10895"/>
                      <a:pt x="1623" y="10933"/>
                    </a:cubicBezTo>
                    <a:cubicBezTo>
                      <a:pt x="1632" y="11329"/>
                      <a:pt x="1648" y="11725"/>
                      <a:pt x="1645" y="12123"/>
                    </a:cubicBezTo>
                    <a:cubicBezTo>
                      <a:pt x="1638" y="13209"/>
                      <a:pt x="1623" y="14295"/>
                      <a:pt x="1612" y="15382"/>
                    </a:cubicBezTo>
                    <a:cubicBezTo>
                      <a:pt x="1608" y="15772"/>
                      <a:pt x="1606" y="16160"/>
                      <a:pt x="1609" y="16551"/>
                    </a:cubicBezTo>
                    <a:cubicBezTo>
                      <a:pt x="1609" y="16596"/>
                      <a:pt x="1644" y="16660"/>
                      <a:pt x="1680" y="16683"/>
                    </a:cubicBezTo>
                    <a:cubicBezTo>
                      <a:pt x="1851" y="16785"/>
                      <a:pt x="2016" y="16905"/>
                      <a:pt x="2202" y="16960"/>
                    </a:cubicBezTo>
                    <a:cubicBezTo>
                      <a:pt x="2594" y="17076"/>
                      <a:pt x="2994" y="17167"/>
                      <a:pt x="3396" y="17248"/>
                    </a:cubicBezTo>
                    <a:cubicBezTo>
                      <a:pt x="3760" y="17321"/>
                      <a:pt x="4129" y="17373"/>
                      <a:pt x="4499" y="17373"/>
                    </a:cubicBezTo>
                    <a:cubicBezTo>
                      <a:pt x="4648" y="17373"/>
                      <a:pt x="4797" y="17365"/>
                      <a:pt x="4946" y="17346"/>
                    </a:cubicBezTo>
                    <a:cubicBezTo>
                      <a:pt x="5384" y="17290"/>
                      <a:pt x="5822" y="17200"/>
                      <a:pt x="6252" y="17094"/>
                    </a:cubicBezTo>
                    <a:cubicBezTo>
                      <a:pt x="6615" y="17005"/>
                      <a:pt x="6976" y="16897"/>
                      <a:pt x="7308" y="16711"/>
                    </a:cubicBezTo>
                    <a:cubicBezTo>
                      <a:pt x="7419" y="16648"/>
                      <a:pt x="7546" y="16615"/>
                      <a:pt x="7689" y="16560"/>
                    </a:cubicBezTo>
                    <a:cubicBezTo>
                      <a:pt x="7716" y="16444"/>
                      <a:pt x="7700" y="16310"/>
                      <a:pt x="7689" y="16175"/>
                    </a:cubicBezTo>
                    <a:cubicBezTo>
                      <a:pt x="7668" y="15931"/>
                      <a:pt x="7648" y="15686"/>
                      <a:pt x="7641" y="15440"/>
                    </a:cubicBezTo>
                    <a:cubicBezTo>
                      <a:pt x="7636" y="15284"/>
                      <a:pt x="7662" y="15128"/>
                      <a:pt x="7666" y="14971"/>
                    </a:cubicBezTo>
                    <a:cubicBezTo>
                      <a:pt x="7681" y="14451"/>
                      <a:pt x="7684" y="13932"/>
                      <a:pt x="7712" y="13415"/>
                    </a:cubicBezTo>
                    <a:cubicBezTo>
                      <a:pt x="7752" y="12622"/>
                      <a:pt x="7812" y="11832"/>
                      <a:pt x="7859" y="11041"/>
                    </a:cubicBezTo>
                    <a:cubicBezTo>
                      <a:pt x="7866" y="10930"/>
                      <a:pt x="7883" y="10835"/>
                      <a:pt x="7959" y="10741"/>
                    </a:cubicBezTo>
                    <a:cubicBezTo>
                      <a:pt x="8124" y="10541"/>
                      <a:pt x="8271" y="10328"/>
                      <a:pt x="8424" y="10118"/>
                    </a:cubicBezTo>
                    <a:cubicBezTo>
                      <a:pt x="8517" y="9992"/>
                      <a:pt x="8600" y="9857"/>
                      <a:pt x="8700" y="9737"/>
                    </a:cubicBezTo>
                    <a:cubicBezTo>
                      <a:pt x="8889" y="9512"/>
                      <a:pt x="9089" y="9296"/>
                      <a:pt x="9279" y="9072"/>
                    </a:cubicBezTo>
                    <a:cubicBezTo>
                      <a:pt x="9709" y="8576"/>
                      <a:pt x="10132" y="8075"/>
                      <a:pt x="10432" y="7483"/>
                    </a:cubicBezTo>
                    <a:cubicBezTo>
                      <a:pt x="10526" y="7296"/>
                      <a:pt x="10583" y="7113"/>
                      <a:pt x="10547" y="6915"/>
                    </a:cubicBezTo>
                    <a:cubicBezTo>
                      <a:pt x="10517" y="6748"/>
                      <a:pt x="10471" y="6580"/>
                      <a:pt x="10396" y="6430"/>
                    </a:cubicBezTo>
                    <a:cubicBezTo>
                      <a:pt x="10183" y="6000"/>
                      <a:pt x="9998" y="5561"/>
                      <a:pt x="9920" y="5083"/>
                    </a:cubicBezTo>
                    <a:cubicBezTo>
                      <a:pt x="9892" y="4904"/>
                      <a:pt x="9781" y="4777"/>
                      <a:pt x="9622" y="4688"/>
                    </a:cubicBezTo>
                    <a:cubicBezTo>
                      <a:pt x="9559" y="4652"/>
                      <a:pt x="9496" y="4613"/>
                      <a:pt x="9430" y="4574"/>
                    </a:cubicBezTo>
                    <a:cubicBezTo>
                      <a:pt x="9440" y="4481"/>
                      <a:pt x="9443" y="4399"/>
                      <a:pt x="9457" y="4318"/>
                    </a:cubicBezTo>
                    <a:cubicBezTo>
                      <a:pt x="9554" y="3768"/>
                      <a:pt x="9572" y="3216"/>
                      <a:pt x="9508" y="2664"/>
                    </a:cubicBezTo>
                    <a:cubicBezTo>
                      <a:pt x="9472" y="2360"/>
                      <a:pt x="9446" y="2050"/>
                      <a:pt x="9318" y="1764"/>
                    </a:cubicBezTo>
                    <a:cubicBezTo>
                      <a:pt x="9221" y="1546"/>
                      <a:pt x="9126" y="1327"/>
                      <a:pt x="9032" y="1107"/>
                    </a:cubicBezTo>
                    <a:cubicBezTo>
                      <a:pt x="8928" y="867"/>
                      <a:pt x="8765" y="681"/>
                      <a:pt x="8528" y="562"/>
                    </a:cubicBezTo>
                    <a:cubicBezTo>
                      <a:pt x="8357" y="476"/>
                      <a:pt x="8189" y="385"/>
                      <a:pt x="8021" y="293"/>
                    </a:cubicBezTo>
                    <a:cubicBezTo>
                      <a:pt x="7844" y="195"/>
                      <a:pt x="7672" y="146"/>
                      <a:pt x="7506" y="146"/>
                    </a:cubicBezTo>
                    <a:cubicBezTo>
                      <a:pt x="7230" y="146"/>
                      <a:pt x="6973" y="283"/>
                      <a:pt x="6747" y="554"/>
                    </a:cubicBezTo>
                    <a:cubicBezTo>
                      <a:pt x="6714" y="594"/>
                      <a:pt x="6673" y="628"/>
                      <a:pt x="6627" y="675"/>
                    </a:cubicBezTo>
                    <a:cubicBezTo>
                      <a:pt x="6580" y="598"/>
                      <a:pt x="6546" y="539"/>
                      <a:pt x="6510" y="482"/>
                    </a:cubicBezTo>
                    <a:cubicBezTo>
                      <a:pt x="6300" y="154"/>
                      <a:pt x="6001" y="1"/>
                      <a:pt x="5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206;p29">
            <a:extLst>
              <a:ext uri="{FF2B5EF4-FFF2-40B4-BE49-F238E27FC236}">
                <a16:creationId xmlns:a16="http://schemas.microsoft.com/office/drawing/2014/main" id="{480F94F3-9BEA-2B75-513B-D2B8F94E49EE}"/>
              </a:ext>
            </a:extLst>
          </p:cNvPr>
          <p:cNvSpPr/>
          <p:nvPr/>
        </p:nvSpPr>
        <p:spPr>
          <a:xfrm>
            <a:off x="3163435" y="1918377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" name="Google Shape;962;p55">
            <a:extLst>
              <a:ext uri="{FF2B5EF4-FFF2-40B4-BE49-F238E27FC236}">
                <a16:creationId xmlns:a16="http://schemas.microsoft.com/office/drawing/2014/main" id="{B36D0E19-AC21-A572-CDC3-A513197D9396}"/>
              </a:ext>
            </a:extLst>
          </p:cNvPr>
          <p:cNvSpPr/>
          <p:nvPr/>
        </p:nvSpPr>
        <p:spPr>
          <a:xfrm>
            <a:off x="7147307" y="129436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8" name="Google Shape;963;p55">
            <a:extLst>
              <a:ext uri="{FF2B5EF4-FFF2-40B4-BE49-F238E27FC236}">
                <a16:creationId xmlns:a16="http://schemas.microsoft.com/office/drawing/2014/main" id="{B36D396D-7BA7-BD6B-BAEF-25E2F40D50CE}"/>
              </a:ext>
            </a:extLst>
          </p:cNvPr>
          <p:cNvGrpSpPr/>
          <p:nvPr/>
        </p:nvGrpSpPr>
        <p:grpSpPr>
          <a:xfrm>
            <a:off x="7427753" y="1389255"/>
            <a:ext cx="656610" cy="910635"/>
            <a:chOff x="3139799" y="2497374"/>
            <a:chExt cx="641357" cy="1192832"/>
          </a:xfrm>
        </p:grpSpPr>
        <p:sp>
          <p:nvSpPr>
            <p:cNvPr id="29" name="Google Shape;964;p55">
              <a:extLst>
                <a:ext uri="{FF2B5EF4-FFF2-40B4-BE49-F238E27FC236}">
                  <a16:creationId xmlns:a16="http://schemas.microsoft.com/office/drawing/2014/main" id="{B8155FA3-EAC6-F554-4F25-79E6E9155A9D}"/>
                </a:ext>
              </a:extLst>
            </p:cNvPr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965;p55">
              <a:extLst>
                <a:ext uri="{FF2B5EF4-FFF2-40B4-BE49-F238E27FC236}">
                  <a16:creationId xmlns:a16="http://schemas.microsoft.com/office/drawing/2014/main" id="{32ADB80B-3467-B9EC-320E-3A5CE09CFD16}"/>
                </a:ext>
              </a:extLst>
            </p:cNvPr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31" name="Google Shape;966;p55">
                <a:extLst>
                  <a:ext uri="{FF2B5EF4-FFF2-40B4-BE49-F238E27FC236}">
                    <a16:creationId xmlns:a16="http://schemas.microsoft.com/office/drawing/2014/main" id="{07E3DE74-ACD6-E161-200B-F644CCF82DFB}"/>
                  </a:ext>
                </a:extLst>
              </p:cNvPr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67;p55">
                <a:extLst>
                  <a:ext uri="{FF2B5EF4-FFF2-40B4-BE49-F238E27FC236}">
                    <a16:creationId xmlns:a16="http://schemas.microsoft.com/office/drawing/2014/main" id="{CFD306A9-CCC2-A90E-8BE7-15A229B8322E}"/>
                  </a:ext>
                </a:extLst>
              </p:cNvPr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68;p55">
                <a:extLst>
                  <a:ext uri="{FF2B5EF4-FFF2-40B4-BE49-F238E27FC236}">
                    <a16:creationId xmlns:a16="http://schemas.microsoft.com/office/drawing/2014/main" id="{8348F8D7-43C8-9F92-A904-BE5AF6721DDC}"/>
                  </a:ext>
                </a:extLst>
              </p:cNvPr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513;p43">
            <a:extLst>
              <a:ext uri="{FF2B5EF4-FFF2-40B4-BE49-F238E27FC236}">
                <a16:creationId xmlns:a16="http://schemas.microsoft.com/office/drawing/2014/main" id="{13500C8C-650E-14D4-92F1-816EB10F0F3E}"/>
              </a:ext>
            </a:extLst>
          </p:cNvPr>
          <p:cNvSpPr/>
          <p:nvPr/>
        </p:nvSpPr>
        <p:spPr>
          <a:xfrm>
            <a:off x="3961554" y="127908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6" name="Google Shape;523;p43">
            <a:extLst>
              <a:ext uri="{FF2B5EF4-FFF2-40B4-BE49-F238E27FC236}">
                <a16:creationId xmlns:a16="http://schemas.microsoft.com/office/drawing/2014/main" id="{9F1200AA-7EBB-4A88-738E-5558127ABBBC}"/>
              </a:ext>
            </a:extLst>
          </p:cNvPr>
          <p:cNvGrpSpPr/>
          <p:nvPr/>
        </p:nvGrpSpPr>
        <p:grpSpPr>
          <a:xfrm>
            <a:off x="4184552" y="1362314"/>
            <a:ext cx="583287" cy="942634"/>
            <a:chOff x="4068756" y="2781759"/>
            <a:chExt cx="583287" cy="1345981"/>
          </a:xfrm>
        </p:grpSpPr>
        <p:sp>
          <p:nvSpPr>
            <p:cNvPr id="37" name="Google Shape;524;p43">
              <a:extLst>
                <a:ext uri="{FF2B5EF4-FFF2-40B4-BE49-F238E27FC236}">
                  <a16:creationId xmlns:a16="http://schemas.microsoft.com/office/drawing/2014/main" id="{FFFAF23C-502E-04B5-26A8-51F55AEE60A8}"/>
                </a:ext>
              </a:extLst>
            </p:cNvPr>
            <p:cNvSpPr/>
            <p:nvPr/>
          </p:nvSpPr>
          <p:spPr>
            <a:xfrm>
              <a:off x="4068756" y="2781759"/>
              <a:ext cx="583287" cy="1345981"/>
            </a:xfrm>
            <a:custGeom>
              <a:avLst/>
              <a:gdLst/>
              <a:ahLst/>
              <a:cxnLst/>
              <a:rect l="l" t="t" r="r" b="b"/>
              <a:pathLst>
                <a:path w="9409" h="21712" extrusionOk="0">
                  <a:moveTo>
                    <a:pt x="6745" y="1"/>
                  </a:moveTo>
                  <a:cubicBezTo>
                    <a:pt x="6652" y="1"/>
                    <a:pt x="6556" y="21"/>
                    <a:pt x="6457" y="60"/>
                  </a:cubicBezTo>
                  <a:cubicBezTo>
                    <a:pt x="6382" y="88"/>
                    <a:pt x="6304" y="126"/>
                    <a:pt x="6246" y="178"/>
                  </a:cubicBezTo>
                  <a:cubicBezTo>
                    <a:pt x="6143" y="272"/>
                    <a:pt x="6035" y="309"/>
                    <a:pt x="5906" y="309"/>
                  </a:cubicBezTo>
                  <a:cubicBezTo>
                    <a:pt x="5883" y="309"/>
                    <a:pt x="5860" y="308"/>
                    <a:pt x="5836" y="306"/>
                  </a:cubicBezTo>
                  <a:cubicBezTo>
                    <a:pt x="5816" y="304"/>
                    <a:pt x="5796" y="303"/>
                    <a:pt x="5774" y="303"/>
                  </a:cubicBezTo>
                  <a:cubicBezTo>
                    <a:pt x="5685" y="303"/>
                    <a:pt x="5587" y="320"/>
                    <a:pt x="5527" y="367"/>
                  </a:cubicBezTo>
                  <a:cubicBezTo>
                    <a:pt x="5294" y="546"/>
                    <a:pt x="5092" y="755"/>
                    <a:pt x="5024" y="1062"/>
                  </a:cubicBezTo>
                  <a:cubicBezTo>
                    <a:pt x="4886" y="1694"/>
                    <a:pt x="4958" y="2306"/>
                    <a:pt x="5164" y="2909"/>
                  </a:cubicBezTo>
                  <a:cubicBezTo>
                    <a:pt x="5209" y="3041"/>
                    <a:pt x="5234" y="3167"/>
                    <a:pt x="5219" y="3307"/>
                  </a:cubicBezTo>
                  <a:cubicBezTo>
                    <a:pt x="5114" y="4273"/>
                    <a:pt x="5014" y="5241"/>
                    <a:pt x="4909" y="6206"/>
                  </a:cubicBezTo>
                  <a:cubicBezTo>
                    <a:pt x="4900" y="6276"/>
                    <a:pt x="4870" y="6344"/>
                    <a:pt x="4850" y="6413"/>
                  </a:cubicBezTo>
                  <a:cubicBezTo>
                    <a:pt x="4736" y="6377"/>
                    <a:pt x="4648" y="6341"/>
                    <a:pt x="4556" y="6323"/>
                  </a:cubicBezTo>
                  <a:cubicBezTo>
                    <a:pt x="4485" y="6309"/>
                    <a:pt x="4412" y="6296"/>
                    <a:pt x="4340" y="6296"/>
                  </a:cubicBezTo>
                  <a:cubicBezTo>
                    <a:pt x="4318" y="6296"/>
                    <a:pt x="4296" y="6297"/>
                    <a:pt x="4274" y="6300"/>
                  </a:cubicBezTo>
                  <a:cubicBezTo>
                    <a:pt x="4249" y="6303"/>
                    <a:pt x="4225" y="6305"/>
                    <a:pt x="4203" y="6305"/>
                  </a:cubicBezTo>
                  <a:cubicBezTo>
                    <a:pt x="4076" y="6305"/>
                    <a:pt x="3981" y="6255"/>
                    <a:pt x="3881" y="6156"/>
                  </a:cubicBezTo>
                  <a:cubicBezTo>
                    <a:pt x="3690" y="5970"/>
                    <a:pt x="3485" y="5879"/>
                    <a:pt x="3270" y="5879"/>
                  </a:cubicBezTo>
                  <a:cubicBezTo>
                    <a:pt x="3095" y="5879"/>
                    <a:pt x="2914" y="5939"/>
                    <a:pt x="2730" y="6057"/>
                  </a:cubicBezTo>
                  <a:cubicBezTo>
                    <a:pt x="2639" y="6116"/>
                    <a:pt x="2553" y="6185"/>
                    <a:pt x="2460" y="6239"/>
                  </a:cubicBezTo>
                  <a:cubicBezTo>
                    <a:pt x="2301" y="6330"/>
                    <a:pt x="2208" y="6467"/>
                    <a:pt x="2172" y="6641"/>
                  </a:cubicBezTo>
                  <a:cubicBezTo>
                    <a:pt x="2148" y="6761"/>
                    <a:pt x="2128" y="6882"/>
                    <a:pt x="2124" y="7004"/>
                  </a:cubicBezTo>
                  <a:cubicBezTo>
                    <a:pt x="2119" y="7166"/>
                    <a:pt x="2133" y="7329"/>
                    <a:pt x="2136" y="7493"/>
                  </a:cubicBezTo>
                  <a:cubicBezTo>
                    <a:pt x="2137" y="7558"/>
                    <a:pt x="2130" y="7622"/>
                    <a:pt x="2128" y="7679"/>
                  </a:cubicBezTo>
                  <a:cubicBezTo>
                    <a:pt x="1926" y="7655"/>
                    <a:pt x="1747" y="7627"/>
                    <a:pt x="1567" y="7612"/>
                  </a:cubicBezTo>
                  <a:cubicBezTo>
                    <a:pt x="1534" y="7609"/>
                    <a:pt x="1501" y="7607"/>
                    <a:pt x="1468" y="7607"/>
                  </a:cubicBezTo>
                  <a:cubicBezTo>
                    <a:pt x="915" y="7607"/>
                    <a:pt x="334" y="8009"/>
                    <a:pt x="139" y="8527"/>
                  </a:cubicBezTo>
                  <a:cubicBezTo>
                    <a:pt x="1" y="8888"/>
                    <a:pt x="1" y="9256"/>
                    <a:pt x="40" y="9631"/>
                  </a:cubicBezTo>
                  <a:cubicBezTo>
                    <a:pt x="133" y="10524"/>
                    <a:pt x="224" y="11417"/>
                    <a:pt x="317" y="12309"/>
                  </a:cubicBezTo>
                  <a:cubicBezTo>
                    <a:pt x="355" y="12668"/>
                    <a:pt x="394" y="13027"/>
                    <a:pt x="535" y="13364"/>
                  </a:cubicBezTo>
                  <a:cubicBezTo>
                    <a:pt x="700" y="13751"/>
                    <a:pt x="859" y="14141"/>
                    <a:pt x="1038" y="14524"/>
                  </a:cubicBezTo>
                  <a:cubicBezTo>
                    <a:pt x="1167" y="14799"/>
                    <a:pt x="1261" y="15096"/>
                    <a:pt x="1495" y="15312"/>
                  </a:cubicBezTo>
                  <a:cubicBezTo>
                    <a:pt x="1531" y="15345"/>
                    <a:pt x="1537" y="15423"/>
                    <a:pt x="1539" y="15480"/>
                  </a:cubicBezTo>
                  <a:cubicBezTo>
                    <a:pt x="1551" y="15772"/>
                    <a:pt x="1552" y="16065"/>
                    <a:pt x="1567" y="16356"/>
                  </a:cubicBezTo>
                  <a:cubicBezTo>
                    <a:pt x="1608" y="17157"/>
                    <a:pt x="1653" y="17958"/>
                    <a:pt x="1698" y="18760"/>
                  </a:cubicBezTo>
                  <a:cubicBezTo>
                    <a:pt x="1737" y="19493"/>
                    <a:pt x="1779" y="20226"/>
                    <a:pt x="1815" y="20959"/>
                  </a:cubicBezTo>
                  <a:cubicBezTo>
                    <a:pt x="1819" y="21034"/>
                    <a:pt x="1842" y="21091"/>
                    <a:pt x="1905" y="21129"/>
                  </a:cubicBezTo>
                  <a:cubicBezTo>
                    <a:pt x="2191" y="21310"/>
                    <a:pt x="2473" y="21510"/>
                    <a:pt x="2819" y="21567"/>
                  </a:cubicBezTo>
                  <a:cubicBezTo>
                    <a:pt x="3120" y="21617"/>
                    <a:pt x="3422" y="21674"/>
                    <a:pt x="3725" y="21690"/>
                  </a:cubicBezTo>
                  <a:cubicBezTo>
                    <a:pt x="3956" y="21704"/>
                    <a:pt x="4186" y="21712"/>
                    <a:pt x="4416" y="21712"/>
                  </a:cubicBezTo>
                  <a:cubicBezTo>
                    <a:pt x="5076" y="21712"/>
                    <a:pt x="5731" y="21645"/>
                    <a:pt x="6373" y="21451"/>
                  </a:cubicBezTo>
                  <a:cubicBezTo>
                    <a:pt x="6763" y="21334"/>
                    <a:pt x="7156" y="21229"/>
                    <a:pt x="7495" y="20985"/>
                  </a:cubicBezTo>
                  <a:cubicBezTo>
                    <a:pt x="7663" y="20863"/>
                    <a:pt x="7782" y="20734"/>
                    <a:pt x="7747" y="20514"/>
                  </a:cubicBezTo>
                  <a:cubicBezTo>
                    <a:pt x="7738" y="20460"/>
                    <a:pt x="7738" y="20404"/>
                    <a:pt x="7737" y="20350"/>
                  </a:cubicBezTo>
                  <a:cubicBezTo>
                    <a:pt x="7713" y="19807"/>
                    <a:pt x="7681" y="19264"/>
                    <a:pt x="7668" y="18721"/>
                  </a:cubicBezTo>
                  <a:cubicBezTo>
                    <a:pt x="7645" y="17796"/>
                    <a:pt x="7633" y="16872"/>
                    <a:pt x="7618" y="15946"/>
                  </a:cubicBezTo>
                  <a:cubicBezTo>
                    <a:pt x="7618" y="15921"/>
                    <a:pt x="7627" y="15895"/>
                    <a:pt x="7633" y="15868"/>
                  </a:cubicBezTo>
                  <a:cubicBezTo>
                    <a:pt x="7851" y="15774"/>
                    <a:pt x="8058" y="15672"/>
                    <a:pt x="8138" y="15426"/>
                  </a:cubicBezTo>
                  <a:cubicBezTo>
                    <a:pt x="8144" y="15408"/>
                    <a:pt x="8163" y="15394"/>
                    <a:pt x="8174" y="15376"/>
                  </a:cubicBezTo>
                  <a:cubicBezTo>
                    <a:pt x="8411" y="14925"/>
                    <a:pt x="8693" y="14493"/>
                    <a:pt x="8873" y="14018"/>
                  </a:cubicBezTo>
                  <a:cubicBezTo>
                    <a:pt x="9083" y="13462"/>
                    <a:pt x="9207" y="12872"/>
                    <a:pt x="9359" y="12294"/>
                  </a:cubicBezTo>
                  <a:cubicBezTo>
                    <a:pt x="9408" y="12105"/>
                    <a:pt x="9377" y="11916"/>
                    <a:pt x="9272" y="11744"/>
                  </a:cubicBezTo>
                  <a:cubicBezTo>
                    <a:pt x="9206" y="11633"/>
                    <a:pt x="9134" y="11523"/>
                    <a:pt x="9081" y="11408"/>
                  </a:cubicBezTo>
                  <a:cubicBezTo>
                    <a:pt x="9023" y="11279"/>
                    <a:pt x="8964" y="11145"/>
                    <a:pt x="8942" y="11007"/>
                  </a:cubicBezTo>
                  <a:cubicBezTo>
                    <a:pt x="8906" y="10765"/>
                    <a:pt x="8888" y="10519"/>
                    <a:pt x="8877" y="10276"/>
                  </a:cubicBezTo>
                  <a:cubicBezTo>
                    <a:pt x="8847" y="9591"/>
                    <a:pt x="8831" y="8903"/>
                    <a:pt x="8799" y="8218"/>
                  </a:cubicBezTo>
                  <a:cubicBezTo>
                    <a:pt x="8769" y="7558"/>
                    <a:pt x="8732" y="6899"/>
                    <a:pt x="8684" y="6242"/>
                  </a:cubicBezTo>
                  <a:cubicBezTo>
                    <a:pt x="8670" y="6062"/>
                    <a:pt x="8618" y="5883"/>
                    <a:pt x="8565" y="5708"/>
                  </a:cubicBezTo>
                  <a:cubicBezTo>
                    <a:pt x="8463" y="5370"/>
                    <a:pt x="8343" y="5037"/>
                    <a:pt x="8240" y="4699"/>
                  </a:cubicBezTo>
                  <a:cubicBezTo>
                    <a:pt x="8139" y="4375"/>
                    <a:pt x="8055" y="4047"/>
                    <a:pt x="7955" y="3721"/>
                  </a:cubicBezTo>
                  <a:cubicBezTo>
                    <a:pt x="7869" y="3443"/>
                    <a:pt x="7765" y="3169"/>
                    <a:pt x="7678" y="2890"/>
                  </a:cubicBezTo>
                  <a:cubicBezTo>
                    <a:pt x="7648" y="2788"/>
                    <a:pt x="7624" y="2678"/>
                    <a:pt x="7629" y="2572"/>
                  </a:cubicBezTo>
                  <a:cubicBezTo>
                    <a:pt x="7644" y="2151"/>
                    <a:pt x="7680" y="1731"/>
                    <a:pt x="7692" y="1311"/>
                  </a:cubicBezTo>
                  <a:cubicBezTo>
                    <a:pt x="7705" y="870"/>
                    <a:pt x="7521" y="507"/>
                    <a:pt x="7209" y="204"/>
                  </a:cubicBezTo>
                  <a:cubicBezTo>
                    <a:pt x="7068" y="67"/>
                    <a:pt x="6912" y="1"/>
                    <a:pt x="674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525;p43">
              <a:extLst>
                <a:ext uri="{FF2B5EF4-FFF2-40B4-BE49-F238E27FC236}">
                  <a16:creationId xmlns:a16="http://schemas.microsoft.com/office/drawing/2014/main" id="{84F277BD-B98C-CCE6-90EA-597335768D35}"/>
                </a:ext>
              </a:extLst>
            </p:cNvPr>
            <p:cNvGrpSpPr/>
            <p:nvPr/>
          </p:nvGrpSpPr>
          <p:grpSpPr>
            <a:xfrm>
              <a:off x="4068787" y="2781759"/>
              <a:ext cx="583225" cy="1345981"/>
              <a:chOff x="4886525" y="1305450"/>
              <a:chExt cx="235200" cy="542800"/>
            </a:xfrm>
          </p:grpSpPr>
          <p:sp>
            <p:nvSpPr>
              <p:cNvPr id="39" name="Google Shape;526;p43">
                <a:extLst>
                  <a:ext uri="{FF2B5EF4-FFF2-40B4-BE49-F238E27FC236}">
                    <a16:creationId xmlns:a16="http://schemas.microsoft.com/office/drawing/2014/main" id="{F8000C1D-7834-D195-665A-39F7CB61E95A}"/>
                  </a:ext>
                </a:extLst>
              </p:cNvPr>
              <p:cNvSpPr/>
              <p:nvPr/>
            </p:nvSpPr>
            <p:spPr>
              <a:xfrm>
                <a:off x="4942075" y="1455475"/>
                <a:ext cx="86250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731" extrusionOk="0">
                    <a:moveTo>
                      <a:pt x="1019" y="0"/>
                    </a:moveTo>
                    <a:cubicBezTo>
                      <a:pt x="897" y="0"/>
                      <a:pt x="774" y="30"/>
                      <a:pt x="665" y="91"/>
                    </a:cubicBezTo>
                    <a:cubicBezTo>
                      <a:pt x="558" y="151"/>
                      <a:pt x="462" y="229"/>
                      <a:pt x="354" y="288"/>
                    </a:cubicBezTo>
                    <a:cubicBezTo>
                      <a:pt x="95" y="426"/>
                      <a:pt x="14" y="661"/>
                      <a:pt x="6" y="931"/>
                    </a:cubicBezTo>
                    <a:cubicBezTo>
                      <a:pt x="0" y="1135"/>
                      <a:pt x="3" y="1339"/>
                      <a:pt x="15" y="1544"/>
                    </a:cubicBezTo>
                    <a:cubicBezTo>
                      <a:pt x="21" y="1643"/>
                      <a:pt x="26" y="1763"/>
                      <a:pt x="81" y="1836"/>
                    </a:cubicBezTo>
                    <a:cubicBezTo>
                      <a:pt x="198" y="1988"/>
                      <a:pt x="348" y="2115"/>
                      <a:pt x="485" y="2255"/>
                    </a:cubicBezTo>
                    <a:cubicBezTo>
                      <a:pt x="501" y="2192"/>
                      <a:pt x="492" y="2147"/>
                      <a:pt x="482" y="2102"/>
                    </a:cubicBezTo>
                    <a:cubicBezTo>
                      <a:pt x="425" y="1851"/>
                      <a:pt x="366" y="1601"/>
                      <a:pt x="311" y="1348"/>
                    </a:cubicBezTo>
                    <a:cubicBezTo>
                      <a:pt x="297" y="1287"/>
                      <a:pt x="276" y="1219"/>
                      <a:pt x="353" y="1158"/>
                    </a:cubicBezTo>
                    <a:cubicBezTo>
                      <a:pt x="371" y="1215"/>
                      <a:pt x="390" y="1258"/>
                      <a:pt x="395" y="1303"/>
                    </a:cubicBezTo>
                    <a:cubicBezTo>
                      <a:pt x="435" y="1643"/>
                      <a:pt x="555" y="1961"/>
                      <a:pt x="644" y="2289"/>
                    </a:cubicBezTo>
                    <a:cubicBezTo>
                      <a:pt x="719" y="2567"/>
                      <a:pt x="818" y="2832"/>
                      <a:pt x="967" y="3077"/>
                    </a:cubicBezTo>
                    <a:cubicBezTo>
                      <a:pt x="1277" y="3590"/>
                      <a:pt x="1528" y="4132"/>
                      <a:pt x="1784" y="4672"/>
                    </a:cubicBezTo>
                    <a:cubicBezTo>
                      <a:pt x="1984" y="5091"/>
                      <a:pt x="2306" y="5415"/>
                      <a:pt x="2722" y="5632"/>
                    </a:cubicBezTo>
                    <a:cubicBezTo>
                      <a:pt x="2819" y="5683"/>
                      <a:pt x="2922" y="5730"/>
                      <a:pt x="3034" y="5730"/>
                    </a:cubicBezTo>
                    <a:cubicBezTo>
                      <a:pt x="3066" y="5730"/>
                      <a:pt x="3098" y="5726"/>
                      <a:pt x="3132" y="5718"/>
                    </a:cubicBezTo>
                    <a:cubicBezTo>
                      <a:pt x="3234" y="5554"/>
                      <a:pt x="3333" y="5394"/>
                      <a:pt x="3450" y="5203"/>
                    </a:cubicBezTo>
                    <a:cubicBezTo>
                      <a:pt x="3381" y="5125"/>
                      <a:pt x="3318" y="5055"/>
                      <a:pt x="3256" y="4984"/>
                    </a:cubicBezTo>
                    <a:cubicBezTo>
                      <a:pt x="3091" y="4795"/>
                      <a:pt x="2913" y="4616"/>
                      <a:pt x="2763" y="4417"/>
                    </a:cubicBezTo>
                    <a:cubicBezTo>
                      <a:pt x="2423" y="3962"/>
                      <a:pt x="2141" y="3475"/>
                      <a:pt x="1912" y="2958"/>
                    </a:cubicBezTo>
                    <a:cubicBezTo>
                      <a:pt x="1564" y="2181"/>
                      <a:pt x="1510" y="1372"/>
                      <a:pt x="1687" y="546"/>
                    </a:cubicBezTo>
                    <a:cubicBezTo>
                      <a:pt x="1703" y="466"/>
                      <a:pt x="1702" y="403"/>
                      <a:pt x="1658" y="336"/>
                    </a:cubicBezTo>
                    <a:cubicBezTo>
                      <a:pt x="1519" y="122"/>
                      <a:pt x="1269" y="0"/>
                      <a:pt x="1019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7;p43">
                <a:extLst>
                  <a:ext uri="{FF2B5EF4-FFF2-40B4-BE49-F238E27FC236}">
                    <a16:creationId xmlns:a16="http://schemas.microsoft.com/office/drawing/2014/main" id="{05677725-C6E6-AE80-55C1-EE92EAB20257}"/>
                  </a:ext>
                </a:extLst>
              </p:cNvPr>
              <p:cNvSpPr/>
              <p:nvPr/>
            </p:nvSpPr>
            <p:spPr>
              <a:xfrm>
                <a:off x="4889700" y="1465750"/>
                <a:ext cx="228725" cy="37850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15140" extrusionOk="0">
                    <a:moveTo>
                      <a:pt x="5002" y="8938"/>
                    </a:moveTo>
                    <a:cubicBezTo>
                      <a:pt x="5017" y="8948"/>
                      <a:pt x="5030" y="8959"/>
                      <a:pt x="5044" y="8969"/>
                    </a:cubicBezTo>
                    <a:cubicBezTo>
                      <a:pt x="5002" y="9053"/>
                      <a:pt x="4958" y="9137"/>
                      <a:pt x="4903" y="9245"/>
                    </a:cubicBezTo>
                    <a:cubicBezTo>
                      <a:pt x="4999" y="9281"/>
                      <a:pt x="5090" y="9317"/>
                      <a:pt x="5183" y="9349"/>
                    </a:cubicBezTo>
                    <a:cubicBezTo>
                      <a:pt x="5254" y="9371"/>
                      <a:pt x="5332" y="9376"/>
                      <a:pt x="5398" y="9409"/>
                    </a:cubicBezTo>
                    <a:cubicBezTo>
                      <a:pt x="5676" y="9550"/>
                      <a:pt x="5963" y="9601"/>
                      <a:pt x="6255" y="9601"/>
                    </a:cubicBezTo>
                    <a:cubicBezTo>
                      <a:pt x="6426" y="9601"/>
                      <a:pt x="6597" y="9584"/>
                      <a:pt x="6771" y="9557"/>
                    </a:cubicBezTo>
                    <a:cubicBezTo>
                      <a:pt x="6796" y="9554"/>
                      <a:pt x="6814" y="9551"/>
                      <a:pt x="6830" y="9551"/>
                    </a:cubicBezTo>
                    <a:cubicBezTo>
                      <a:pt x="6869" y="9551"/>
                      <a:pt x="6889" y="9568"/>
                      <a:pt x="6958" y="9620"/>
                    </a:cubicBezTo>
                    <a:cubicBezTo>
                      <a:pt x="6919" y="9643"/>
                      <a:pt x="6891" y="9673"/>
                      <a:pt x="6858" y="9677"/>
                    </a:cubicBezTo>
                    <a:cubicBezTo>
                      <a:pt x="6615" y="9703"/>
                      <a:pt x="6372" y="9733"/>
                      <a:pt x="6128" y="9740"/>
                    </a:cubicBezTo>
                    <a:cubicBezTo>
                      <a:pt x="6119" y="9741"/>
                      <a:pt x="6109" y="9741"/>
                      <a:pt x="6099" y="9741"/>
                    </a:cubicBezTo>
                    <a:cubicBezTo>
                      <a:pt x="5897" y="9741"/>
                      <a:pt x="5704" y="9683"/>
                      <a:pt x="5515" y="9610"/>
                    </a:cubicBezTo>
                    <a:cubicBezTo>
                      <a:pt x="5318" y="9532"/>
                      <a:pt x="5117" y="9470"/>
                      <a:pt x="4921" y="9397"/>
                    </a:cubicBezTo>
                    <a:cubicBezTo>
                      <a:pt x="4887" y="9384"/>
                      <a:pt x="4855" y="9376"/>
                      <a:pt x="4826" y="9376"/>
                    </a:cubicBezTo>
                    <a:cubicBezTo>
                      <a:pt x="4786" y="9376"/>
                      <a:pt x="4750" y="9391"/>
                      <a:pt x="4718" y="9430"/>
                    </a:cubicBezTo>
                    <a:cubicBezTo>
                      <a:pt x="4485" y="9712"/>
                      <a:pt x="4157" y="9764"/>
                      <a:pt x="3824" y="9807"/>
                    </a:cubicBezTo>
                    <a:cubicBezTo>
                      <a:pt x="3723" y="9819"/>
                      <a:pt x="3620" y="9826"/>
                      <a:pt x="3521" y="9849"/>
                    </a:cubicBezTo>
                    <a:cubicBezTo>
                      <a:pt x="3438" y="9867"/>
                      <a:pt x="3356" y="9874"/>
                      <a:pt x="3274" y="9874"/>
                    </a:cubicBezTo>
                    <a:cubicBezTo>
                      <a:pt x="3079" y="9874"/>
                      <a:pt x="2887" y="9833"/>
                      <a:pt x="2694" y="9802"/>
                    </a:cubicBezTo>
                    <a:cubicBezTo>
                      <a:pt x="2613" y="9790"/>
                      <a:pt x="2541" y="9760"/>
                      <a:pt x="2500" y="9686"/>
                    </a:cubicBezTo>
                    <a:cubicBezTo>
                      <a:pt x="2506" y="9670"/>
                      <a:pt x="2512" y="9652"/>
                      <a:pt x="2517" y="9634"/>
                    </a:cubicBezTo>
                    <a:cubicBezTo>
                      <a:pt x="2589" y="9644"/>
                      <a:pt x="2662" y="9650"/>
                      <a:pt x="2731" y="9665"/>
                    </a:cubicBezTo>
                    <a:cubicBezTo>
                      <a:pt x="2936" y="9713"/>
                      <a:pt x="3138" y="9736"/>
                      <a:pt x="3339" y="9736"/>
                    </a:cubicBezTo>
                    <a:cubicBezTo>
                      <a:pt x="3641" y="9736"/>
                      <a:pt x="3941" y="9685"/>
                      <a:pt x="4239" y="9593"/>
                    </a:cubicBezTo>
                    <a:cubicBezTo>
                      <a:pt x="4386" y="9548"/>
                      <a:pt x="4511" y="9473"/>
                      <a:pt x="4611" y="9358"/>
                    </a:cubicBezTo>
                    <a:cubicBezTo>
                      <a:pt x="4705" y="9250"/>
                      <a:pt x="4795" y="9139"/>
                      <a:pt x="4888" y="9032"/>
                    </a:cubicBezTo>
                    <a:cubicBezTo>
                      <a:pt x="4921" y="8996"/>
                      <a:pt x="4964" y="8969"/>
                      <a:pt x="5002" y="8938"/>
                    </a:cubicBezTo>
                    <a:close/>
                    <a:moveTo>
                      <a:pt x="4211" y="1"/>
                    </a:moveTo>
                    <a:cubicBezTo>
                      <a:pt x="3981" y="1"/>
                      <a:pt x="3893" y="68"/>
                      <a:pt x="3861" y="303"/>
                    </a:cubicBezTo>
                    <a:cubicBezTo>
                      <a:pt x="3812" y="666"/>
                      <a:pt x="3776" y="1034"/>
                      <a:pt x="3824" y="1400"/>
                    </a:cubicBezTo>
                    <a:cubicBezTo>
                      <a:pt x="3869" y="1757"/>
                      <a:pt x="3918" y="2114"/>
                      <a:pt x="4097" y="2438"/>
                    </a:cubicBezTo>
                    <a:cubicBezTo>
                      <a:pt x="4286" y="2783"/>
                      <a:pt x="4458" y="3137"/>
                      <a:pt x="4652" y="3481"/>
                    </a:cubicBezTo>
                    <a:cubicBezTo>
                      <a:pt x="4999" y="4094"/>
                      <a:pt x="5461" y="4605"/>
                      <a:pt x="6055" y="4989"/>
                    </a:cubicBezTo>
                    <a:cubicBezTo>
                      <a:pt x="6158" y="5056"/>
                      <a:pt x="6257" y="5127"/>
                      <a:pt x="6357" y="5199"/>
                    </a:cubicBezTo>
                    <a:cubicBezTo>
                      <a:pt x="6387" y="5220"/>
                      <a:pt x="6408" y="5253"/>
                      <a:pt x="6432" y="5280"/>
                    </a:cubicBezTo>
                    <a:cubicBezTo>
                      <a:pt x="6202" y="5272"/>
                      <a:pt x="6061" y="5070"/>
                      <a:pt x="5831" y="5058"/>
                    </a:cubicBezTo>
                    <a:lnTo>
                      <a:pt x="5831" y="5058"/>
                    </a:lnTo>
                    <a:cubicBezTo>
                      <a:pt x="5920" y="5161"/>
                      <a:pt x="6005" y="5265"/>
                      <a:pt x="6092" y="5368"/>
                    </a:cubicBezTo>
                    <a:cubicBezTo>
                      <a:pt x="6080" y="5379"/>
                      <a:pt x="6067" y="5391"/>
                      <a:pt x="6055" y="5401"/>
                    </a:cubicBezTo>
                    <a:cubicBezTo>
                      <a:pt x="5908" y="5257"/>
                      <a:pt x="5762" y="5113"/>
                      <a:pt x="5611" y="4966"/>
                    </a:cubicBezTo>
                    <a:cubicBezTo>
                      <a:pt x="5446" y="5119"/>
                      <a:pt x="5341" y="5302"/>
                      <a:pt x="5290" y="5509"/>
                    </a:cubicBezTo>
                    <a:cubicBezTo>
                      <a:pt x="5188" y="5919"/>
                      <a:pt x="5120" y="6335"/>
                      <a:pt x="5225" y="6756"/>
                    </a:cubicBezTo>
                    <a:cubicBezTo>
                      <a:pt x="5234" y="6794"/>
                      <a:pt x="5219" y="6837"/>
                      <a:pt x="5215" y="6878"/>
                    </a:cubicBezTo>
                    <a:cubicBezTo>
                      <a:pt x="5198" y="6878"/>
                      <a:pt x="5183" y="6876"/>
                      <a:pt x="5167" y="6876"/>
                    </a:cubicBezTo>
                    <a:cubicBezTo>
                      <a:pt x="5006" y="6419"/>
                      <a:pt x="5078" y="5952"/>
                      <a:pt x="5159" y="5472"/>
                    </a:cubicBezTo>
                    <a:cubicBezTo>
                      <a:pt x="4732" y="5352"/>
                      <a:pt x="4383" y="5115"/>
                      <a:pt x="4074" y="4806"/>
                    </a:cubicBezTo>
                    <a:lnTo>
                      <a:pt x="4074" y="4806"/>
                    </a:lnTo>
                    <a:cubicBezTo>
                      <a:pt x="4077" y="4831"/>
                      <a:pt x="4080" y="4858"/>
                      <a:pt x="4083" y="4884"/>
                    </a:cubicBezTo>
                    <a:cubicBezTo>
                      <a:pt x="4139" y="5190"/>
                      <a:pt x="4191" y="5499"/>
                      <a:pt x="4251" y="5805"/>
                    </a:cubicBezTo>
                    <a:cubicBezTo>
                      <a:pt x="4284" y="5980"/>
                      <a:pt x="4251" y="6129"/>
                      <a:pt x="4103" y="6240"/>
                    </a:cubicBezTo>
                    <a:cubicBezTo>
                      <a:pt x="3989" y="6324"/>
                      <a:pt x="3878" y="6417"/>
                      <a:pt x="3753" y="6485"/>
                    </a:cubicBezTo>
                    <a:cubicBezTo>
                      <a:pt x="3682" y="6523"/>
                      <a:pt x="3589" y="6541"/>
                      <a:pt x="3490" y="6541"/>
                    </a:cubicBezTo>
                    <a:cubicBezTo>
                      <a:pt x="3293" y="6541"/>
                      <a:pt x="3075" y="6472"/>
                      <a:pt x="2969" y="6365"/>
                    </a:cubicBezTo>
                    <a:cubicBezTo>
                      <a:pt x="2880" y="6271"/>
                      <a:pt x="2781" y="6189"/>
                      <a:pt x="2692" y="6096"/>
                    </a:cubicBezTo>
                    <a:cubicBezTo>
                      <a:pt x="2481" y="5875"/>
                      <a:pt x="2265" y="5661"/>
                      <a:pt x="2067" y="5428"/>
                    </a:cubicBezTo>
                    <a:cubicBezTo>
                      <a:pt x="1803" y="5119"/>
                      <a:pt x="1647" y="4747"/>
                      <a:pt x="1500" y="4373"/>
                    </a:cubicBezTo>
                    <a:cubicBezTo>
                      <a:pt x="1453" y="4255"/>
                      <a:pt x="1381" y="4169"/>
                      <a:pt x="1279" y="4091"/>
                    </a:cubicBezTo>
                    <a:cubicBezTo>
                      <a:pt x="1144" y="3989"/>
                      <a:pt x="1030" y="3860"/>
                      <a:pt x="913" y="3739"/>
                    </a:cubicBezTo>
                    <a:cubicBezTo>
                      <a:pt x="890" y="3716"/>
                      <a:pt x="893" y="3673"/>
                      <a:pt x="872" y="3590"/>
                    </a:cubicBezTo>
                    <a:lnTo>
                      <a:pt x="872" y="3590"/>
                    </a:lnTo>
                    <a:cubicBezTo>
                      <a:pt x="1016" y="3718"/>
                      <a:pt x="1123" y="3811"/>
                      <a:pt x="1230" y="3904"/>
                    </a:cubicBezTo>
                    <a:cubicBezTo>
                      <a:pt x="1242" y="3895"/>
                      <a:pt x="1255" y="3884"/>
                      <a:pt x="1267" y="3875"/>
                    </a:cubicBezTo>
                    <a:cubicBezTo>
                      <a:pt x="1228" y="3769"/>
                      <a:pt x="1191" y="3662"/>
                      <a:pt x="1151" y="3557"/>
                    </a:cubicBezTo>
                    <a:cubicBezTo>
                      <a:pt x="1114" y="3455"/>
                      <a:pt x="1075" y="3353"/>
                      <a:pt x="1037" y="3251"/>
                    </a:cubicBezTo>
                    <a:cubicBezTo>
                      <a:pt x="1000" y="3152"/>
                      <a:pt x="935" y="3058"/>
                      <a:pt x="982" y="2941"/>
                    </a:cubicBezTo>
                    <a:lnTo>
                      <a:pt x="982" y="2941"/>
                    </a:lnTo>
                    <a:cubicBezTo>
                      <a:pt x="1030" y="2995"/>
                      <a:pt x="1058" y="3053"/>
                      <a:pt x="1085" y="3115"/>
                    </a:cubicBezTo>
                    <a:cubicBezTo>
                      <a:pt x="1281" y="3578"/>
                      <a:pt x="1483" y="4037"/>
                      <a:pt x="1668" y="4505"/>
                    </a:cubicBezTo>
                    <a:cubicBezTo>
                      <a:pt x="1965" y="5269"/>
                      <a:pt x="2488" y="5841"/>
                      <a:pt x="3147" y="6306"/>
                    </a:cubicBezTo>
                    <a:cubicBezTo>
                      <a:pt x="3252" y="6381"/>
                      <a:pt x="3365" y="6423"/>
                      <a:pt x="3488" y="6423"/>
                    </a:cubicBezTo>
                    <a:cubicBezTo>
                      <a:pt x="3508" y="6423"/>
                      <a:pt x="3529" y="6422"/>
                      <a:pt x="3549" y="6420"/>
                    </a:cubicBezTo>
                    <a:cubicBezTo>
                      <a:pt x="3798" y="6393"/>
                      <a:pt x="3963" y="6231"/>
                      <a:pt x="4110" y="6049"/>
                    </a:cubicBezTo>
                    <a:cubicBezTo>
                      <a:pt x="4140" y="6013"/>
                      <a:pt x="4140" y="5944"/>
                      <a:pt x="4136" y="5893"/>
                    </a:cubicBezTo>
                    <a:cubicBezTo>
                      <a:pt x="4064" y="5271"/>
                      <a:pt x="3933" y="4663"/>
                      <a:pt x="3677" y="4084"/>
                    </a:cubicBezTo>
                    <a:cubicBezTo>
                      <a:pt x="3381" y="3416"/>
                      <a:pt x="3006" y="2795"/>
                      <a:pt x="2641" y="2165"/>
                    </a:cubicBezTo>
                    <a:cubicBezTo>
                      <a:pt x="2511" y="1937"/>
                      <a:pt x="2346" y="1743"/>
                      <a:pt x="2143" y="1578"/>
                    </a:cubicBezTo>
                    <a:cubicBezTo>
                      <a:pt x="1917" y="1392"/>
                      <a:pt x="1655" y="1301"/>
                      <a:pt x="1389" y="1301"/>
                    </a:cubicBezTo>
                    <a:cubicBezTo>
                      <a:pt x="1288" y="1301"/>
                      <a:pt x="1187" y="1314"/>
                      <a:pt x="1087" y="1340"/>
                    </a:cubicBezTo>
                    <a:cubicBezTo>
                      <a:pt x="616" y="1463"/>
                      <a:pt x="260" y="1776"/>
                      <a:pt x="100" y="2261"/>
                    </a:cubicBezTo>
                    <a:cubicBezTo>
                      <a:pt x="1" y="2558"/>
                      <a:pt x="5" y="2866"/>
                      <a:pt x="34" y="3170"/>
                    </a:cubicBezTo>
                    <a:cubicBezTo>
                      <a:pt x="121" y="4075"/>
                      <a:pt x="218" y="4981"/>
                      <a:pt x="311" y="5884"/>
                    </a:cubicBezTo>
                    <a:cubicBezTo>
                      <a:pt x="358" y="6335"/>
                      <a:pt x="449" y="6770"/>
                      <a:pt x="640" y="7182"/>
                    </a:cubicBezTo>
                    <a:cubicBezTo>
                      <a:pt x="790" y="7503"/>
                      <a:pt x="938" y="7824"/>
                      <a:pt x="1069" y="8152"/>
                    </a:cubicBezTo>
                    <a:cubicBezTo>
                      <a:pt x="1198" y="8474"/>
                      <a:pt x="1389" y="8750"/>
                      <a:pt x="1639" y="8986"/>
                    </a:cubicBezTo>
                    <a:cubicBezTo>
                      <a:pt x="1783" y="9122"/>
                      <a:pt x="1933" y="9250"/>
                      <a:pt x="2079" y="9383"/>
                    </a:cubicBezTo>
                    <a:cubicBezTo>
                      <a:pt x="2128" y="9428"/>
                      <a:pt x="2205" y="9464"/>
                      <a:pt x="2163" y="9562"/>
                    </a:cubicBezTo>
                    <a:cubicBezTo>
                      <a:pt x="1930" y="9475"/>
                      <a:pt x="1789" y="9251"/>
                      <a:pt x="1567" y="9179"/>
                    </a:cubicBezTo>
                    <a:lnTo>
                      <a:pt x="1567" y="9179"/>
                    </a:lnTo>
                    <a:cubicBezTo>
                      <a:pt x="1567" y="9395"/>
                      <a:pt x="1561" y="9599"/>
                      <a:pt x="1569" y="9802"/>
                    </a:cubicBezTo>
                    <a:cubicBezTo>
                      <a:pt x="1588" y="10263"/>
                      <a:pt x="1612" y="10725"/>
                      <a:pt x="1638" y="11187"/>
                    </a:cubicBezTo>
                    <a:cubicBezTo>
                      <a:pt x="1681" y="11975"/>
                      <a:pt x="1728" y="12762"/>
                      <a:pt x="1776" y="13550"/>
                    </a:cubicBezTo>
                    <a:cubicBezTo>
                      <a:pt x="1794" y="13861"/>
                      <a:pt x="1812" y="14173"/>
                      <a:pt x="1837" y="14485"/>
                    </a:cubicBezTo>
                    <a:cubicBezTo>
                      <a:pt x="1840" y="14533"/>
                      <a:pt x="1867" y="14596"/>
                      <a:pt x="1903" y="14618"/>
                    </a:cubicBezTo>
                    <a:cubicBezTo>
                      <a:pt x="2158" y="14773"/>
                      <a:pt x="2409" y="14945"/>
                      <a:pt x="2712" y="14996"/>
                    </a:cubicBezTo>
                    <a:cubicBezTo>
                      <a:pt x="2960" y="15037"/>
                      <a:pt x="3207" y="15090"/>
                      <a:pt x="3456" y="15102"/>
                    </a:cubicBezTo>
                    <a:cubicBezTo>
                      <a:pt x="3782" y="15119"/>
                      <a:pt x="4111" y="15139"/>
                      <a:pt x="4438" y="15139"/>
                    </a:cubicBezTo>
                    <a:cubicBezTo>
                      <a:pt x="4573" y="15139"/>
                      <a:pt x="4707" y="15136"/>
                      <a:pt x="4841" y="15127"/>
                    </a:cubicBezTo>
                    <a:cubicBezTo>
                      <a:pt x="5495" y="15087"/>
                      <a:pt x="6133" y="14939"/>
                      <a:pt x="6745" y="14704"/>
                    </a:cubicBezTo>
                    <a:cubicBezTo>
                      <a:pt x="6952" y="14623"/>
                      <a:pt x="7143" y="14498"/>
                      <a:pt x="7336" y="14387"/>
                    </a:cubicBezTo>
                    <a:cubicBezTo>
                      <a:pt x="7438" y="14329"/>
                      <a:pt x="7473" y="14233"/>
                      <a:pt x="7468" y="14110"/>
                    </a:cubicBezTo>
                    <a:cubicBezTo>
                      <a:pt x="7423" y="13112"/>
                      <a:pt x="7375" y="12113"/>
                      <a:pt x="7393" y="11113"/>
                    </a:cubicBezTo>
                    <a:cubicBezTo>
                      <a:pt x="7395" y="11038"/>
                      <a:pt x="7387" y="10963"/>
                      <a:pt x="7386" y="10888"/>
                    </a:cubicBezTo>
                    <a:cubicBezTo>
                      <a:pt x="7375" y="10420"/>
                      <a:pt x="7368" y="9951"/>
                      <a:pt x="7357" y="9481"/>
                    </a:cubicBezTo>
                    <a:cubicBezTo>
                      <a:pt x="7356" y="9406"/>
                      <a:pt x="7377" y="9356"/>
                      <a:pt x="7453" y="9323"/>
                    </a:cubicBezTo>
                    <a:cubicBezTo>
                      <a:pt x="7716" y="9212"/>
                      <a:pt x="7894" y="9005"/>
                      <a:pt x="8028" y="8765"/>
                    </a:cubicBezTo>
                    <a:cubicBezTo>
                      <a:pt x="8399" y="8099"/>
                      <a:pt x="8753" y="7425"/>
                      <a:pt x="8913" y="6671"/>
                    </a:cubicBezTo>
                    <a:cubicBezTo>
                      <a:pt x="8964" y="6431"/>
                      <a:pt x="9021" y="6192"/>
                      <a:pt x="9089" y="5958"/>
                    </a:cubicBezTo>
                    <a:cubicBezTo>
                      <a:pt x="9149" y="5755"/>
                      <a:pt x="9120" y="5574"/>
                      <a:pt x="9021" y="5389"/>
                    </a:cubicBezTo>
                    <a:cubicBezTo>
                      <a:pt x="8706" y="4810"/>
                      <a:pt x="8318" y="4286"/>
                      <a:pt x="7819" y="3857"/>
                    </a:cubicBezTo>
                    <a:cubicBezTo>
                      <a:pt x="7000" y="3149"/>
                      <a:pt x="6283" y="2354"/>
                      <a:pt x="5693" y="1448"/>
                    </a:cubicBezTo>
                    <a:cubicBezTo>
                      <a:pt x="5416" y="1024"/>
                      <a:pt x="5084" y="648"/>
                      <a:pt x="4766" y="259"/>
                    </a:cubicBezTo>
                    <a:cubicBezTo>
                      <a:pt x="4631" y="93"/>
                      <a:pt x="4454" y="4"/>
                      <a:pt x="4235" y="1"/>
                    </a:cubicBezTo>
                    <a:cubicBezTo>
                      <a:pt x="4227" y="1"/>
                      <a:pt x="4219" y="1"/>
                      <a:pt x="4211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28;p43">
                <a:extLst>
                  <a:ext uri="{FF2B5EF4-FFF2-40B4-BE49-F238E27FC236}">
                    <a16:creationId xmlns:a16="http://schemas.microsoft.com/office/drawing/2014/main" id="{4909FF47-DD24-FBDD-A21D-73B481B2D5A0}"/>
                  </a:ext>
                </a:extLst>
              </p:cNvPr>
              <p:cNvSpPr/>
              <p:nvPr/>
            </p:nvSpPr>
            <p:spPr>
              <a:xfrm>
                <a:off x="5010725" y="1392950"/>
                <a:ext cx="346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852" extrusionOk="0">
                    <a:moveTo>
                      <a:pt x="374" y="1"/>
                    </a:moveTo>
                    <a:cubicBezTo>
                      <a:pt x="356" y="113"/>
                      <a:pt x="339" y="193"/>
                      <a:pt x="330" y="272"/>
                    </a:cubicBezTo>
                    <a:cubicBezTo>
                      <a:pt x="234" y="1095"/>
                      <a:pt x="141" y="1917"/>
                      <a:pt x="45" y="2739"/>
                    </a:cubicBezTo>
                    <a:cubicBezTo>
                      <a:pt x="3" y="3086"/>
                      <a:pt x="0" y="3086"/>
                      <a:pt x="233" y="3354"/>
                    </a:cubicBezTo>
                    <a:cubicBezTo>
                      <a:pt x="249" y="3374"/>
                      <a:pt x="267" y="3396"/>
                      <a:pt x="284" y="3417"/>
                    </a:cubicBezTo>
                    <a:cubicBezTo>
                      <a:pt x="593" y="3837"/>
                      <a:pt x="903" y="4259"/>
                      <a:pt x="1212" y="4681"/>
                    </a:cubicBezTo>
                    <a:cubicBezTo>
                      <a:pt x="1254" y="4738"/>
                      <a:pt x="1298" y="4795"/>
                      <a:pt x="1341" y="4852"/>
                    </a:cubicBezTo>
                    <a:cubicBezTo>
                      <a:pt x="1356" y="4846"/>
                      <a:pt x="1371" y="4841"/>
                      <a:pt x="1386" y="4835"/>
                    </a:cubicBezTo>
                    <a:cubicBezTo>
                      <a:pt x="1380" y="4759"/>
                      <a:pt x="1376" y="4681"/>
                      <a:pt x="1367" y="4603"/>
                    </a:cubicBezTo>
                    <a:cubicBezTo>
                      <a:pt x="1289" y="3977"/>
                      <a:pt x="1211" y="3353"/>
                      <a:pt x="1134" y="2727"/>
                    </a:cubicBezTo>
                    <a:cubicBezTo>
                      <a:pt x="1025" y="1831"/>
                      <a:pt x="762" y="976"/>
                      <a:pt x="461" y="131"/>
                    </a:cubicBezTo>
                    <a:cubicBezTo>
                      <a:pt x="447" y="92"/>
                      <a:pt x="414" y="61"/>
                      <a:pt x="37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29;p43">
                <a:extLst>
                  <a:ext uri="{FF2B5EF4-FFF2-40B4-BE49-F238E27FC236}">
                    <a16:creationId xmlns:a16="http://schemas.microsoft.com/office/drawing/2014/main" id="{7D28B723-E7D2-1581-8FBB-27E61AA1F36B}"/>
                  </a:ext>
                </a:extLst>
              </p:cNvPr>
              <p:cNvSpPr/>
              <p:nvPr/>
            </p:nvSpPr>
            <p:spPr>
              <a:xfrm>
                <a:off x="5012700" y="1316200"/>
                <a:ext cx="93800" cy="26457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0583" extrusionOk="0">
                    <a:moveTo>
                      <a:pt x="789" y="1"/>
                    </a:moveTo>
                    <a:cubicBezTo>
                      <a:pt x="689" y="1"/>
                      <a:pt x="589" y="37"/>
                      <a:pt x="479" y="115"/>
                    </a:cubicBezTo>
                    <a:cubicBezTo>
                      <a:pt x="313" y="232"/>
                      <a:pt x="182" y="384"/>
                      <a:pt x="130" y="580"/>
                    </a:cubicBezTo>
                    <a:cubicBezTo>
                      <a:pt x="82" y="762"/>
                      <a:pt x="46" y="952"/>
                      <a:pt x="34" y="1140"/>
                    </a:cubicBezTo>
                    <a:cubicBezTo>
                      <a:pt x="1" y="1677"/>
                      <a:pt x="115" y="2192"/>
                      <a:pt x="308" y="2693"/>
                    </a:cubicBezTo>
                    <a:cubicBezTo>
                      <a:pt x="452" y="3066"/>
                      <a:pt x="580" y="3446"/>
                      <a:pt x="707" y="3826"/>
                    </a:cubicBezTo>
                    <a:lnTo>
                      <a:pt x="709" y="3826"/>
                    </a:lnTo>
                    <a:cubicBezTo>
                      <a:pt x="946" y="4529"/>
                      <a:pt x="1114" y="5246"/>
                      <a:pt x="1190" y="5988"/>
                    </a:cubicBezTo>
                    <a:cubicBezTo>
                      <a:pt x="1261" y="6655"/>
                      <a:pt x="1351" y="7322"/>
                      <a:pt x="1435" y="7989"/>
                    </a:cubicBezTo>
                    <a:cubicBezTo>
                      <a:pt x="1450" y="8103"/>
                      <a:pt x="1470" y="8216"/>
                      <a:pt x="1557" y="8307"/>
                    </a:cubicBezTo>
                    <a:cubicBezTo>
                      <a:pt x="1866" y="8631"/>
                      <a:pt x="2163" y="8968"/>
                      <a:pt x="2481" y="9283"/>
                    </a:cubicBezTo>
                    <a:cubicBezTo>
                      <a:pt x="2883" y="9677"/>
                      <a:pt x="3341" y="10016"/>
                      <a:pt x="3654" y="10498"/>
                    </a:cubicBezTo>
                    <a:cubicBezTo>
                      <a:pt x="3669" y="10522"/>
                      <a:pt x="3699" y="10539"/>
                      <a:pt x="3749" y="10582"/>
                    </a:cubicBezTo>
                    <a:cubicBezTo>
                      <a:pt x="3749" y="10496"/>
                      <a:pt x="3752" y="10447"/>
                      <a:pt x="3749" y="10396"/>
                    </a:cubicBezTo>
                    <a:cubicBezTo>
                      <a:pt x="3726" y="10078"/>
                      <a:pt x="3695" y="9760"/>
                      <a:pt x="3680" y="9440"/>
                    </a:cubicBezTo>
                    <a:cubicBezTo>
                      <a:pt x="3630" y="8348"/>
                      <a:pt x="3593" y="7254"/>
                      <a:pt x="3537" y="6162"/>
                    </a:cubicBezTo>
                    <a:cubicBezTo>
                      <a:pt x="3522" y="5859"/>
                      <a:pt x="3503" y="5554"/>
                      <a:pt x="3390" y="5260"/>
                    </a:cubicBezTo>
                    <a:cubicBezTo>
                      <a:pt x="3275" y="4957"/>
                      <a:pt x="3179" y="4645"/>
                      <a:pt x="3093" y="4330"/>
                    </a:cubicBezTo>
                    <a:cubicBezTo>
                      <a:pt x="2814" y="3291"/>
                      <a:pt x="2472" y="2276"/>
                      <a:pt x="2019" y="1299"/>
                    </a:cubicBezTo>
                    <a:cubicBezTo>
                      <a:pt x="1807" y="846"/>
                      <a:pt x="1567" y="418"/>
                      <a:pt x="1133" y="129"/>
                    </a:cubicBezTo>
                    <a:cubicBezTo>
                      <a:pt x="1009" y="45"/>
                      <a:pt x="899" y="1"/>
                      <a:pt x="789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30;p43">
                <a:extLst>
                  <a:ext uri="{FF2B5EF4-FFF2-40B4-BE49-F238E27FC236}">
                    <a16:creationId xmlns:a16="http://schemas.microsoft.com/office/drawing/2014/main" id="{03449B9C-589F-C670-3C3D-77EB08FD5152}"/>
                  </a:ext>
                </a:extLst>
              </p:cNvPr>
              <p:cNvSpPr/>
              <p:nvPr/>
            </p:nvSpPr>
            <p:spPr>
              <a:xfrm>
                <a:off x="5041100" y="1308875"/>
                <a:ext cx="349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233" extrusionOk="0">
                    <a:moveTo>
                      <a:pt x="524" y="1"/>
                    </a:moveTo>
                    <a:cubicBezTo>
                      <a:pt x="334" y="1"/>
                      <a:pt x="140" y="88"/>
                      <a:pt x="0" y="262"/>
                    </a:cubicBezTo>
                    <a:cubicBezTo>
                      <a:pt x="68" y="324"/>
                      <a:pt x="132" y="395"/>
                      <a:pt x="207" y="447"/>
                    </a:cubicBezTo>
                    <a:cubicBezTo>
                      <a:pt x="440" y="612"/>
                      <a:pt x="619" y="819"/>
                      <a:pt x="745" y="1074"/>
                    </a:cubicBezTo>
                    <a:cubicBezTo>
                      <a:pt x="904" y="1397"/>
                      <a:pt x="1061" y="1719"/>
                      <a:pt x="1219" y="2042"/>
                    </a:cubicBezTo>
                    <a:cubicBezTo>
                      <a:pt x="1250" y="2105"/>
                      <a:pt x="1282" y="2170"/>
                      <a:pt x="1313" y="2233"/>
                    </a:cubicBezTo>
                    <a:cubicBezTo>
                      <a:pt x="1327" y="2230"/>
                      <a:pt x="1340" y="2225"/>
                      <a:pt x="1354" y="2222"/>
                    </a:cubicBezTo>
                    <a:cubicBezTo>
                      <a:pt x="1364" y="2116"/>
                      <a:pt x="1382" y="2010"/>
                      <a:pt x="1384" y="1904"/>
                    </a:cubicBezTo>
                    <a:cubicBezTo>
                      <a:pt x="1388" y="1665"/>
                      <a:pt x="1381" y="1428"/>
                      <a:pt x="1387" y="1191"/>
                    </a:cubicBezTo>
                    <a:cubicBezTo>
                      <a:pt x="1399" y="776"/>
                      <a:pt x="1241" y="441"/>
                      <a:pt x="940" y="163"/>
                    </a:cubicBezTo>
                    <a:cubicBezTo>
                      <a:pt x="822" y="55"/>
                      <a:pt x="674" y="1"/>
                      <a:pt x="52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31;p43">
                <a:extLst>
                  <a:ext uri="{FF2B5EF4-FFF2-40B4-BE49-F238E27FC236}">
                    <a16:creationId xmlns:a16="http://schemas.microsoft.com/office/drawing/2014/main" id="{9C3F2F4D-C218-DA78-1D58-5E6EB0EBF7C2}"/>
                  </a:ext>
                </a:extLst>
              </p:cNvPr>
              <p:cNvSpPr/>
              <p:nvPr/>
            </p:nvSpPr>
            <p:spPr>
              <a:xfrm>
                <a:off x="4886525" y="1305450"/>
                <a:ext cx="235200" cy="54280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21712" extrusionOk="0">
                    <a:moveTo>
                      <a:pt x="6707" y="138"/>
                    </a:moveTo>
                    <a:cubicBezTo>
                      <a:pt x="6857" y="138"/>
                      <a:pt x="7004" y="192"/>
                      <a:pt x="7121" y="300"/>
                    </a:cubicBezTo>
                    <a:cubicBezTo>
                      <a:pt x="7423" y="578"/>
                      <a:pt x="7582" y="913"/>
                      <a:pt x="7570" y="1328"/>
                    </a:cubicBezTo>
                    <a:cubicBezTo>
                      <a:pt x="7562" y="1565"/>
                      <a:pt x="7571" y="1802"/>
                      <a:pt x="7567" y="2041"/>
                    </a:cubicBezTo>
                    <a:cubicBezTo>
                      <a:pt x="7565" y="2146"/>
                      <a:pt x="7547" y="2253"/>
                      <a:pt x="7537" y="2359"/>
                    </a:cubicBezTo>
                    <a:cubicBezTo>
                      <a:pt x="7523" y="2362"/>
                      <a:pt x="7510" y="2367"/>
                      <a:pt x="7495" y="2370"/>
                    </a:cubicBezTo>
                    <a:cubicBezTo>
                      <a:pt x="7465" y="2307"/>
                      <a:pt x="7433" y="2242"/>
                      <a:pt x="7402" y="2179"/>
                    </a:cubicBezTo>
                    <a:cubicBezTo>
                      <a:pt x="7244" y="1856"/>
                      <a:pt x="7087" y="1534"/>
                      <a:pt x="6928" y="1211"/>
                    </a:cubicBezTo>
                    <a:cubicBezTo>
                      <a:pt x="6802" y="956"/>
                      <a:pt x="6623" y="749"/>
                      <a:pt x="6389" y="584"/>
                    </a:cubicBezTo>
                    <a:cubicBezTo>
                      <a:pt x="6314" y="532"/>
                      <a:pt x="6251" y="461"/>
                      <a:pt x="6183" y="399"/>
                    </a:cubicBezTo>
                    <a:cubicBezTo>
                      <a:pt x="6323" y="225"/>
                      <a:pt x="6517" y="138"/>
                      <a:pt x="6707" y="138"/>
                    </a:cubicBezTo>
                    <a:close/>
                    <a:moveTo>
                      <a:pt x="5342" y="3501"/>
                    </a:moveTo>
                    <a:cubicBezTo>
                      <a:pt x="5382" y="3561"/>
                      <a:pt x="5415" y="3592"/>
                      <a:pt x="5429" y="3631"/>
                    </a:cubicBezTo>
                    <a:cubicBezTo>
                      <a:pt x="5730" y="4476"/>
                      <a:pt x="5993" y="5331"/>
                      <a:pt x="6102" y="6227"/>
                    </a:cubicBezTo>
                    <a:cubicBezTo>
                      <a:pt x="6177" y="6853"/>
                      <a:pt x="6257" y="7477"/>
                      <a:pt x="6335" y="8103"/>
                    </a:cubicBezTo>
                    <a:cubicBezTo>
                      <a:pt x="6344" y="8181"/>
                      <a:pt x="6348" y="8259"/>
                      <a:pt x="6354" y="8335"/>
                    </a:cubicBezTo>
                    <a:cubicBezTo>
                      <a:pt x="6339" y="8341"/>
                      <a:pt x="6324" y="8346"/>
                      <a:pt x="6309" y="8352"/>
                    </a:cubicBezTo>
                    <a:cubicBezTo>
                      <a:pt x="6266" y="8295"/>
                      <a:pt x="6222" y="8238"/>
                      <a:pt x="6180" y="8181"/>
                    </a:cubicBezTo>
                    <a:cubicBezTo>
                      <a:pt x="5871" y="7759"/>
                      <a:pt x="5562" y="7337"/>
                      <a:pt x="5252" y="6917"/>
                    </a:cubicBezTo>
                    <a:cubicBezTo>
                      <a:pt x="5237" y="6895"/>
                      <a:pt x="5219" y="6874"/>
                      <a:pt x="5201" y="6854"/>
                    </a:cubicBezTo>
                    <a:cubicBezTo>
                      <a:pt x="4970" y="6586"/>
                      <a:pt x="4971" y="6586"/>
                      <a:pt x="5013" y="6239"/>
                    </a:cubicBezTo>
                    <a:cubicBezTo>
                      <a:pt x="5109" y="5417"/>
                      <a:pt x="5202" y="4595"/>
                      <a:pt x="5298" y="3772"/>
                    </a:cubicBezTo>
                    <a:cubicBezTo>
                      <a:pt x="5307" y="3693"/>
                      <a:pt x="5324" y="3615"/>
                      <a:pt x="5342" y="3501"/>
                    </a:cubicBezTo>
                    <a:close/>
                    <a:moveTo>
                      <a:pt x="5836" y="431"/>
                    </a:moveTo>
                    <a:cubicBezTo>
                      <a:pt x="5946" y="431"/>
                      <a:pt x="6056" y="475"/>
                      <a:pt x="6180" y="559"/>
                    </a:cubicBezTo>
                    <a:cubicBezTo>
                      <a:pt x="6614" y="848"/>
                      <a:pt x="6854" y="1276"/>
                      <a:pt x="7066" y="1729"/>
                    </a:cubicBezTo>
                    <a:cubicBezTo>
                      <a:pt x="7519" y="2706"/>
                      <a:pt x="7861" y="3721"/>
                      <a:pt x="8140" y="4760"/>
                    </a:cubicBezTo>
                    <a:cubicBezTo>
                      <a:pt x="8226" y="5073"/>
                      <a:pt x="8322" y="5387"/>
                      <a:pt x="8437" y="5690"/>
                    </a:cubicBezTo>
                    <a:cubicBezTo>
                      <a:pt x="8550" y="5983"/>
                      <a:pt x="8569" y="6289"/>
                      <a:pt x="8584" y="6592"/>
                    </a:cubicBezTo>
                    <a:cubicBezTo>
                      <a:pt x="8641" y="7684"/>
                      <a:pt x="8677" y="8776"/>
                      <a:pt x="8727" y="9870"/>
                    </a:cubicBezTo>
                    <a:cubicBezTo>
                      <a:pt x="8742" y="10190"/>
                      <a:pt x="8773" y="10508"/>
                      <a:pt x="8796" y="10826"/>
                    </a:cubicBezTo>
                    <a:cubicBezTo>
                      <a:pt x="8799" y="10877"/>
                      <a:pt x="8796" y="10926"/>
                      <a:pt x="8796" y="11012"/>
                    </a:cubicBezTo>
                    <a:cubicBezTo>
                      <a:pt x="8746" y="10969"/>
                      <a:pt x="8716" y="10952"/>
                      <a:pt x="8701" y="10928"/>
                    </a:cubicBezTo>
                    <a:cubicBezTo>
                      <a:pt x="8388" y="10446"/>
                      <a:pt x="7930" y="10107"/>
                      <a:pt x="7528" y="9713"/>
                    </a:cubicBezTo>
                    <a:cubicBezTo>
                      <a:pt x="7210" y="9398"/>
                      <a:pt x="6913" y="9061"/>
                      <a:pt x="6604" y="8737"/>
                    </a:cubicBezTo>
                    <a:cubicBezTo>
                      <a:pt x="6517" y="8646"/>
                      <a:pt x="6497" y="8532"/>
                      <a:pt x="6482" y="8418"/>
                    </a:cubicBezTo>
                    <a:cubicBezTo>
                      <a:pt x="6398" y="7752"/>
                      <a:pt x="6308" y="7085"/>
                      <a:pt x="6237" y="6418"/>
                    </a:cubicBezTo>
                    <a:cubicBezTo>
                      <a:pt x="6161" y="5676"/>
                      <a:pt x="5993" y="4959"/>
                      <a:pt x="5756" y="4254"/>
                    </a:cubicBezTo>
                    <a:cubicBezTo>
                      <a:pt x="5627" y="3876"/>
                      <a:pt x="5499" y="3495"/>
                      <a:pt x="5355" y="3121"/>
                    </a:cubicBezTo>
                    <a:cubicBezTo>
                      <a:pt x="5163" y="2620"/>
                      <a:pt x="5048" y="2107"/>
                      <a:pt x="5082" y="1568"/>
                    </a:cubicBezTo>
                    <a:lnTo>
                      <a:pt x="5082" y="1568"/>
                    </a:lnTo>
                    <a:lnTo>
                      <a:pt x="5082" y="1570"/>
                    </a:lnTo>
                    <a:cubicBezTo>
                      <a:pt x="5093" y="1382"/>
                      <a:pt x="5129" y="1192"/>
                      <a:pt x="5177" y="1010"/>
                    </a:cubicBezTo>
                    <a:cubicBezTo>
                      <a:pt x="5229" y="814"/>
                      <a:pt x="5360" y="662"/>
                      <a:pt x="5526" y="545"/>
                    </a:cubicBezTo>
                    <a:cubicBezTo>
                      <a:pt x="5636" y="467"/>
                      <a:pt x="5736" y="431"/>
                      <a:pt x="5836" y="431"/>
                    </a:cubicBezTo>
                    <a:close/>
                    <a:moveTo>
                      <a:pt x="3241" y="6002"/>
                    </a:moveTo>
                    <a:cubicBezTo>
                      <a:pt x="3492" y="6002"/>
                      <a:pt x="3741" y="6123"/>
                      <a:pt x="3880" y="6338"/>
                    </a:cubicBezTo>
                    <a:cubicBezTo>
                      <a:pt x="3924" y="6404"/>
                      <a:pt x="3925" y="6467"/>
                      <a:pt x="3909" y="6548"/>
                    </a:cubicBezTo>
                    <a:cubicBezTo>
                      <a:pt x="3732" y="7375"/>
                      <a:pt x="3787" y="8182"/>
                      <a:pt x="4134" y="8959"/>
                    </a:cubicBezTo>
                    <a:cubicBezTo>
                      <a:pt x="4363" y="9476"/>
                      <a:pt x="4645" y="9965"/>
                      <a:pt x="4985" y="10418"/>
                    </a:cubicBezTo>
                    <a:cubicBezTo>
                      <a:pt x="5135" y="10619"/>
                      <a:pt x="5313" y="10797"/>
                      <a:pt x="5478" y="10985"/>
                    </a:cubicBezTo>
                    <a:cubicBezTo>
                      <a:pt x="5540" y="11057"/>
                      <a:pt x="5603" y="11126"/>
                      <a:pt x="5672" y="11206"/>
                    </a:cubicBezTo>
                    <a:cubicBezTo>
                      <a:pt x="5555" y="11395"/>
                      <a:pt x="5456" y="11555"/>
                      <a:pt x="5354" y="11720"/>
                    </a:cubicBezTo>
                    <a:cubicBezTo>
                      <a:pt x="5321" y="11728"/>
                      <a:pt x="5290" y="11732"/>
                      <a:pt x="5259" y="11732"/>
                    </a:cubicBezTo>
                    <a:cubicBezTo>
                      <a:pt x="5145" y="11732"/>
                      <a:pt x="5042" y="11684"/>
                      <a:pt x="4944" y="11633"/>
                    </a:cubicBezTo>
                    <a:cubicBezTo>
                      <a:pt x="4528" y="11417"/>
                      <a:pt x="4206" y="11092"/>
                      <a:pt x="4006" y="10673"/>
                    </a:cubicBezTo>
                    <a:cubicBezTo>
                      <a:pt x="3750" y="10133"/>
                      <a:pt x="3499" y="9591"/>
                      <a:pt x="3189" y="9079"/>
                    </a:cubicBezTo>
                    <a:cubicBezTo>
                      <a:pt x="3040" y="8835"/>
                      <a:pt x="2941" y="8568"/>
                      <a:pt x="2866" y="8290"/>
                    </a:cubicBezTo>
                    <a:cubicBezTo>
                      <a:pt x="2777" y="7963"/>
                      <a:pt x="2657" y="7645"/>
                      <a:pt x="2617" y="7304"/>
                    </a:cubicBezTo>
                    <a:cubicBezTo>
                      <a:pt x="2612" y="7261"/>
                      <a:pt x="2593" y="7217"/>
                      <a:pt x="2575" y="7160"/>
                    </a:cubicBezTo>
                    <a:cubicBezTo>
                      <a:pt x="2497" y="7220"/>
                      <a:pt x="2519" y="7288"/>
                      <a:pt x="2533" y="7351"/>
                    </a:cubicBezTo>
                    <a:cubicBezTo>
                      <a:pt x="2588" y="7602"/>
                      <a:pt x="2647" y="7852"/>
                      <a:pt x="2704" y="8104"/>
                    </a:cubicBezTo>
                    <a:cubicBezTo>
                      <a:pt x="2714" y="8148"/>
                      <a:pt x="2723" y="8193"/>
                      <a:pt x="2707" y="8256"/>
                    </a:cubicBezTo>
                    <a:cubicBezTo>
                      <a:pt x="2570" y="8116"/>
                      <a:pt x="2420" y="7990"/>
                      <a:pt x="2303" y="7837"/>
                    </a:cubicBezTo>
                    <a:cubicBezTo>
                      <a:pt x="2248" y="7765"/>
                      <a:pt x="2243" y="7645"/>
                      <a:pt x="2237" y="7545"/>
                    </a:cubicBezTo>
                    <a:cubicBezTo>
                      <a:pt x="2225" y="7342"/>
                      <a:pt x="2222" y="7138"/>
                      <a:pt x="2228" y="6934"/>
                    </a:cubicBezTo>
                    <a:cubicBezTo>
                      <a:pt x="2236" y="6664"/>
                      <a:pt x="2317" y="6428"/>
                      <a:pt x="2578" y="6289"/>
                    </a:cubicBezTo>
                    <a:cubicBezTo>
                      <a:pt x="2684" y="6230"/>
                      <a:pt x="2780" y="6152"/>
                      <a:pt x="2887" y="6092"/>
                    </a:cubicBezTo>
                    <a:cubicBezTo>
                      <a:pt x="2997" y="6031"/>
                      <a:pt x="3119" y="6002"/>
                      <a:pt x="3241" y="6002"/>
                    </a:cubicBezTo>
                    <a:close/>
                    <a:moveTo>
                      <a:pt x="4337" y="6413"/>
                    </a:moveTo>
                    <a:cubicBezTo>
                      <a:pt x="4345" y="6413"/>
                      <a:pt x="4352" y="6413"/>
                      <a:pt x="4360" y="6413"/>
                    </a:cubicBezTo>
                    <a:cubicBezTo>
                      <a:pt x="4579" y="6416"/>
                      <a:pt x="4758" y="6505"/>
                      <a:pt x="4893" y="6671"/>
                    </a:cubicBezTo>
                    <a:cubicBezTo>
                      <a:pt x="5211" y="7060"/>
                      <a:pt x="5543" y="7436"/>
                      <a:pt x="5819" y="7860"/>
                    </a:cubicBezTo>
                    <a:cubicBezTo>
                      <a:pt x="6410" y="8766"/>
                      <a:pt x="7127" y="9561"/>
                      <a:pt x="7946" y="10269"/>
                    </a:cubicBezTo>
                    <a:cubicBezTo>
                      <a:pt x="8443" y="10698"/>
                      <a:pt x="8833" y="11222"/>
                      <a:pt x="9148" y="11801"/>
                    </a:cubicBezTo>
                    <a:cubicBezTo>
                      <a:pt x="9247" y="11984"/>
                      <a:pt x="9276" y="12167"/>
                      <a:pt x="9216" y="12370"/>
                    </a:cubicBezTo>
                    <a:cubicBezTo>
                      <a:pt x="9148" y="12604"/>
                      <a:pt x="9091" y="12843"/>
                      <a:pt x="9040" y="13083"/>
                    </a:cubicBezTo>
                    <a:cubicBezTo>
                      <a:pt x="8880" y="13837"/>
                      <a:pt x="8526" y="14511"/>
                      <a:pt x="8155" y="15177"/>
                    </a:cubicBezTo>
                    <a:cubicBezTo>
                      <a:pt x="8021" y="15417"/>
                      <a:pt x="7843" y="15624"/>
                      <a:pt x="7580" y="15735"/>
                    </a:cubicBezTo>
                    <a:cubicBezTo>
                      <a:pt x="7504" y="15768"/>
                      <a:pt x="7483" y="15818"/>
                      <a:pt x="7484" y="15893"/>
                    </a:cubicBezTo>
                    <a:cubicBezTo>
                      <a:pt x="7495" y="16363"/>
                      <a:pt x="7502" y="16832"/>
                      <a:pt x="7513" y="17300"/>
                    </a:cubicBezTo>
                    <a:cubicBezTo>
                      <a:pt x="7514" y="17375"/>
                      <a:pt x="7522" y="17450"/>
                      <a:pt x="7520" y="17525"/>
                    </a:cubicBezTo>
                    <a:cubicBezTo>
                      <a:pt x="7502" y="18525"/>
                      <a:pt x="7550" y="19524"/>
                      <a:pt x="7595" y="20522"/>
                    </a:cubicBezTo>
                    <a:cubicBezTo>
                      <a:pt x="7600" y="20645"/>
                      <a:pt x="7565" y="20741"/>
                      <a:pt x="7463" y="20799"/>
                    </a:cubicBezTo>
                    <a:cubicBezTo>
                      <a:pt x="7270" y="20910"/>
                      <a:pt x="7079" y="21035"/>
                      <a:pt x="6872" y="21116"/>
                    </a:cubicBezTo>
                    <a:cubicBezTo>
                      <a:pt x="6260" y="21351"/>
                      <a:pt x="5622" y="21499"/>
                      <a:pt x="4968" y="21539"/>
                    </a:cubicBezTo>
                    <a:cubicBezTo>
                      <a:pt x="4834" y="21548"/>
                      <a:pt x="4700" y="21551"/>
                      <a:pt x="4565" y="21551"/>
                    </a:cubicBezTo>
                    <a:cubicBezTo>
                      <a:pt x="4238" y="21551"/>
                      <a:pt x="3909" y="21531"/>
                      <a:pt x="3583" y="21514"/>
                    </a:cubicBezTo>
                    <a:cubicBezTo>
                      <a:pt x="3334" y="21502"/>
                      <a:pt x="3087" y="21449"/>
                      <a:pt x="2839" y="21408"/>
                    </a:cubicBezTo>
                    <a:cubicBezTo>
                      <a:pt x="2536" y="21357"/>
                      <a:pt x="2285" y="21185"/>
                      <a:pt x="2030" y="21030"/>
                    </a:cubicBezTo>
                    <a:cubicBezTo>
                      <a:pt x="1994" y="21009"/>
                      <a:pt x="1967" y="20945"/>
                      <a:pt x="1963" y="20897"/>
                    </a:cubicBezTo>
                    <a:cubicBezTo>
                      <a:pt x="1939" y="20585"/>
                      <a:pt x="1921" y="20274"/>
                      <a:pt x="1901" y="19962"/>
                    </a:cubicBezTo>
                    <a:cubicBezTo>
                      <a:pt x="1855" y="19174"/>
                      <a:pt x="1808" y="18387"/>
                      <a:pt x="1765" y="17599"/>
                    </a:cubicBezTo>
                    <a:cubicBezTo>
                      <a:pt x="1739" y="17137"/>
                      <a:pt x="1715" y="16675"/>
                      <a:pt x="1696" y="16214"/>
                    </a:cubicBezTo>
                    <a:cubicBezTo>
                      <a:pt x="1688" y="16011"/>
                      <a:pt x="1694" y="15807"/>
                      <a:pt x="1694" y="15591"/>
                    </a:cubicBezTo>
                    <a:lnTo>
                      <a:pt x="1694" y="15591"/>
                    </a:lnTo>
                    <a:cubicBezTo>
                      <a:pt x="1915" y="15663"/>
                      <a:pt x="2056" y="15887"/>
                      <a:pt x="2290" y="15974"/>
                    </a:cubicBezTo>
                    <a:cubicBezTo>
                      <a:pt x="2332" y="15876"/>
                      <a:pt x="2255" y="15840"/>
                      <a:pt x="2206" y="15795"/>
                    </a:cubicBezTo>
                    <a:cubicBezTo>
                      <a:pt x="2060" y="15662"/>
                      <a:pt x="1910" y="15534"/>
                      <a:pt x="1766" y="15398"/>
                    </a:cubicBezTo>
                    <a:cubicBezTo>
                      <a:pt x="1516" y="15162"/>
                      <a:pt x="1325" y="14886"/>
                      <a:pt x="1196" y="14564"/>
                    </a:cubicBezTo>
                    <a:cubicBezTo>
                      <a:pt x="1065" y="14236"/>
                      <a:pt x="915" y="13915"/>
                      <a:pt x="767" y="13594"/>
                    </a:cubicBezTo>
                    <a:cubicBezTo>
                      <a:pt x="576" y="13182"/>
                      <a:pt x="485" y="12747"/>
                      <a:pt x="438" y="12296"/>
                    </a:cubicBezTo>
                    <a:cubicBezTo>
                      <a:pt x="345" y="11393"/>
                      <a:pt x="248" y="10487"/>
                      <a:pt x="161" y="9582"/>
                    </a:cubicBezTo>
                    <a:cubicBezTo>
                      <a:pt x="132" y="9278"/>
                      <a:pt x="126" y="8970"/>
                      <a:pt x="225" y="8673"/>
                    </a:cubicBezTo>
                    <a:cubicBezTo>
                      <a:pt x="387" y="8188"/>
                      <a:pt x="743" y="7875"/>
                      <a:pt x="1214" y="7752"/>
                    </a:cubicBezTo>
                    <a:cubicBezTo>
                      <a:pt x="1314" y="7726"/>
                      <a:pt x="1415" y="7713"/>
                      <a:pt x="1515" y="7713"/>
                    </a:cubicBezTo>
                    <a:cubicBezTo>
                      <a:pt x="1781" y="7713"/>
                      <a:pt x="2044" y="7804"/>
                      <a:pt x="2270" y="7990"/>
                    </a:cubicBezTo>
                    <a:cubicBezTo>
                      <a:pt x="2473" y="8155"/>
                      <a:pt x="2638" y="8349"/>
                      <a:pt x="2768" y="8577"/>
                    </a:cubicBezTo>
                    <a:cubicBezTo>
                      <a:pt x="3133" y="9207"/>
                      <a:pt x="3508" y="9828"/>
                      <a:pt x="3804" y="10496"/>
                    </a:cubicBezTo>
                    <a:cubicBezTo>
                      <a:pt x="4060" y="11075"/>
                      <a:pt x="4191" y="11683"/>
                      <a:pt x="4261" y="12305"/>
                    </a:cubicBezTo>
                    <a:cubicBezTo>
                      <a:pt x="4267" y="12356"/>
                      <a:pt x="4266" y="12425"/>
                      <a:pt x="4237" y="12461"/>
                    </a:cubicBezTo>
                    <a:cubicBezTo>
                      <a:pt x="4090" y="12643"/>
                      <a:pt x="3925" y="12805"/>
                      <a:pt x="3676" y="12832"/>
                    </a:cubicBezTo>
                    <a:cubicBezTo>
                      <a:pt x="3656" y="12834"/>
                      <a:pt x="3635" y="12835"/>
                      <a:pt x="3615" y="12835"/>
                    </a:cubicBezTo>
                    <a:cubicBezTo>
                      <a:pt x="3492" y="12835"/>
                      <a:pt x="3379" y="12793"/>
                      <a:pt x="3274" y="12718"/>
                    </a:cubicBezTo>
                    <a:cubicBezTo>
                      <a:pt x="2615" y="12253"/>
                      <a:pt x="2092" y="11681"/>
                      <a:pt x="1793" y="10917"/>
                    </a:cubicBezTo>
                    <a:cubicBezTo>
                      <a:pt x="1610" y="10449"/>
                      <a:pt x="1406" y="9990"/>
                      <a:pt x="1212" y="9527"/>
                    </a:cubicBezTo>
                    <a:cubicBezTo>
                      <a:pt x="1185" y="9465"/>
                      <a:pt x="1157" y="9407"/>
                      <a:pt x="1109" y="9353"/>
                    </a:cubicBezTo>
                    <a:lnTo>
                      <a:pt x="1109" y="9353"/>
                    </a:lnTo>
                    <a:cubicBezTo>
                      <a:pt x="1062" y="9470"/>
                      <a:pt x="1127" y="9564"/>
                      <a:pt x="1164" y="9663"/>
                    </a:cubicBezTo>
                    <a:cubicBezTo>
                      <a:pt x="1202" y="9765"/>
                      <a:pt x="1241" y="9867"/>
                      <a:pt x="1278" y="9969"/>
                    </a:cubicBezTo>
                    <a:cubicBezTo>
                      <a:pt x="1318" y="10074"/>
                      <a:pt x="1355" y="10181"/>
                      <a:pt x="1394" y="10287"/>
                    </a:cubicBezTo>
                    <a:cubicBezTo>
                      <a:pt x="1382" y="10296"/>
                      <a:pt x="1369" y="10307"/>
                      <a:pt x="1357" y="10316"/>
                    </a:cubicBezTo>
                    <a:cubicBezTo>
                      <a:pt x="1250" y="10223"/>
                      <a:pt x="1143" y="10130"/>
                      <a:pt x="999" y="10002"/>
                    </a:cubicBezTo>
                    <a:lnTo>
                      <a:pt x="999" y="10002"/>
                    </a:lnTo>
                    <a:cubicBezTo>
                      <a:pt x="1019" y="10085"/>
                      <a:pt x="1017" y="10128"/>
                      <a:pt x="1038" y="10151"/>
                    </a:cubicBezTo>
                    <a:cubicBezTo>
                      <a:pt x="1157" y="10272"/>
                      <a:pt x="1271" y="10401"/>
                      <a:pt x="1405" y="10503"/>
                    </a:cubicBezTo>
                    <a:cubicBezTo>
                      <a:pt x="1508" y="10581"/>
                      <a:pt x="1580" y="10667"/>
                      <a:pt x="1627" y="10785"/>
                    </a:cubicBezTo>
                    <a:cubicBezTo>
                      <a:pt x="1774" y="11159"/>
                      <a:pt x="1930" y="11531"/>
                      <a:pt x="2194" y="11840"/>
                    </a:cubicBezTo>
                    <a:cubicBezTo>
                      <a:pt x="2392" y="12073"/>
                      <a:pt x="2608" y="12287"/>
                      <a:pt x="2819" y="12508"/>
                    </a:cubicBezTo>
                    <a:cubicBezTo>
                      <a:pt x="2908" y="12601"/>
                      <a:pt x="3007" y="12683"/>
                      <a:pt x="3096" y="12777"/>
                    </a:cubicBezTo>
                    <a:cubicBezTo>
                      <a:pt x="3202" y="12884"/>
                      <a:pt x="3420" y="12953"/>
                      <a:pt x="3617" y="12953"/>
                    </a:cubicBezTo>
                    <a:cubicBezTo>
                      <a:pt x="3716" y="12953"/>
                      <a:pt x="3809" y="12935"/>
                      <a:pt x="3880" y="12897"/>
                    </a:cubicBezTo>
                    <a:cubicBezTo>
                      <a:pt x="4005" y="12829"/>
                      <a:pt x="4116" y="12736"/>
                      <a:pt x="4230" y="12652"/>
                    </a:cubicBezTo>
                    <a:cubicBezTo>
                      <a:pt x="4378" y="12541"/>
                      <a:pt x="4411" y="12392"/>
                      <a:pt x="4377" y="12217"/>
                    </a:cubicBezTo>
                    <a:cubicBezTo>
                      <a:pt x="4318" y="11911"/>
                      <a:pt x="4266" y="11602"/>
                      <a:pt x="4210" y="11296"/>
                    </a:cubicBezTo>
                    <a:cubicBezTo>
                      <a:pt x="4206" y="11269"/>
                      <a:pt x="4204" y="11243"/>
                      <a:pt x="4201" y="11218"/>
                    </a:cubicBezTo>
                    <a:lnTo>
                      <a:pt x="4201" y="11218"/>
                    </a:lnTo>
                    <a:cubicBezTo>
                      <a:pt x="4510" y="11527"/>
                      <a:pt x="4859" y="11764"/>
                      <a:pt x="5286" y="11884"/>
                    </a:cubicBezTo>
                    <a:cubicBezTo>
                      <a:pt x="5204" y="12364"/>
                      <a:pt x="5132" y="12831"/>
                      <a:pt x="5294" y="13288"/>
                    </a:cubicBezTo>
                    <a:cubicBezTo>
                      <a:pt x="5309" y="13288"/>
                      <a:pt x="5325" y="13290"/>
                      <a:pt x="5342" y="13290"/>
                    </a:cubicBezTo>
                    <a:cubicBezTo>
                      <a:pt x="5345" y="13249"/>
                      <a:pt x="5361" y="13206"/>
                      <a:pt x="5352" y="13168"/>
                    </a:cubicBezTo>
                    <a:cubicBezTo>
                      <a:pt x="5247" y="12745"/>
                      <a:pt x="5315" y="12331"/>
                      <a:pt x="5417" y="11920"/>
                    </a:cubicBezTo>
                    <a:cubicBezTo>
                      <a:pt x="5468" y="11713"/>
                      <a:pt x="5571" y="11531"/>
                      <a:pt x="5738" y="11378"/>
                    </a:cubicBezTo>
                    <a:cubicBezTo>
                      <a:pt x="5889" y="11525"/>
                      <a:pt x="6035" y="11669"/>
                      <a:pt x="6182" y="11813"/>
                    </a:cubicBezTo>
                    <a:cubicBezTo>
                      <a:pt x="6194" y="11801"/>
                      <a:pt x="6207" y="11791"/>
                      <a:pt x="6219" y="11780"/>
                    </a:cubicBezTo>
                    <a:cubicBezTo>
                      <a:pt x="6132" y="11677"/>
                      <a:pt x="6045" y="11573"/>
                      <a:pt x="5958" y="11470"/>
                    </a:cubicBezTo>
                    <a:lnTo>
                      <a:pt x="5958" y="11470"/>
                    </a:lnTo>
                    <a:cubicBezTo>
                      <a:pt x="6188" y="11482"/>
                      <a:pt x="6329" y="11684"/>
                      <a:pt x="6559" y="11692"/>
                    </a:cubicBezTo>
                    <a:cubicBezTo>
                      <a:pt x="6535" y="11663"/>
                      <a:pt x="6514" y="11632"/>
                      <a:pt x="6484" y="11611"/>
                    </a:cubicBezTo>
                    <a:cubicBezTo>
                      <a:pt x="6384" y="11539"/>
                      <a:pt x="6284" y="11468"/>
                      <a:pt x="6182" y="11401"/>
                    </a:cubicBezTo>
                    <a:cubicBezTo>
                      <a:pt x="5588" y="11017"/>
                      <a:pt x="5126" y="10505"/>
                      <a:pt x="4779" y="9891"/>
                    </a:cubicBezTo>
                    <a:cubicBezTo>
                      <a:pt x="4585" y="9549"/>
                      <a:pt x="4413" y="9195"/>
                      <a:pt x="4224" y="8850"/>
                    </a:cubicBezTo>
                    <a:cubicBezTo>
                      <a:pt x="4045" y="8526"/>
                      <a:pt x="3996" y="8167"/>
                      <a:pt x="3949" y="7812"/>
                    </a:cubicBezTo>
                    <a:cubicBezTo>
                      <a:pt x="3903" y="7446"/>
                      <a:pt x="3939" y="7078"/>
                      <a:pt x="3988" y="6715"/>
                    </a:cubicBezTo>
                    <a:cubicBezTo>
                      <a:pt x="4019" y="6480"/>
                      <a:pt x="4108" y="6413"/>
                      <a:pt x="4337" y="6413"/>
                    </a:cubicBezTo>
                    <a:close/>
                    <a:moveTo>
                      <a:pt x="6744" y="1"/>
                    </a:moveTo>
                    <a:cubicBezTo>
                      <a:pt x="6651" y="1"/>
                      <a:pt x="6556" y="21"/>
                      <a:pt x="6456" y="59"/>
                    </a:cubicBezTo>
                    <a:cubicBezTo>
                      <a:pt x="6381" y="89"/>
                      <a:pt x="6303" y="125"/>
                      <a:pt x="6245" y="179"/>
                    </a:cubicBezTo>
                    <a:cubicBezTo>
                      <a:pt x="6143" y="271"/>
                      <a:pt x="6034" y="308"/>
                      <a:pt x="5905" y="308"/>
                    </a:cubicBezTo>
                    <a:cubicBezTo>
                      <a:pt x="5883" y="308"/>
                      <a:pt x="5859" y="307"/>
                      <a:pt x="5835" y="305"/>
                    </a:cubicBezTo>
                    <a:cubicBezTo>
                      <a:pt x="5817" y="303"/>
                      <a:pt x="5797" y="302"/>
                      <a:pt x="5777" y="302"/>
                    </a:cubicBezTo>
                    <a:cubicBezTo>
                      <a:pt x="5687" y="302"/>
                      <a:pt x="5587" y="320"/>
                      <a:pt x="5525" y="368"/>
                    </a:cubicBezTo>
                    <a:cubicBezTo>
                      <a:pt x="5294" y="547"/>
                      <a:pt x="5091" y="754"/>
                      <a:pt x="5024" y="1063"/>
                    </a:cubicBezTo>
                    <a:cubicBezTo>
                      <a:pt x="4886" y="1693"/>
                      <a:pt x="4958" y="2307"/>
                      <a:pt x="5162" y="2908"/>
                    </a:cubicBezTo>
                    <a:cubicBezTo>
                      <a:pt x="5207" y="3040"/>
                      <a:pt x="5234" y="3166"/>
                      <a:pt x="5219" y="3306"/>
                    </a:cubicBezTo>
                    <a:cubicBezTo>
                      <a:pt x="5114" y="4272"/>
                      <a:pt x="5013" y="5240"/>
                      <a:pt x="4908" y="6206"/>
                    </a:cubicBezTo>
                    <a:cubicBezTo>
                      <a:pt x="4899" y="6275"/>
                      <a:pt x="4869" y="6343"/>
                      <a:pt x="4850" y="6412"/>
                    </a:cubicBezTo>
                    <a:cubicBezTo>
                      <a:pt x="4735" y="6376"/>
                      <a:pt x="4647" y="6340"/>
                      <a:pt x="4555" y="6322"/>
                    </a:cubicBezTo>
                    <a:cubicBezTo>
                      <a:pt x="4484" y="6308"/>
                      <a:pt x="4411" y="6295"/>
                      <a:pt x="4339" y="6295"/>
                    </a:cubicBezTo>
                    <a:cubicBezTo>
                      <a:pt x="4316" y="6295"/>
                      <a:pt x="4294" y="6296"/>
                      <a:pt x="4272" y="6299"/>
                    </a:cubicBezTo>
                    <a:cubicBezTo>
                      <a:pt x="4247" y="6302"/>
                      <a:pt x="4224" y="6304"/>
                      <a:pt x="4201" y="6304"/>
                    </a:cubicBezTo>
                    <a:cubicBezTo>
                      <a:pt x="4076" y="6304"/>
                      <a:pt x="3981" y="6254"/>
                      <a:pt x="3880" y="6155"/>
                    </a:cubicBezTo>
                    <a:cubicBezTo>
                      <a:pt x="3690" y="5969"/>
                      <a:pt x="3484" y="5878"/>
                      <a:pt x="3269" y="5878"/>
                    </a:cubicBezTo>
                    <a:cubicBezTo>
                      <a:pt x="3095" y="5878"/>
                      <a:pt x="2914" y="5938"/>
                      <a:pt x="2729" y="6056"/>
                    </a:cubicBezTo>
                    <a:cubicBezTo>
                      <a:pt x="2638" y="6115"/>
                      <a:pt x="2552" y="6184"/>
                      <a:pt x="2459" y="6238"/>
                    </a:cubicBezTo>
                    <a:cubicBezTo>
                      <a:pt x="2300" y="6331"/>
                      <a:pt x="2207" y="6466"/>
                      <a:pt x="2171" y="6640"/>
                    </a:cubicBezTo>
                    <a:cubicBezTo>
                      <a:pt x="2147" y="6760"/>
                      <a:pt x="2128" y="6881"/>
                      <a:pt x="2123" y="7003"/>
                    </a:cubicBezTo>
                    <a:cubicBezTo>
                      <a:pt x="2119" y="7165"/>
                      <a:pt x="2132" y="7328"/>
                      <a:pt x="2135" y="7492"/>
                    </a:cubicBezTo>
                    <a:cubicBezTo>
                      <a:pt x="2137" y="7557"/>
                      <a:pt x="2129" y="7621"/>
                      <a:pt x="2128" y="7680"/>
                    </a:cubicBezTo>
                    <a:cubicBezTo>
                      <a:pt x="1925" y="7654"/>
                      <a:pt x="1747" y="7627"/>
                      <a:pt x="1567" y="7611"/>
                    </a:cubicBezTo>
                    <a:cubicBezTo>
                      <a:pt x="1534" y="7608"/>
                      <a:pt x="1500" y="7606"/>
                      <a:pt x="1467" y="7606"/>
                    </a:cubicBezTo>
                    <a:cubicBezTo>
                      <a:pt x="914" y="7606"/>
                      <a:pt x="333" y="8008"/>
                      <a:pt x="138" y="8526"/>
                    </a:cubicBezTo>
                    <a:cubicBezTo>
                      <a:pt x="0" y="8887"/>
                      <a:pt x="0" y="9255"/>
                      <a:pt x="39" y="9632"/>
                    </a:cubicBezTo>
                    <a:cubicBezTo>
                      <a:pt x="132" y="10523"/>
                      <a:pt x="222" y="11416"/>
                      <a:pt x="315" y="12308"/>
                    </a:cubicBezTo>
                    <a:cubicBezTo>
                      <a:pt x="353" y="12667"/>
                      <a:pt x="392" y="13027"/>
                      <a:pt x="534" y="13363"/>
                    </a:cubicBezTo>
                    <a:cubicBezTo>
                      <a:pt x="699" y="13750"/>
                      <a:pt x="858" y="14142"/>
                      <a:pt x="1037" y="14523"/>
                    </a:cubicBezTo>
                    <a:cubicBezTo>
                      <a:pt x="1164" y="14798"/>
                      <a:pt x="1260" y="15095"/>
                      <a:pt x="1495" y="15312"/>
                    </a:cubicBezTo>
                    <a:cubicBezTo>
                      <a:pt x="1531" y="15345"/>
                      <a:pt x="1535" y="15422"/>
                      <a:pt x="1538" y="15479"/>
                    </a:cubicBezTo>
                    <a:cubicBezTo>
                      <a:pt x="1550" y="15771"/>
                      <a:pt x="1552" y="16064"/>
                      <a:pt x="1567" y="16357"/>
                    </a:cubicBezTo>
                    <a:cubicBezTo>
                      <a:pt x="1607" y="17158"/>
                      <a:pt x="1652" y="17957"/>
                      <a:pt x="1696" y="18759"/>
                    </a:cubicBezTo>
                    <a:cubicBezTo>
                      <a:pt x="1736" y="19492"/>
                      <a:pt x="1777" y="20225"/>
                      <a:pt x="1814" y="20958"/>
                    </a:cubicBezTo>
                    <a:cubicBezTo>
                      <a:pt x="1819" y="21033"/>
                      <a:pt x="1841" y="21090"/>
                      <a:pt x="1904" y="21129"/>
                    </a:cubicBezTo>
                    <a:cubicBezTo>
                      <a:pt x="2191" y="21309"/>
                      <a:pt x="2473" y="21509"/>
                      <a:pt x="2818" y="21566"/>
                    </a:cubicBezTo>
                    <a:cubicBezTo>
                      <a:pt x="3118" y="21616"/>
                      <a:pt x="3420" y="21673"/>
                      <a:pt x="3724" y="21691"/>
                    </a:cubicBezTo>
                    <a:cubicBezTo>
                      <a:pt x="3952" y="21704"/>
                      <a:pt x="4179" y="21711"/>
                      <a:pt x="4406" y="21711"/>
                    </a:cubicBezTo>
                    <a:cubicBezTo>
                      <a:pt x="5069" y="21711"/>
                      <a:pt x="5727" y="21645"/>
                      <a:pt x="6372" y="21450"/>
                    </a:cubicBezTo>
                    <a:cubicBezTo>
                      <a:pt x="6761" y="21333"/>
                      <a:pt x="7156" y="21228"/>
                      <a:pt x="7495" y="20984"/>
                    </a:cubicBezTo>
                    <a:cubicBezTo>
                      <a:pt x="7663" y="20862"/>
                      <a:pt x="7781" y="20733"/>
                      <a:pt x="7745" y="20513"/>
                    </a:cubicBezTo>
                    <a:cubicBezTo>
                      <a:pt x="7738" y="20459"/>
                      <a:pt x="7738" y="20403"/>
                      <a:pt x="7735" y="20349"/>
                    </a:cubicBezTo>
                    <a:cubicBezTo>
                      <a:pt x="7712" y="19806"/>
                      <a:pt x="7679" y="19263"/>
                      <a:pt x="7667" y="18720"/>
                    </a:cubicBezTo>
                    <a:cubicBezTo>
                      <a:pt x="7645" y="17795"/>
                      <a:pt x="7633" y="16871"/>
                      <a:pt x="7618" y="15945"/>
                    </a:cubicBezTo>
                    <a:cubicBezTo>
                      <a:pt x="7616" y="15920"/>
                      <a:pt x="7627" y="15894"/>
                      <a:pt x="7633" y="15867"/>
                    </a:cubicBezTo>
                    <a:cubicBezTo>
                      <a:pt x="7850" y="15773"/>
                      <a:pt x="8057" y="15671"/>
                      <a:pt x="8137" y="15425"/>
                    </a:cubicBezTo>
                    <a:cubicBezTo>
                      <a:pt x="8143" y="15407"/>
                      <a:pt x="8162" y="15393"/>
                      <a:pt x="8171" y="15375"/>
                    </a:cubicBezTo>
                    <a:cubicBezTo>
                      <a:pt x="8410" y="14924"/>
                      <a:pt x="8692" y="14492"/>
                      <a:pt x="8871" y="14017"/>
                    </a:cubicBezTo>
                    <a:cubicBezTo>
                      <a:pt x="9082" y="13461"/>
                      <a:pt x="9207" y="12871"/>
                      <a:pt x="9357" y="12293"/>
                    </a:cubicBezTo>
                    <a:cubicBezTo>
                      <a:pt x="9408" y="12104"/>
                      <a:pt x="9376" y="11915"/>
                      <a:pt x="9271" y="11743"/>
                    </a:cubicBezTo>
                    <a:cubicBezTo>
                      <a:pt x="9205" y="11632"/>
                      <a:pt x="9132" y="11524"/>
                      <a:pt x="9081" y="11407"/>
                    </a:cubicBezTo>
                    <a:cubicBezTo>
                      <a:pt x="9022" y="11278"/>
                      <a:pt x="8962" y="11144"/>
                      <a:pt x="8941" y="11006"/>
                    </a:cubicBezTo>
                    <a:cubicBezTo>
                      <a:pt x="8905" y="10764"/>
                      <a:pt x="8887" y="10520"/>
                      <a:pt x="8877" y="10275"/>
                    </a:cubicBezTo>
                    <a:cubicBezTo>
                      <a:pt x="8847" y="9590"/>
                      <a:pt x="8830" y="8902"/>
                      <a:pt x="8799" y="8217"/>
                    </a:cubicBezTo>
                    <a:cubicBezTo>
                      <a:pt x="8769" y="7558"/>
                      <a:pt x="8731" y="6898"/>
                      <a:pt x="8683" y="6241"/>
                    </a:cubicBezTo>
                    <a:cubicBezTo>
                      <a:pt x="8670" y="6061"/>
                      <a:pt x="8617" y="5882"/>
                      <a:pt x="8565" y="5708"/>
                    </a:cubicBezTo>
                    <a:cubicBezTo>
                      <a:pt x="8463" y="5369"/>
                      <a:pt x="8343" y="5036"/>
                      <a:pt x="8239" y="4698"/>
                    </a:cubicBezTo>
                    <a:cubicBezTo>
                      <a:pt x="8138" y="4376"/>
                      <a:pt x="8054" y="4046"/>
                      <a:pt x="7954" y="3721"/>
                    </a:cubicBezTo>
                    <a:cubicBezTo>
                      <a:pt x="7868" y="3442"/>
                      <a:pt x="7765" y="3168"/>
                      <a:pt x="7678" y="2889"/>
                    </a:cubicBezTo>
                    <a:cubicBezTo>
                      <a:pt x="7648" y="2788"/>
                      <a:pt x="7624" y="2677"/>
                      <a:pt x="7628" y="2571"/>
                    </a:cubicBezTo>
                    <a:cubicBezTo>
                      <a:pt x="7643" y="2150"/>
                      <a:pt x="7679" y="1730"/>
                      <a:pt x="7691" y="1310"/>
                    </a:cubicBezTo>
                    <a:cubicBezTo>
                      <a:pt x="7705" y="869"/>
                      <a:pt x="7520" y="508"/>
                      <a:pt x="7208" y="204"/>
                    </a:cubicBezTo>
                    <a:cubicBezTo>
                      <a:pt x="7067" y="66"/>
                      <a:pt x="6911" y="1"/>
                      <a:pt x="6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32;p43">
                <a:extLst>
                  <a:ext uri="{FF2B5EF4-FFF2-40B4-BE49-F238E27FC236}">
                    <a16:creationId xmlns:a16="http://schemas.microsoft.com/office/drawing/2014/main" id="{FC6EAE0B-049B-442D-2C27-F7AC737DD547}"/>
                  </a:ext>
                </a:extLst>
              </p:cNvPr>
              <p:cNvSpPr/>
              <p:nvPr/>
            </p:nvSpPr>
            <p:spPr>
              <a:xfrm>
                <a:off x="4952200" y="1689175"/>
                <a:ext cx="11147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938" extrusionOk="0">
                    <a:moveTo>
                      <a:pt x="2503" y="1"/>
                    </a:moveTo>
                    <a:cubicBezTo>
                      <a:pt x="2464" y="32"/>
                      <a:pt x="2421" y="59"/>
                      <a:pt x="2389" y="95"/>
                    </a:cubicBezTo>
                    <a:cubicBezTo>
                      <a:pt x="2295" y="202"/>
                      <a:pt x="2205" y="313"/>
                      <a:pt x="2111" y="421"/>
                    </a:cubicBezTo>
                    <a:cubicBezTo>
                      <a:pt x="2011" y="536"/>
                      <a:pt x="1886" y="611"/>
                      <a:pt x="1739" y="656"/>
                    </a:cubicBezTo>
                    <a:cubicBezTo>
                      <a:pt x="1441" y="748"/>
                      <a:pt x="1142" y="799"/>
                      <a:pt x="840" y="799"/>
                    </a:cubicBezTo>
                    <a:cubicBezTo>
                      <a:pt x="639" y="799"/>
                      <a:pt x="436" y="776"/>
                      <a:pt x="233" y="728"/>
                    </a:cubicBezTo>
                    <a:cubicBezTo>
                      <a:pt x="162" y="713"/>
                      <a:pt x="89" y="707"/>
                      <a:pt x="18" y="697"/>
                    </a:cubicBezTo>
                    <a:cubicBezTo>
                      <a:pt x="12" y="715"/>
                      <a:pt x="6" y="733"/>
                      <a:pt x="0" y="751"/>
                    </a:cubicBezTo>
                    <a:cubicBezTo>
                      <a:pt x="41" y="823"/>
                      <a:pt x="113" y="853"/>
                      <a:pt x="194" y="865"/>
                    </a:cubicBezTo>
                    <a:cubicBezTo>
                      <a:pt x="387" y="896"/>
                      <a:pt x="579" y="937"/>
                      <a:pt x="775" y="937"/>
                    </a:cubicBezTo>
                    <a:cubicBezTo>
                      <a:pt x="856" y="937"/>
                      <a:pt x="939" y="930"/>
                      <a:pt x="1022" y="912"/>
                    </a:cubicBezTo>
                    <a:cubicBezTo>
                      <a:pt x="1121" y="889"/>
                      <a:pt x="1223" y="882"/>
                      <a:pt x="1324" y="870"/>
                    </a:cubicBezTo>
                    <a:cubicBezTo>
                      <a:pt x="1658" y="827"/>
                      <a:pt x="1985" y="776"/>
                      <a:pt x="2218" y="493"/>
                    </a:cubicBezTo>
                    <a:cubicBezTo>
                      <a:pt x="2251" y="454"/>
                      <a:pt x="2287" y="439"/>
                      <a:pt x="2327" y="439"/>
                    </a:cubicBezTo>
                    <a:cubicBezTo>
                      <a:pt x="2356" y="439"/>
                      <a:pt x="2387" y="447"/>
                      <a:pt x="2421" y="460"/>
                    </a:cubicBezTo>
                    <a:cubicBezTo>
                      <a:pt x="2617" y="533"/>
                      <a:pt x="2818" y="596"/>
                      <a:pt x="3015" y="673"/>
                    </a:cubicBezTo>
                    <a:cubicBezTo>
                      <a:pt x="3204" y="746"/>
                      <a:pt x="3397" y="804"/>
                      <a:pt x="3599" y="804"/>
                    </a:cubicBezTo>
                    <a:cubicBezTo>
                      <a:pt x="3609" y="804"/>
                      <a:pt x="3619" y="804"/>
                      <a:pt x="3628" y="803"/>
                    </a:cubicBezTo>
                    <a:cubicBezTo>
                      <a:pt x="3872" y="796"/>
                      <a:pt x="4115" y="766"/>
                      <a:pt x="4358" y="740"/>
                    </a:cubicBezTo>
                    <a:cubicBezTo>
                      <a:pt x="4391" y="736"/>
                      <a:pt x="4421" y="706"/>
                      <a:pt x="4458" y="683"/>
                    </a:cubicBezTo>
                    <a:cubicBezTo>
                      <a:pt x="4390" y="631"/>
                      <a:pt x="4370" y="615"/>
                      <a:pt x="4333" y="615"/>
                    </a:cubicBezTo>
                    <a:cubicBezTo>
                      <a:pt x="4317" y="615"/>
                      <a:pt x="4298" y="618"/>
                      <a:pt x="4272" y="622"/>
                    </a:cubicBezTo>
                    <a:cubicBezTo>
                      <a:pt x="4099" y="648"/>
                      <a:pt x="3928" y="665"/>
                      <a:pt x="3758" y="665"/>
                    </a:cubicBezTo>
                    <a:cubicBezTo>
                      <a:pt x="3464" y="665"/>
                      <a:pt x="3176" y="614"/>
                      <a:pt x="2898" y="473"/>
                    </a:cubicBezTo>
                    <a:cubicBezTo>
                      <a:pt x="2833" y="440"/>
                      <a:pt x="2754" y="434"/>
                      <a:pt x="2683" y="412"/>
                    </a:cubicBezTo>
                    <a:cubicBezTo>
                      <a:pt x="2590" y="380"/>
                      <a:pt x="2499" y="344"/>
                      <a:pt x="2404" y="308"/>
                    </a:cubicBezTo>
                    <a:cubicBezTo>
                      <a:pt x="2458" y="200"/>
                      <a:pt x="2502" y="116"/>
                      <a:pt x="2544" y="32"/>
                    </a:cubicBezTo>
                    <a:cubicBezTo>
                      <a:pt x="2530" y="22"/>
                      <a:pt x="2517" y="11"/>
                      <a:pt x="2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Google Shape;533;p43">
            <a:extLst>
              <a:ext uri="{FF2B5EF4-FFF2-40B4-BE49-F238E27FC236}">
                <a16:creationId xmlns:a16="http://schemas.microsoft.com/office/drawing/2014/main" id="{6E2072D3-7492-7DF5-AD85-1F0A2EB7F470}"/>
              </a:ext>
            </a:extLst>
          </p:cNvPr>
          <p:cNvSpPr/>
          <p:nvPr/>
        </p:nvSpPr>
        <p:spPr>
          <a:xfrm>
            <a:off x="4838119" y="1918377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" name="Google Shape;258;p33">
            <a:extLst>
              <a:ext uri="{FF2B5EF4-FFF2-40B4-BE49-F238E27FC236}">
                <a16:creationId xmlns:a16="http://schemas.microsoft.com/office/drawing/2014/main" id="{87E8EE6D-6145-3BAD-7FEE-F798658EB595}"/>
              </a:ext>
            </a:extLst>
          </p:cNvPr>
          <p:cNvSpPr/>
          <p:nvPr/>
        </p:nvSpPr>
        <p:spPr>
          <a:xfrm>
            <a:off x="5468536" y="127831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" name="Google Shape;259;p33">
            <a:extLst>
              <a:ext uri="{FF2B5EF4-FFF2-40B4-BE49-F238E27FC236}">
                <a16:creationId xmlns:a16="http://schemas.microsoft.com/office/drawing/2014/main" id="{D1B54366-AB4C-F2E4-1441-ABAB1BBF766F}"/>
              </a:ext>
            </a:extLst>
          </p:cNvPr>
          <p:cNvGrpSpPr/>
          <p:nvPr/>
        </p:nvGrpSpPr>
        <p:grpSpPr>
          <a:xfrm>
            <a:off x="5736501" y="1365507"/>
            <a:ext cx="679881" cy="973588"/>
            <a:chOff x="2824954" y="566857"/>
            <a:chExt cx="840579" cy="1362512"/>
          </a:xfrm>
        </p:grpSpPr>
        <p:sp>
          <p:nvSpPr>
            <p:cNvPr id="49" name="Google Shape;260;p33">
              <a:extLst>
                <a:ext uri="{FF2B5EF4-FFF2-40B4-BE49-F238E27FC236}">
                  <a16:creationId xmlns:a16="http://schemas.microsoft.com/office/drawing/2014/main" id="{4B3BBA2E-7F0B-3841-DB46-B41EB64DDF84}"/>
                </a:ext>
              </a:extLst>
            </p:cNvPr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261;p33">
              <a:extLst>
                <a:ext uri="{FF2B5EF4-FFF2-40B4-BE49-F238E27FC236}">
                  <a16:creationId xmlns:a16="http://schemas.microsoft.com/office/drawing/2014/main" id="{9B5F2ACD-ACD8-0F56-1184-5FE03544F45F}"/>
                </a:ext>
              </a:extLst>
            </p:cNvPr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51" name="Google Shape;262;p33">
                <a:extLst>
                  <a:ext uri="{FF2B5EF4-FFF2-40B4-BE49-F238E27FC236}">
                    <a16:creationId xmlns:a16="http://schemas.microsoft.com/office/drawing/2014/main" id="{3E2F5711-7E3E-A733-7475-0EBE9AD9E678}"/>
                  </a:ext>
                </a:extLst>
              </p:cNvPr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3;p33">
                <a:extLst>
                  <a:ext uri="{FF2B5EF4-FFF2-40B4-BE49-F238E27FC236}">
                    <a16:creationId xmlns:a16="http://schemas.microsoft.com/office/drawing/2014/main" id="{46431EFD-E663-319D-DEFB-ABA60B3DDB8B}"/>
                  </a:ext>
                </a:extLst>
              </p:cNvPr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4;p33">
                <a:extLst>
                  <a:ext uri="{FF2B5EF4-FFF2-40B4-BE49-F238E27FC236}">
                    <a16:creationId xmlns:a16="http://schemas.microsoft.com/office/drawing/2014/main" id="{4002C9FC-2399-6954-1B01-F9F56425EC5C}"/>
                  </a:ext>
                </a:extLst>
              </p:cNvPr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5;p33">
                <a:extLst>
                  <a:ext uri="{FF2B5EF4-FFF2-40B4-BE49-F238E27FC236}">
                    <a16:creationId xmlns:a16="http://schemas.microsoft.com/office/drawing/2014/main" id="{BDC2899B-914F-3CBF-3BA5-E12200217EC0}"/>
                  </a:ext>
                </a:extLst>
              </p:cNvPr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6;p33">
                <a:extLst>
                  <a:ext uri="{FF2B5EF4-FFF2-40B4-BE49-F238E27FC236}">
                    <a16:creationId xmlns:a16="http://schemas.microsoft.com/office/drawing/2014/main" id="{05B67FCA-23B3-BEAF-7D0E-5E8CAE304BF3}"/>
                  </a:ext>
                </a:extLst>
              </p:cNvPr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7;p33">
                <a:extLst>
                  <a:ext uri="{FF2B5EF4-FFF2-40B4-BE49-F238E27FC236}">
                    <a16:creationId xmlns:a16="http://schemas.microsoft.com/office/drawing/2014/main" id="{5D83AE57-BC98-4794-A291-D7A6119EB54B}"/>
                  </a:ext>
                </a:extLst>
              </p:cNvPr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8;p33">
                <a:extLst>
                  <a:ext uri="{FF2B5EF4-FFF2-40B4-BE49-F238E27FC236}">
                    <a16:creationId xmlns:a16="http://schemas.microsoft.com/office/drawing/2014/main" id="{0C09B099-675F-0A1B-0A5D-5195E0185876}"/>
                  </a:ext>
                </a:extLst>
              </p:cNvPr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9;p33">
                <a:extLst>
                  <a:ext uri="{FF2B5EF4-FFF2-40B4-BE49-F238E27FC236}">
                    <a16:creationId xmlns:a16="http://schemas.microsoft.com/office/drawing/2014/main" id="{BA859557-53CF-2755-F1B0-50134DC308AC}"/>
                  </a:ext>
                </a:extLst>
              </p:cNvPr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0;p33">
                <a:extLst>
                  <a:ext uri="{FF2B5EF4-FFF2-40B4-BE49-F238E27FC236}">
                    <a16:creationId xmlns:a16="http://schemas.microsoft.com/office/drawing/2014/main" id="{C92F341F-D123-A26C-62E5-38AE9BF4D67B}"/>
                  </a:ext>
                </a:extLst>
              </p:cNvPr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71;p33">
                <a:extLst>
                  <a:ext uri="{FF2B5EF4-FFF2-40B4-BE49-F238E27FC236}">
                    <a16:creationId xmlns:a16="http://schemas.microsoft.com/office/drawing/2014/main" id="{9B601166-A837-6DA8-654B-F2F3040E7E64}"/>
                  </a:ext>
                </a:extLst>
              </p:cNvPr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2;p33">
                <a:extLst>
                  <a:ext uri="{FF2B5EF4-FFF2-40B4-BE49-F238E27FC236}">
                    <a16:creationId xmlns:a16="http://schemas.microsoft.com/office/drawing/2014/main" id="{67A79F9D-ED49-2791-8D4E-02D28249FAB4}"/>
                  </a:ext>
                </a:extLst>
              </p:cNvPr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533;p43">
            <a:extLst>
              <a:ext uri="{FF2B5EF4-FFF2-40B4-BE49-F238E27FC236}">
                <a16:creationId xmlns:a16="http://schemas.microsoft.com/office/drawing/2014/main" id="{C82F6BC9-E140-544F-3F84-DAF4DBD52505}"/>
              </a:ext>
            </a:extLst>
          </p:cNvPr>
          <p:cNvSpPr/>
          <p:nvPr/>
        </p:nvSpPr>
        <p:spPr>
          <a:xfrm>
            <a:off x="6268567" y="191238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" name="Google Shape;533;p43">
            <a:extLst>
              <a:ext uri="{FF2B5EF4-FFF2-40B4-BE49-F238E27FC236}">
                <a16:creationId xmlns:a16="http://schemas.microsoft.com/office/drawing/2014/main" id="{6D2B857E-C983-CB06-CBDA-E66957A43BCE}"/>
              </a:ext>
            </a:extLst>
          </p:cNvPr>
          <p:cNvSpPr/>
          <p:nvPr/>
        </p:nvSpPr>
        <p:spPr>
          <a:xfrm>
            <a:off x="8124568" y="1828631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5" name="Google Shape;787;p51">
            <a:extLst>
              <a:ext uri="{FF2B5EF4-FFF2-40B4-BE49-F238E27FC236}">
                <a16:creationId xmlns:a16="http://schemas.microsoft.com/office/drawing/2014/main" id="{E059BE6C-ACF7-1527-68C1-5DDFF3579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7987" y="2811342"/>
            <a:ext cx="5478900" cy="1279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Imprint MT Shadow" panose="04020605060303030202" pitchFamily="82" charset="0"/>
              </a:rPr>
              <a:t>MERCI</a:t>
            </a:r>
            <a:endParaRPr dirty="0">
              <a:solidFill>
                <a:srgbClr val="C0000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944850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1657492" y="1983675"/>
            <a:ext cx="22854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d’images de mains</a:t>
            </a:r>
            <a:endParaRPr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Jeu de données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</a:t>
            </a:r>
            <a:r>
              <a:rPr lang="en-US" dirty="0"/>
              <a:t>DE MATIERES</a:t>
            </a:r>
            <a:endParaRPr lang="fr-FR"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4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69479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/>
              <a:t>Collection des points d’interet de la main</a:t>
            </a:r>
            <a:endParaRPr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du dataset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7"/>
          </p:nvPr>
        </p:nvSpPr>
        <p:spPr>
          <a:xfrm>
            <a:off x="944850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</a:t>
            </a:r>
            <a:endParaRPr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 idx="13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/>
              <a:t>Découvrir l’application</a:t>
            </a:r>
            <a:endParaRPr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667550" y="22648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Jeu de données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 idx="2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075388" y="3232450"/>
            <a:ext cx="3005494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d’images de mains</a:t>
            </a:r>
            <a:endParaRPr dirty="0"/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7401431" y="3374063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5" name="Google Shape;275;p33"/>
          <p:cNvGrpSpPr/>
          <p:nvPr/>
        </p:nvGrpSpPr>
        <p:grpSpPr>
          <a:xfrm>
            <a:off x="7632713" y="3293438"/>
            <a:ext cx="646537" cy="1270351"/>
            <a:chOff x="1997386" y="332334"/>
            <a:chExt cx="667290" cy="1310991"/>
          </a:xfrm>
        </p:grpSpPr>
        <p:sp>
          <p:nvSpPr>
            <p:cNvPr id="276" name="Google Shape;276;p33"/>
            <p:cNvSpPr/>
            <p:nvPr/>
          </p:nvSpPr>
          <p:spPr>
            <a:xfrm>
              <a:off x="1997471" y="332350"/>
              <a:ext cx="667148" cy="1310975"/>
            </a:xfrm>
            <a:custGeom>
              <a:avLst/>
              <a:gdLst/>
              <a:ahLst/>
              <a:cxnLst/>
              <a:rect l="l" t="t" r="r" b="b"/>
              <a:pathLst>
                <a:path w="9440" h="18550" extrusionOk="0">
                  <a:moveTo>
                    <a:pt x="4288" y="1"/>
                  </a:moveTo>
                  <a:cubicBezTo>
                    <a:pt x="4149" y="1"/>
                    <a:pt x="4011" y="35"/>
                    <a:pt x="3873" y="90"/>
                  </a:cubicBezTo>
                  <a:cubicBezTo>
                    <a:pt x="3730" y="147"/>
                    <a:pt x="3630" y="239"/>
                    <a:pt x="3606" y="395"/>
                  </a:cubicBezTo>
                  <a:cubicBezTo>
                    <a:pt x="3564" y="656"/>
                    <a:pt x="3526" y="918"/>
                    <a:pt x="3486" y="1179"/>
                  </a:cubicBezTo>
                  <a:cubicBezTo>
                    <a:pt x="3477" y="1239"/>
                    <a:pt x="3510" y="1313"/>
                    <a:pt x="3433" y="1374"/>
                  </a:cubicBezTo>
                  <a:cubicBezTo>
                    <a:pt x="3402" y="1311"/>
                    <a:pt x="3373" y="1259"/>
                    <a:pt x="3349" y="1205"/>
                  </a:cubicBezTo>
                  <a:cubicBezTo>
                    <a:pt x="3274" y="1037"/>
                    <a:pt x="3205" y="867"/>
                    <a:pt x="3124" y="702"/>
                  </a:cubicBezTo>
                  <a:cubicBezTo>
                    <a:pt x="3021" y="494"/>
                    <a:pt x="2874" y="398"/>
                    <a:pt x="2668" y="398"/>
                  </a:cubicBezTo>
                  <a:cubicBezTo>
                    <a:pt x="2626" y="398"/>
                    <a:pt x="2582" y="402"/>
                    <a:pt x="2536" y="410"/>
                  </a:cubicBezTo>
                  <a:cubicBezTo>
                    <a:pt x="2374" y="437"/>
                    <a:pt x="2247" y="516"/>
                    <a:pt x="2141" y="642"/>
                  </a:cubicBezTo>
                  <a:cubicBezTo>
                    <a:pt x="1928" y="899"/>
                    <a:pt x="1799" y="1194"/>
                    <a:pt x="1735" y="1520"/>
                  </a:cubicBezTo>
                  <a:cubicBezTo>
                    <a:pt x="1679" y="1805"/>
                    <a:pt x="1619" y="2089"/>
                    <a:pt x="1553" y="2410"/>
                  </a:cubicBezTo>
                  <a:cubicBezTo>
                    <a:pt x="1432" y="2222"/>
                    <a:pt x="1346" y="2069"/>
                    <a:pt x="1240" y="1930"/>
                  </a:cubicBezTo>
                  <a:cubicBezTo>
                    <a:pt x="1133" y="1789"/>
                    <a:pt x="995" y="1684"/>
                    <a:pt x="827" y="1684"/>
                  </a:cubicBezTo>
                  <a:cubicBezTo>
                    <a:pt x="790" y="1684"/>
                    <a:pt x="751" y="1689"/>
                    <a:pt x="712" y="1700"/>
                  </a:cubicBezTo>
                  <a:cubicBezTo>
                    <a:pt x="488" y="1760"/>
                    <a:pt x="320" y="1915"/>
                    <a:pt x="275" y="2144"/>
                  </a:cubicBezTo>
                  <a:cubicBezTo>
                    <a:pt x="222" y="2416"/>
                    <a:pt x="194" y="2696"/>
                    <a:pt x="180" y="2974"/>
                  </a:cubicBezTo>
                  <a:cubicBezTo>
                    <a:pt x="164" y="3326"/>
                    <a:pt x="171" y="3681"/>
                    <a:pt x="170" y="4035"/>
                  </a:cubicBezTo>
                  <a:cubicBezTo>
                    <a:pt x="167" y="4327"/>
                    <a:pt x="176" y="4620"/>
                    <a:pt x="164" y="4911"/>
                  </a:cubicBezTo>
                  <a:cubicBezTo>
                    <a:pt x="123" y="5856"/>
                    <a:pt x="72" y="6800"/>
                    <a:pt x="36" y="7744"/>
                  </a:cubicBezTo>
                  <a:cubicBezTo>
                    <a:pt x="23" y="8131"/>
                    <a:pt x="0" y="8524"/>
                    <a:pt x="45" y="8907"/>
                  </a:cubicBezTo>
                  <a:cubicBezTo>
                    <a:pt x="137" y="9709"/>
                    <a:pt x="254" y="10510"/>
                    <a:pt x="393" y="11306"/>
                  </a:cubicBezTo>
                  <a:cubicBezTo>
                    <a:pt x="509" y="11960"/>
                    <a:pt x="739" y="12577"/>
                    <a:pt x="1174" y="13097"/>
                  </a:cubicBezTo>
                  <a:cubicBezTo>
                    <a:pt x="1231" y="13165"/>
                    <a:pt x="1283" y="13237"/>
                    <a:pt x="1328" y="13312"/>
                  </a:cubicBezTo>
                  <a:cubicBezTo>
                    <a:pt x="1358" y="13363"/>
                    <a:pt x="1388" y="13420"/>
                    <a:pt x="1394" y="13477"/>
                  </a:cubicBezTo>
                  <a:cubicBezTo>
                    <a:pt x="1418" y="13685"/>
                    <a:pt x="1433" y="13895"/>
                    <a:pt x="1447" y="14106"/>
                  </a:cubicBezTo>
                  <a:cubicBezTo>
                    <a:pt x="1478" y="14554"/>
                    <a:pt x="1511" y="15001"/>
                    <a:pt x="1535" y="15450"/>
                  </a:cubicBezTo>
                  <a:cubicBezTo>
                    <a:pt x="1576" y="16190"/>
                    <a:pt x="1612" y="16929"/>
                    <a:pt x="1643" y="17671"/>
                  </a:cubicBezTo>
                  <a:cubicBezTo>
                    <a:pt x="1648" y="17776"/>
                    <a:pt x="1681" y="17852"/>
                    <a:pt x="1756" y="17918"/>
                  </a:cubicBezTo>
                  <a:cubicBezTo>
                    <a:pt x="2140" y="18260"/>
                    <a:pt x="2601" y="18443"/>
                    <a:pt x="3100" y="18508"/>
                  </a:cubicBezTo>
                  <a:cubicBezTo>
                    <a:pt x="3329" y="18537"/>
                    <a:pt x="3560" y="18550"/>
                    <a:pt x="3790" y="18550"/>
                  </a:cubicBezTo>
                  <a:cubicBezTo>
                    <a:pt x="4103" y="18550"/>
                    <a:pt x="4416" y="18526"/>
                    <a:pt x="4728" y="18488"/>
                  </a:cubicBezTo>
                  <a:cubicBezTo>
                    <a:pt x="4958" y="18460"/>
                    <a:pt x="5187" y="18430"/>
                    <a:pt x="5412" y="18380"/>
                  </a:cubicBezTo>
                  <a:cubicBezTo>
                    <a:pt x="5717" y="18313"/>
                    <a:pt x="6017" y="18224"/>
                    <a:pt x="6320" y="18146"/>
                  </a:cubicBezTo>
                  <a:cubicBezTo>
                    <a:pt x="6827" y="18016"/>
                    <a:pt x="7334" y="17884"/>
                    <a:pt x="7782" y="17593"/>
                  </a:cubicBezTo>
                  <a:cubicBezTo>
                    <a:pt x="7860" y="17543"/>
                    <a:pt x="7935" y="17489"/>
                    <a:pt x="8008" y="17439"/>
                  </a:cubicBezTo>
                  <a:cubicBezTo>
                    <a:pt x="7869" y="16734"/>
                    <a:pt x="7851" y="16041"/>
                    <a:pt x="7812" y="15349"/>
                  </a:cubicBezTo>
                  <a:cubicBezTo>
                    <a:pt x="7785" y="14887"/>
                    <a:pt x="7773" y="14425"/>
                    <a:pt x="7747" y="13964"/>
                  </a:cubicBezTo>
                  <a:cubicBezTo>
                    <a:pt x="7738" y="13820"/>
                    <a:pt x="7735" y="13693"/>
                    <a:pt x="7891" y="13624"/>
                  </a:cubicBezTo>
                  <a:cubicBezTo>
                    <a:pt x="7915" y="13613"/>
                    <a:pt x="7932" y="13588"/>
                    <a:pt x="7950" y="13568"/>
                  </a:cubicBezTo>
                  <a:cubicBezTo>
                    <a:pt x="8088" y="13420"/>
                    <a:pt x="8220" y="13265"/>
                    <a:pt x="8364" y="13121"/>
                  </a:cubicBezTo>
                  <a:cubicBezTo>
                    <a:pt x="8536" y="12952"/>
                    <a:pt x="8664" y="12757"/>
                    <a:pt x="8746" y="12527"/>
                  </a:cubicBezTo>
                  <a:cubicBezTo>
                    <a:pt x="9021" y="11765"/>
                    <a:pt x="9222" y="10983"/>
                    <a:pt x="9356" y="10183"/>
                  </a:cubicBezTo>
                  <a:cubicBezTo>
                    <a:pt x="9440" y="9685"/>
                    <a:pt x="9429" y="9201"/>
                    <a:pt x="9284" y="8711"/>
                  </a:cubicBezTo>
                  <a:cubicBezTo>
                    <a:pt x="9049" y="7930"/>
                    <a:pt x="8905" y="7127"/>
                    <a:pt x="8788" y="6318"/>
                  </a:cubicBezTo>
                  <a:cubicBezTo>
                    <a:pt x="8751" y="6057"/>
                    <a:pt x="8710" y="5795"/>
                    <a:pt x="8665" y="5534"/>
                  </a:cubicBezTo>
                  <a:cubicBezTo>
                    <a:pt x="8634" y="5357"/>
                    <a:pt x="8560" y="5196"/>
                    <a:pt x="8439" y="5061"/>
                  </a:cubicBezTo>
                  <a:cubicBezTo>
                    <a:pt x="8338" y="4948"/>
                    <a:pt x="8221" y="4892"/>
                    <a:pt x="8091" y="4892"/>
                  </a:cubicBezTo>
                  <a:cubicBezTo>
                    <a:pt x="8031" y="4892"/>
                    <a:pt x="7968" y="4904"/>
                    <a:pt x="7903" y="4927"/>
                  </a:cubicBezTo>
                  <a:cubicBezTo>
                    <a:pt x="7849" y="4948"/>
                    <a:pt x="7797" y="4974"/>
                    <a:pt x="7722" y="5007"/>
                  </a:cubicBezTo>
                  <a:cubicBezTo>
                    <a:pt x="7696" y="4912"/>
                    <a:pt x="7671" y="4837"/>
                    <a:pt x="7656" y="4759"/>
                  </a:cubicBezTo>
                  <a:cubicBezTo>
                    <a:pt x="7563" y="4266"/>
                    <a:pt x="7465" y="3772"/>
                    <a:pt x="7381" y="3277"/>
                  </a:cubicBezTo>
                  <a:cubicBezTo>
                    <a:pt x="7312" y="2869"/>
                    <a:pt x="7232" y="2464"/>
                    <a:pt x="7226" y="2045"/>
                  </a:cubicBezTo>
                  <a:cubicBezTo>
                    <a:pt x="7222" y="1728"/>
                    <a:pt x="7142" y="1412"/>
                    <a:pt x="7088" y="1098"/>
                  </a:cubicBezTo>
                  <a:cubicBezTo>
                    <a:pt x="7061" y="939"/>
                    <a:pt x="6979" y="807"/>
                    <a:pt x="6848" y="707"/>
                  </a:cubicBezTo>
                  <a:cubicBezTo>
                    <a:pt x="6727" y="614"/>
                    <a:pt x="6595" y="570"/>
                    <a:pt x="6471" y="570"/>
                  </a:cubicBezTo>
                  <a:cubicBezTo>
                    <a:pt x="6234" y="570"/>
                    <a:pt x="6025" y="728"/>
                    <a:pt x="5968" y="1008"/>
                  </a:cubicBezTo>
                  <a:cubicBezTo>
                    <a:pt x="5896" y="1359"/>
                    <a:pt x="5839" y="1718"/>
                    <a:pt x="5815" y="2075"/>
                  </a:cubicBezTo>
                  <a:cubicBezTo>
                    <a:pt x="5779" y="2617"/>
                    <a:pt x="5779" y="3163"/>
                    <a:pt x="5762" y="3706"/>
                  </a:cubicBezTo>
                  <a:cubicBezTo>
                    <a:pt x="5759" y="3762"/>
                    <a:pt x="5749" y="3816"/>
                    <a:pt x="5743" y="3871"/>
                  </a:cubicBezTo>
                  <a:cubicBezTo>
                    <a:pt x="5705" y="3850"/>
                    <a:pt x="5695" y="3832"/>
                    <a:pt x="5692" y="3813"/>
                  </a:cubicBezTo>
                  <a:cubicBezTo>
                    <a:pt x="5622" y="3322"/>
                    <a:pt x="5544" y="2831"/>
                    <a:pt x="5489" y="2338"/>
                  </a:cubicBezTo>
                  <a:cubicBezTo>
                    <a:pt x="5417" y="1706"/>
                    <a:pt x="5247" y="1100"/>
                    <a:pt x="5033" y="504"/>
                  </a:cubicBezTo>
                  <a:cubicBezTo>
                    <a:pt x="4955" y="284"/>
                    <a:pt x="4802" y="141"/>
                    <a:pt x="4587" y="57"/>
                  </a:cubicBezTo>
                  <a:cubicBezTo>
                    <a:pt x="4486" y="18"/>
                    <a:pt x="4387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33"/>
            <p:cNvGrpSpPr/>
            <p:nvPr/>
          </p:nvGrpSpPr>
          <p:grpSpPr>
            <a:xfrm>
              <a:off x="1997386" y="332334"/>
              <a:ext cx="667290" cy="1310975"/>
              <a:chOff x="1038625" y="1235125"/>
              <a:chExt cx="236050" cy="463750"/>
            </a:xfrm>
          </p:grpSpPr>
          <p:sp>
            <p:nvSpPr>
              <p:cNvPr id="278" name="Google Shape;278;p33"/>
              <p:cNvSpPr/>
              <p:nvPr/>
            </p:nvSpPr>
            <p:spPr>
              <a:xfrm>
                <a:off x="1043050" y="1238075"/>
                <a:ext cx="228425" cy="454875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8195" extrusionOk="0">
                    <a:moveTo>
                      <a:pt x="4116" y="7959"/>
                    </a:moveTo>
                    <a:cubicBezTo>
                      <a:pt x="4262" y="7959"/>
                      <a:pt x="4415" y="7980"/>
                      <a:pt x="4537" y="8028"/>
                    </a:cubicBezTo>
                    <a:lnTo>
                      <a:pt x="3723" y="8028"/>
                    </a:lnTo>
                    <a:cubicBezTo>
                      <a:pt x="3815" y="7983"/>
                      <a:pt x="3961" y="7959"/>
                      <a:pt x="4116" y="7959"/>
                    </a:cubicBezTo>
                    <a:close/>
                    <a:moveTo>
                      <a:pt x="4233" y="7647"/>
                    </a:moveTo>
                    <a:cubicBezTo>
                      <a:pt x="4495" y="7647"/>
                      <a:pt x="4758" y="7656"/>
                      <a:pt x="5020" y="7666"/>
                    </a:cubicBezTo>
                    <a:cubicBezTo>
                      <a:pt x="5303" y="7678"/>
                      <a:pt x="5584" y="7746"/>
                      <a:pt x="5866" y="7791"/>
                    </a:cubicBezTo>
                    <a:cubicBezTo>
                      <a:pt x="5888" y="7794"/>
                      <a:pt x="5908" y="7818"/>
                      <a:pt x="5962" y="7855"/>
                    </a:cubicBezTo>
                    <a:cubicBezTo>
                      <a:pt x="5900" y="7855"/>
                      <a:pt x="5854" y="7860"/>
                      <a:pt x="5814" y="7860"/>
                    </a:cubicBezTo>
                    <a:cubicBezTo>
                      <a:pt x="5792" y="7860"/>
                      <a:pt x="5772" y="7858"/>
                      <a:pt x="5752" y="7854"/>
                    </a:cubicBezTo>
                    <a:cubicBezTo>
                      <a:pt x="5405" y="7771"/>
                      <a:pt x="5056" y="7749"/>
                      <a:pt x="4706" y="7749"/>
                    </a:cubicBezTo>
                    <a:cubicBezTo>
                      <a:pt x="4467" y="7749"/>
                      <a:pt x="4227" y="7759"/>
                      <a:pt x="3987" y="7767"/>
                    </a:cubicBezTo>
                    <a:cubicBezTo>
                      <a:pt x="3221" y="7789"/>
                      <a:pt x="2475" y="7911"/>
                      <a:pt x="1740" y="8125"/>
                    </a:cubicBezTo>
                    <a:cubicBezTo>
                      <a:pt x="1610" y="8164"/>
                      <a:pt x="1480" y="8208"/>
                      <a:pt x="1338" y="8208"/>
                    </a:cubicBezTo>
                    <a:cubicBezTo>
                      <a:pt x="1291" y="8208"/>
                      <a:pt x="1242" y="8203"/>
                      <a:pt x="1192" y="8191"/>
                    </a:cubicBezTo>
                    <a:cubicBezTo>
                      <a:pt x="1248" y="8166"/>
                      <a:pt x="1302" y="8128"/>
                      <a:pt x="1360" y="8115"/>
                    </a:cubicBezTo>
                    <a:cubicBezTo>
                      <a:pt x="1882" y="7989"/>
                      <a:pt x="2398" y="7843"/>
                      <a:pt x="2927" y="7749"/>
                    </a:cubicBezTo>
                    <a:cubicBezTo>
                      <a:pt x="3359" y="7671"/>
                      <a:pt x="3796" y="7647"/>
                      <a:pt x="4233" y="7647"/>
                    </a:cubicBezTo>
                    <a:close/>
                    <a:moveTo>
                      <a:pt x="6237" y="9740"/>
                    </a:moveTo>
                    <a:cubicBezTo>
                      <a:pt x="6248" y="9740"/>
                      <a:pt x="6260" y="9742"/>
                      <a:pt x="6273" y="9744"/>
                    </a:cubicBezTo>
                    <a:lnTo>
                      <a:pt x="6274" y="9744"/>
                    </a:lnTo>
                    <a:cubicBezTo>
                      <a:pt x="6277" y="9831"/>
                      <a:pt x="6217" y="9875"/>
                      <a:pt x="6169" y="9926"/>
                    </a:cubicBezTo>
                    <a:cubicBezTo>
                      <a:pt x="6003" y="10104"/>
                      <a:pt x="5836" y="10281"/>
                      <a:pt x="5669" y="10460"/>
                    </a:cubicBezTo>
                    <a:cubicBezTo>
                      <a:pt x="5429" y="10718"/>
                      <a:pt x="5320" y="11035"/>
                      <a:pt x="5270" y="11377"/>
                    </a:cubicBezTo>
                    <a:cubicBezTo>
                      <a:pt x="5257" y="11470"/>
                      <a:pt x="5240" y="11561"/>
                      <a:pt x="5225" y="11654"/>
                    </a:cubicBezTo>
                    <a:cubicBezTo>
                      <a:pt x="5212" y="11653"/>
                      <a:pt x="5198" y="11651"/>
                      <a:pt x="5185" y="11648"/>
                    </a:cubicBezTo>
                    <a:cubicBezTo>
                      <a:pt x="5176" y="11569"/>
                      <a:pt x="5153" y="11489"/>
                      <a:pt x="5161" y="11411"/>
                    </a:cubicBezTo>
                    <a:cubicBezTo>
                      <a:pt x="5201" y="11021"/>
                      <a:pt x="5303" y="10652"/>
                      <a:pt x="5581" y="10356"/>
                    </a:cubicBezTo>
                    <a:cubicBezTo>
                      <a:pt x="5749" y="10178"/>
                      <a:pt x="5919" y="10002"/>
                      <a:pt x="6090" y="9828"/>
                    </a:cubicBezTo>
                    <a:cubicBezTo>
                      <a:pt x="6128" y="9789"/>
                      <a:pt x="6166" y="9740"/>
                      <a:pt x="6237" y="9740"/>
                    </a:cubicBezTo>
                    <a:close/>
                    <a:moveTo>
                      <a:pt x="1269" y="8753"/>
                    </a:moveTo>
                    <a:cubicBezTo>
                      <a:pt x="1325" y="8753"/>
                      <a:pt x="1368" y="8781"/>
                      <a:pt x="1410" y="8805"/>
                    </a:cubicBezTo>
                    <a:lnTo>
                      <a:pt x="1410" y="8807"/>
                    </a:lnTo>
                    <a:cubicBezTo>
                      <a:pt x="1741" y="8996"/>
                      <a:pt x="2050" y="9216"/>
                      <a:pt x="2328" y="9480"/>
                    </a:cubicBezTo>
                    <a:cubicBezTo>
                      <a:pt x="2475" y="9620"/>
                      <a:pt x="2622" y="9761"/>
                      <a:pt x="2769" y="9903"/>
                    </a:cubicBezTo>
                    <a:cubicBezTo>
                      <a:pt x="3489" y="10609"/>
                      <a:pt x="4061" y="11423"/>
                      <a:pt x="4522" y="12318"/>
                    </a:cubicBezTo>
                    <a:cubicBezTo>
                      <a:pt x="4559" y="12394"/>
                      <a:pt x="4588" y="12475"/>
                      <a:pt x="4621" y="12555"/>
                    </a:cubicBezTo>
                    <a:cubicBezTo>
                      <a:pt x="4601" y="12564"/>
                      <a:pt x="4583" y="12573"/>
                      <a:pt x="4565" y="12582"/>
                    </a:cubicBezTo>
                    <a:cubicBezTo>
                      <a:pt x="4534" y="12525"/>
                      <a:pt x="4501" y="12469"/>
                      <a:pt x="4471" y="12412"/>
                    </a:cubicBezTo>
                    <a:cubicBezTo>
                      <a:pt x="3857" y="11192"/>
                      <a:pt x="3032" y="10142"/>
                      <a:pt x="1956" y="9296"/>
                    </a:cubicBezTo>
                    <a:cubicBezTo>
                      <a:pt x="1765" y="9147"/>
                      <a:pt x="1545" y="9035"/>
                      <a:pt x="1338" y="8906"/>
                    </a:cubicBezTo>
                    <a:cubicBezTo>
                      <a:pt x="1284" y="8871"/>
                      <a:pt x="1231" y="8837"/>
                      <a:pt x="1156" y="8789"/>
                    </a:cubicBezTo>
                    <a:cubicBezTo>
                      <a:pt x="1200" y="8763"/>
                      <a:pt x="1237" y="8753"/>
                      <a:pt x="1269" y="8753"/>
                    </a:cubicBezTo>
                    <a:close/>
                    <a:moveTo>
                      <a:pt x="6682" y="13988"/>
                    </a:moveTo>
                    <a:lnTo>
                      <a:pt x="6682" y="13988"/>
                    </a:lnTo>
                    <a:cubicBezTo>
                      <a:pt x="6706" y="14097"/>
                      <a:pt x="6645" y="14127"/>
                      <a:pt x="6592" y="14148"/>
                    </a:cubicBezTo>
                    <a:cubicBezTo>
                      <a:pt x="6103" y="14348"/>
                      <a:pt x="5612" y="14549"/>
                      <a:pt x="5087" y="14640"/>
                    </a:cubicBezTo>
                    <a:cubicBezTo>
                      <a:pt x="5083" y="14641"/>
                      <a:pt x="5078" y="14642"/>
                      <a:pt x="5073" y="14642"/>
                    </a:cubicBezTo>
                    <a:cubicBezTo>
                      <a:pt x="5049" y="14642"/>
                      <a:pt x="5022" y="14629"/>
                      <a:pt x="4991" y="14607"/>
                    </a:cubicBezTo>
                    <a:cubicBezTo>
                      <a:pt x="5255" y="14456"/>
                      <a:pt x="5561" y="14432"/>
                      <a:pt x="5837" y="14318"/>
                    </a:cubicBezTo>
                    <a:cubicBezTo>
                      <a:pt x="6115" y="14202"/>
                      <a:pt x="6396" y="14099"/>
                      <a:pt x="6682" y="13988"/>
                    </a:cubicBezTo>
                    <a:close/>
                    <a:moveTo>
                      <a:pt x="4073" y="0"/>
                    </a:moveTo>
                    <a:cubicBezTo>
                      <a:pt x="3861" y="0"/>
                      <a:pt x="3669" y="130"/>
                      <a:pt x="3564" y="379"/>
                    </a:cubicBezTo>
                    <a:cubicBezTo>
                      <a:pt x="3494" y="551"/>
                      <a:pt x="3450" y="746"/>
                      <a:pt x="3446" y="931"/>
                    </a:cubicBezTo>
                    <a:cubicBezTo>
                      <a:pt x="3437" y="1339"/>
                      <a:pt x="3453" y="1747"/>
                      <a:pt x="3470" y="2154"/>
                    </a:cubicBezTo>
                    <a:cubicBezTo>
                      <a:pt x="3480" y="2439"/>
                      <a:pt x="3485" y="2727"/>
                      <a:pt x="3531" y="3007"/>
                    </a:cubicBezTo>
                    <a:cubicBezTo>
                      <a:pt x="3650" y="3726"/>
                      <a:pt x="3666" y="4454"/>
                      <a:pt x="3714" y="5179"/>
                    </a:cubicBezTo>
                    <a:cubicBezTo>
                      <a:pt x="3752" y="5747"/>
                      <a:pt x="3792" y="6317"/>
                      <a:pt x="3831" y="6886"/>
                    </a:cubicBezTo>
                    <a:cubicBezTo>
                      <a:pt x="3834" y="6933"/>
                      <a:pt x="3827" y="6982"/>
                      <a:pt x="3824" y="7030"/>
                    </a:cubicBezTo>
                    <a:cubicBezTo>
                      <a:pt x="3807" y="7032"/>
                      <a:pt x="3791" y="7033"/>
                      <a:pt x="3776" y="7035"/>
                    </a:cubicBezTo>
                    <a:cubicBezTo>
                      <a:pt x="3755" y="6969"/>
                      <a:pt x="3720" y="6904"/>
                      <a:pt x="3714" y="6838"/>
                    </a:cubicBezTo>
                    <a:cubicBezTo>
                      <a:pt x="3687" y="6526"/>
                      <a:pt x="3666" y="6215"/>
                      <a:pt x="3645" y="5903"/>
                    </a:cubicBezTo>
                    <a:cubicBezTo>
                      <a:pt x="3602" y="5204"/>
                      <a:pt x="3567" y="4505"/>
                      <a:pt x="3510" y="3807"/>
                    </a:cubicBezTo>
                    <a:cubicBezTo>
                      <a:pt x="3474" y="3361"/>
                      <a:pt x="3396" y="2919"/>
                      <a:pt x="3353" y="2473"/>
                    </a:cubicBezTo>
                    <a:cubicBezTo>
                      <a:pt x="3312" y="2052"/>
                      <a:pt x="3236" y="1639"/>
                      <a:pt x="3092" y="1241"/>
                    </a:cubicBezTo>
                    <a:cubicBezTo>
                      <a:pt x="3018" y="1037"/>
                      <a:pt x="2936" y="833"/>
                      <a:pt x="2828" y="647"/>
                    </a:cubicBezTo>
                    <a:cubicBezTo>
                      <a:pt x="2746" y="506"/>
                      <a:pt x="2596" y="434"/>
                      <a:pt x="2445" y="434"/>
                    </a:cubicBezTo>
                    <a:cubicBezTo>
                      <a:pt x="2323" y="434"/>
                      <a:pt x="2200" y="482"/>
                      <a:pt x="2112" y="580"/>
                    </a:cubicBezTo>
                    <a:cubicBezTo>
                      <a:pt x="1929" y="784"/>
                      <a:pt x="1786" y="1018"/>
                      <a:pt x="1728" y="1289"/>
                    </a:cubicBezTo>
                    <a:cubicBezTo>
                      <a:pt x="1654" y="1628"/>
                      <a:pt x="1590" y="1968"/>
                      <a:pt x="1534" y="2308"/>
                    </a:cubicBezTo>
                    <a:cubicBezTo>
                      <a:pt x="1506" y="2488"/>
                      <a:pt x="1459" y="2682"/>
                      <a:pt x="1500" y="2851"/>
                    </a:cubicBezTo>
                    <a:cubicBezTo>
                      <a:pt x="1627" y="3376"/>
                      <a:pt x="1668" y="3909"/>
                      <a:pt x="1714" y="4443"/>
                    </a:cubicBezTo>
                    <a:cubicBezTo>
                      <a:pt x="1755" y="4917"/>
                      <a:pt x="1791" y="5392"/>
                      <a:pt x="1827" y="5866"/>
                    </a:cubicBezTo>
                    <a:cubicBezTo>
                      <a:pt x="1849" y="6143"/>
                      <a:pt x="1869" y="6421"/>
                      <a:pt x="1885" y="6700"/>
                    </a:cubicBezTo>
                    <a:cubicBezTo>
                      <a:pt x="1891" y="6775"/>
                      <a:pt x="1903" y="6859"/>
                      <a:pt x="1794" y="6931"/>
                    </a:cubicBezTo>
                    <a:cubicBezTo>
                      <a:pt x="1783" y="6844"/>
                      <a:pt x="1774" y="6781"/>
                      <a:pt x="1770" y="6716"/>
                    </a:cubicBezTo>
                    <a:cubicBezTo>
                      <a:pt x="1762" y="6566"/>
                      <a:pt x="1765" y="6416"/>
                      <a:pt x="1753" y="6268"/>
                    </a:cubicBezTo>
                    <a:cubicBezTo>
                      <a:pt x="1701" y="5645"/>
                      <a:pt x="1650" y="5022"/>
                      <a:pt x="1590" y="4401"/>
                    </a:cubicBezTo>
                    <a:cubicBezTo>
                      <a:pt x="1552" y="4016"/>
                      <a:pt x="1510" y="3632"/>
                      <a:pt x="1444" y="3250"/>
                    </a:cubicBezTo>
                    <a:cubicBezTo>
                      <a:pt x="1402" y="3004"/>
                      <a:pt x="1299" y="2769"/>
                      <a:pt x="1248" y="2524"/>
                    </a:cubicBezTo>
                    <a:cubicBezTo>
                      <a:pt x="1201" y="2298"/>
                      <a:pt x="1096" y="2106"/>
                      <a:pt x="967" y="1920"/>
                    </a:cubicBezTo>
                    <a:cubicBezTo>
                      <a:pt x="885" y="1801"/>
                      <a:pt x="785" y="1717"/>
                      <a:pt x="651" y="1717"/>
                    </a:cubicBezTo>
                    <a:cubicBezTo>
                      <a:pt x="621" y="1717"/>
                      <a:pt x="589" y="1721"/>
                      <a:pt x="554" y="1731"/>
                    </a:cubicBezTo>
                    <a:cubicBezTo>
                      <a:pt x="371" y="1782"/>
                      <a:pt x="239" y="1902"/>
                      <a:pt x="212" y="2095"/>
                    </a:cubicBezTo>
                    <a:cubicBezTo>
                      <a:pt x="176" y="2365"/>
                      <a:pt x="145" y="2635"/>
                      <a:pt x="137" y="2907"/>
                    </a:cubicBezTo>
                    <a:cubicBezTo>
                      <a:pt x="116" y="3702"/>
                      <a:pt x="110" y="4497"/>
                      <a:pt x="92" y="5291"/>
                    </a:cubicBezTo>
                    <a:cubicBezTo>
                      <a:pt x="82" y="5755"/>
                      <a:pt x="55" y="6215"/>
                      <a:pt x="46" y="6677"/>
                    </a:cubicBezTo>
                    <a:cubicBezTo>
                      <a:pt x="31" y="7398"/>
                      <a:pt x="1" y="8119"/>
                      <a:pt x="19" y="8840"/>
                    </a:cubicBezTo>
                    <a:cubicBezTo>
                      <a:pt x="37" y="9525"/>
                      <a:pt x="154" y="10203"/>
                      <a:pt x="275" y="10879"/>
                    </a:cubicBezTo>
                    <a:cubicBezTo>
                      <a:pt x="358" y="11341"/>
                      <a:pt x="457" y="11800"/>
                      <a:pt x="694" y="12213"/>
                    </a:cubicBezTo>
                    <a:cubicBezTo>
                      <a:pt x="822" y="12438"/>
                      <a:pt x="952" y="12661"/>
                      <a:pt x="1096" y="12874"/>
                    </a:cubicBezTo>
                    <a:cubicBezTo>
                      <a:pt x="1164" y="12973"/>
                      <a:pt x="1261" y="13056"/>
                      <a:pt x="1357" y="13128"/>
                    </a:cubicBezTo>
                    <a:cubicBezTo>
                      <a:pt x="1542" y="13266"/>
                      <a:pt x="1738" y="13390"/>
                      <a:pt x="1926" y="13524"/>
                    </a:cubicBezTo>
                    <a:cubicBezTo>
                      <a:pt x="2269" y="13767"/>
                      <a:pt x="2618" y="14009"/>
                      <a:pt x="3021" y="14145"/>
                    </a:cubicBezTo>
                    <a:cubicBezTo>
                      <a:pt x="3303" y="14241"/>
                      <a:pt x="3591" y="14322"/>
                      <a:pt x="3878" y="14405"/>
                    </a:cubicBezTo>
                    <a:cubicBezTo>
                      <a:pt x="4028" y="14448"/>
                      <a:pt x="4184" y="14472"/>
                      <a:pt x="4330" y="14522"/>
                    </a:cubicBezTo>
                    <a:cubicBezTo>
                      <a:pt x="4370" y="14535"/>
                      <a:pt x="4411" y="14615"/>
                      <a:pt x="4409" y="14663"/>
                    </a:cubicBezTo>
                    <a:cubicBezTo>
                      <a:pt x="4407" y="14721"/>
                      <a:pt x="4365" y="14739"/>
                      <a:pt x="4318" y="14739"/>
                    </a:cubicBezTo>
                    <a:cubicBezTo>
                      <a:pt x="4301" y="14739"/>
                      <a:pt x="4284" y="14737"/>
                      <a:pt x="4268" y="14733"/>
                    </a:cubicBezTo>
                    <a:cubicBezTo>
                      <a:pt x="3848" y="14643"/>
                      <a:pt x="3435" y="14535"/>
                      <a:pt x="3033" y="14382"/>
                    </a:cubicBezTo>
                    <a:cubicBezTo>
                      <a:pt x="2649" y="14237"/>
                      <a:pt x="2305" y="14019"/>
                      <a:pt x="1954" y="13812"/>
                    </a:cubicBezTo>
                    <a:cubicBezTo>
                      <a:pt x="1794" y="13716"/>
                      <a:pt x="1629" y="13626"/>
                      <a:pt x="1449" y="13522"/>
                    </a:cubicBezTo>
                    <a:lnTo>
                      <a:pt x="1449" y="13522"/>
                    </a:lnTo>
                    <a:cubicBezTo>
                      <a:pt x="1449" y="13597"/>
                      <a:pt x="1447" y="13638"/>
                      <a:pt x="1450" y="13677"/>
                    </a:cubicBezTo>
                    <a:cubicBezTo>
                      <a:pt x="1497" y="14342"/>
                      <a:pt x="1551" y="15006"/>
                      <a:pt x="1593" y="15671"/>
                    </a:cubicBezTo>
                    <a:cubicBezTo>
                      <a:pt x="1629" y="16268"/>
                      <a:pt x="1653" y="16865"/>
                      <a:pt x="1681" y="17464"/>
                    </a:cubicBezTo>
                    <a:cubicBezTo>
                      <a:pt x="1684" y="17539"/>
                      <a:pt x="1695" y="17605"/>
                      <a:pt x="1762" y="17661"/>
                    </a:cubicBezTo>
                    <a:cubicBezTo>
                      <a:pt x="2110" y="17944"/>
                      <a:pt x="2516" y="18099"/>
                      <a:pt x="2952" y="18156"/>
                    </a:cubicBezTo>
                    <a:cubicBezTo>
                      <a:pt x="3160" y="18183"/>
                      <a:pt x="3368" y="18194"/>
                      <a:pt x="3576" y="18194"/>
                    </a:cubicBezTo>
                    <a:cubicBezTo>
                      <a:pt x="3905" y="18194"/>
                      <a:pt x="4233" y="18167"/>
                      <a:pt x="4561" y="18132"/>
                    </a:cubicBezTo>
                    <a:cubicBezTo>
                      <a:pt x="5186" y="18064"/>
                      <a:pt x="5780" y="17863"/>
                      <a:pt x="6387" y="17712"/>
                    </a:cubicBezTo>
                    <a:cubicBezTo>
                      <a:pt x="6751" y="17620"/>
                      <a:pt x="7099" y="17493"/>
                      <a:pt x="7426" y="17302"/>
                    </a:cubicBezTo>
                    <a:cubicBezTo>
                      <a:pt x="7536" y="17237"/>
                      <a:pt x="7587" y="17165"/>
                      <a:pt x="7557" y="17039"/>
                    </a:cubicBezTo>
                    <a:cubicBezTo>
                      <a:pt x="7548" y="17000"/>
                      <a:pt x="7546" y="16958"/>
                      <a:pt x="7543" y="16918"/>
                    </a:cubicBezTo>
                    <a:cubicBezTo>
                      <a:pt x="7498" y="16282"/>
                      <a:pt x="7452" y="15644"/>
                      <a:pt x="7410" y="15008"/>
                    </a:cubicBezTo>
                    <a:cubicBezTo>
                      <a:pt x="7398" y="14796"/>
                      <a:pt x="7399" y="14586"/>
                      <a:pt x="7392" y="14376"/>
                    </a:cubicBezTo>
                    <a:cubicBezTo>
                      <a:pt x="7386" y="14138"/>
                      <a:pt x="7377" y="13900"/>
                      <a:pt x="7368" y="13662"/>
                    </a:cubicBezTo>
                    <a:cubicBezTo>
                      <a:pt x="7365" y="13575"/>
                      <a:pt x="7395" y="13510"/>
                      <a:pt x="7465" y="13452"/>
                    </a:cubicBezTo>
                    <a:cubicBezTo>
                      <a:pt x="7685" y="13267"/>
                      <a:pt x="7899" y="13081"/>
                      <a:pt x="8108" y="12888"/>
                    </a:cubicBezTo>
                    <a:cubicBezTo>
                      <a:pt x="8282" y="12729"/>
                      <a:pt x="8388" y="12526"/>
                      <a:pt x="8471" y="12306"/>
                    </a:cubicBezTo>
                    <a:cubicBezTo>
                      <a:pt x="8778" y="11494"/>
                      <a:pt x="8967" y="10654"/>
                      <a:pt x="9092" y="9798"/>
                    </a:cubicBezTo>
                    <a:cubicBezTo>
                      <a:pt x="9137" y="9495"/>
                      <a:pt x="9129" y="9191"/>
                      <a:pt x="9051" y="8888"/>
                    </a:cubicBezTo>
                    <a:cubicBezTo>
                      <a:pt x="8912" y="8343"/>
                      <a:pt x="8772" y="7795"/>
                      <a:pt x="8660" y="7245"/>
                    </a:cubicBezTo>
                    <a:cubicBezTo>
                      <a:pt x="8547" y="6685"/>
                      <a:pt x="8474" y="6119"/>
                      <a:pt x="8370" y="5558"/>
                    </a:cubicBezTo>
                    <a:cubicBezTo>
                      <a:pt x="8340" y="5402"/>
                      <a:pt x="8277" y="5245"/>
                      <a:pt x="8199" y="5106"/>
                    </a:cubicBezTo>
                    <a:cubicBezTo>
                      <a:pt x="8133" y="4988"/>
                      <a:pt x="8027" y="4929"/>
                      <a:pt x="7914" y="4929"/>
                    </a:cubicBezTo>
                    <a:cubicBezTo>
                      <a:pt x="7839" y="4929"/>
                      <a:pt x="7762" y="4954"/>
                      <a:pt x="7689" y="5004"/>
                    </a:cubicBezTo>
                    <a:cubicBezTo>
                      <a:pt x="7634" y="5042"/>
                      <a:pt x="7584" y="5090"/>
                      <a:pt x="7539" y="5140"/>
                    </a:cubicBezTo>
                    <a:cubicBezTo>
                      <a:pt x="7353" y="5339"/>
                      <a:pt x="7236" y="5576"/>
                      <a:pt x="7188" y="5842"/>
                    </a:cubicBezTo>
                    <a:cubicBezTo>
                      <a:pt x="7062" y="6544"/>
                      <a:pt x="7059" y="7249"/>
                      <a:pt x="7198" y="7950"/>
                    </a:cubicBezTo>
                    <a:cubicBezTo>
                      <a:pt x="7236" y="8142"/>
                      <a:pt x="7234" y="8328"/>
                      <a:pt x="7179" y="8512"/>
                    </a:cubicBezTo>
                    <a:cubicBezTo>
                      <a:pt x="7098" y="8789"/>
                      <a:pt x="6973" y="9045"/>
                      <a:pt x="6799" y="9276"/>
                    </a:cubicBezTo>
                    <a:cubicBezTo>
                      <a:pt x="6774" y="9309"/>
                      <a:pt x="6741" y="9339"/>
                      <a:pt x="6703" y="9380"/>
                    </a:cubicBezTo>
                    <a:cubicBezTo>
                      <a:pt x="6645" y="9278"/>
                      <a:pt x="6706" y="9219"/>
                      <a:pt x="6736" y="9158"/>
                    </a:cubicBezTo>
                    <a:cubicBezTo>
                      <a:pt x="6823" y="8973"/>
                      <a:pt x="6921" y="8793"/>
                      <a:pt x="6999" y="8605"/>
                    </a:cubicBezTo>
                    <a:cubicBezTo>
                      <a:pt x="7083" y="8403"/>
                      <a:pt x="7114" y="8193"/>
                      <a:pt x="7080" y="7968"/>
                    </a:cubicBezTo>
                    <a:cubicBezTo>
                      <a:pt x="7011" y="7525"/>
                      <a:pt x="6954" y="7080"/>
                      <a:pt x="6993" y="6628"/>
                    </a:cubicBezTo>
                    <a:cubicBezTo>
                      <a:pt x="7003" y="6500"/>
                      <a:pt x="7020" y="6371"/>
                      <a:pt x="7018" y="6242"/>
                    </a:cubicBezTo>
                    <a:cubicBezTo>
                      <a:pt x="7012" y="5872"/>
                      <a:pt x="7092" y="5528"/>
                      <a:pt x="7308" y="5221"/>
                    </a:cubicBezTo>
                    <a:cubicBezTo>
                      <a:pt x="7390" y="5103"/>
                      <a:pt x="7402" y="4974"/>
                      <a:pt x="7374" y="4832"/>
                    </a:cubicBezTo>
                    <a:cubicBezTo>
                      <a:pt x="7287" y="4406"/>
                      <a:pt x="7203" y="3980"/>
                      <a:pt x="7126" y="3552"/>
                    </a:cubicBezTo>
                    <a:cubicBezTo>
                      <a:pt x="7026" y="2985"/>
                      <a:pt x="6913" y="2419"/>
                      <a:pt x="6900" y="1837"/>
                    </a:cubicBezTo>
                    <a:cubicBezTo>
                      <a:pt x="6894" y="1562"/>
                      <a:pt x="6831" y="1285"/>
                      <a:pt x="6769" y="1015"/>
                    </a:cubicBezTo>
                    <a:cubicBezTo>
                      <a:pt x="6745" y="902"/>
                      <a:pt x="6675" y="785"/>
                      <a:pt x="6591" y="704"/>
                    </a:cubicBezTo>
                    <a:cubicBezTo>
                      <a:pt x="6512" y="629"/>
                      <a:pt x="6398" y="586"/>
                      <a:pt x="6285" y="586"/>
                    </a:cubicBezTo>
                    <a:cubicBezTo>
                      <a:pt x="6109" y="586"/>
                      <a:pt x="5936" y="689"/>
                      <a:pt x="5908" y="926"/>
                    </a:cubicBezTo>
                    <a:cubicBezTo>
                      <a:pt x="5881" y="1156"/>
                      <a:pt x="5818" y="1381"/>
                      <a:pt x="5800" y="1610"/>
                    </a:cubicBezTo>
                    <a:cubicBezTo>
                      <a:pt x="5765" y="2050"/>
                      <a:pt x="5746" y="2491"/>
                      <a:pt x="5728" y="2932"/>
                    </a:cubicBezTo>
                    <a:cubicBezTo>
                      <a:pt x="5707" y="3468"/>
                      <a:pt x="5692" y="4004"/>
                      <a:pt x="5675" y="4539"/>
                    </a:cubicBezTo>
                    <a:cubicBezTo>
                      <a:pt x="5674" y="4601"/>
                      <a:pt x="5681" y="4664"/>
                      <a:pt x="5696" y="4722"/>
                    </a:cubicBezTo>
                    <a:cubicBezTo>
                      <a:pt x="5765" y="4985"/>
                      <a:pt x="5842" y="5245"/>
                      <a:pt x="5913" y="5507"/>
                    </a:cubicBezTo>
                    <a:cubicBezTo>
                      <a:pt x="6058" y="6046"/>
                      <a:pt x="6204" y="6583"/>
                      <a:pt x="6346" y="7120"/>
                    </a:cubicBezTo>
                    <a:cubicBezTo>
                      <a:pt x="6357" y="7159"/>
                      <a:pt x="6348" y="7201"/>
                      <a:pt x="6348" y="7242"/>
                    </a:cubicBezTo>
                    <a:cubicBezTo>
                      <a:pt x="6330" y="7246"/>
                      <a:pt x="6312" y="7249"/>
                      <a:pt x="6294" y="7252"/>
                    </a:cubicBezTo>
                    <a:cubicBezTo>
                      <a:pt x="6268" y="7188"/>
                      <a:pt x="6238" y="7125"/>
                      <a:pt x="6219" y="7059"/>
                    </a:cubicBezTo>
                    <a:cubicBezTo>
                      <a:pt x="6102" y="6640"/>
                      <a:pt x="5985" y="6221"/>
                      <a:pt x="5870" y="5801"/>
                    </a:cubicBezTo>
                    <a:cubicBezTo>
                      <a:pt x="5735" y="5303"/>
                      <a:pt x="5572" y="4811"/>
                      <a:pt x="5479" y="4305"/>
                    </a:cubicBezTo>
                    <a:cubicBezTo>
                      <a:pt x="5342" y="3558"/>
                      <a:pt x="5273" y="2797"/>
                      <a:pt x="5146" y="2049"/>
                    </a:cubicBezTo>
                    <a:cubicBezTo>
                      <a:pt x="5063" y="1576"/>
                      <a:pt x="4931" y="1111"/>
                      <a:pt x="4808" y="644"/>
                    </a:cubicBezTo>
                    <a:cubicBezTo>
                      <a:pt x="4760" y="458"/>
                      <a:pt x="4651" y="299"/>
                      <a:pt x="4501" y="173"/>
                    </a:cubicBezTo>
                    <a:cubicBezTo>
                      <a:pt x="4362" y="57"/>
                      <a:pt x="4213" y="0"/>
                      <a:pt x="4073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1038625" y="1235125"/>
                <a:ext cx="236050" cy="463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18550" extrusionOk="0">
                    <a:moveTo>
                      <a:pt x="4250" y="117"/>
                    </a:moveTo>
                    <a:cubicBezTo>
                      <a:pt x="4390" y="117"/>
                      <a:pt x="4539" y="174"/>
                      <a:pt x="4676" y="290"/>
                    </a:cubicBezTo>
                    <a:cubicBezTo>
                      <a:pt x="4826" y="417"/>
                      <a:pt x="4936" y="576"/>
                      <a:pt x="4985" y="762"/>
                    </a:cubicBezTo>
                    <a:cubicBezTo>
                      <a:pt x="5107" y="1227"/>
                      <a:pt x="5240" y="1692"/>
                      <a:pt x="5321" y="2167"/>
                    </a:cubicBezTo>
                    <a:cubicBezTo>
                      <a:pt x="5450" y="2915"/>
                      <a:pt x="5519" y="3676"/>
                      <a:pt x="5656" y="4422"/>
                    </a:cubicBezTo>
                    <a:cubicBezTo>
                      <a:pt x="5749" y="4929"/>
                      <a:pt x="5912" y="5421"/>
                      <a:pt x="6047" y="5919"/>
                    </a:cubicBezTo>
                    <a:cubicBezTo>
                      <a:pt x="6162" y="6338"/>
                      <a:pt x="6279" y="6756"/>
                      <a:pt x="6396" y="7175"/>
                    </a:cubicBezTo>
                    <a:cubicBezTo>
                      <a:pt x="6414" y="7241"/>
                      <a:pt x="6445" y="7306"/>
                      <a:pt x="6471" y="7370"/>
                    </a:cubicBezTo>
                    <a:cubicBezTo>
                      <a:pt x="6489" y="7367"/>
                      <a:pt x="6507" y="7363"/>
                      <a:pt x="6525" y="7360"/>
                    </a:cubicBezTo>
                    <a:cubicBezTo>
                      <a:pt x="6525" y="7319"/>
                      <a:pt x="6532" y="7276"/>
                      <a:pt x="6523" y="7238"/>
                    </a:cubicBezTo>
                    <a:cubicBezTo>
                      <a:pt x="6379" y="6701"/>
                      <a:pt x="6235" y="6162"/>
                      <a:pt x="6090" y="5625"/>
                    </a:cubicBezTo>
                    <a:cubicBezTo>
                      <a:pt x="6017" y="5363"/>
                      <a:pt x="5942" y="5101"/>
                      <a:pt x="5873" y="4839"/>
                    </a:cubicBezTo>
                    <a:cubicBezTo>
                      <a:pt x="5858" y="4780"/>
                      <a:pt x="5851" y="4719"/>
                      <a:pt x="5852" y="4657"/>
                    </a:cubicBezTo>
                    <a:cubicBezTo>
                      <a:pt x="5867" y="4122"/>
                      <a:pt x="5882" y="3586"/>
                      <a:pt x="5905" y="3050"/>
                    </a:cubicBezTo>
                    <a:cubicBezTo>
                      <a:pt x="5923" y="2609"/>
                      <a:pt x="5941" y="2168"/>
                      <a:pt x="5975" y="1728"/>
                    </a:cubicBezTo>
                    <a:cubicBezTo>
                      <a:pt x="5995" y="1499"/>
                      <a:pt x="6056" y="1274"/>
                      <a:pt x="6085" y="1044"/>
                    </a:cubicBezTo>
                    <a:cubicBezTo>
                      <a:pt x="6112" y="807"/>
                      <a:pt x="6285" y="704"/>
                      <a:pt x="6461" y="704"/>
                    </a:cubicBezTo>
                    <a:cubicBezTo>
                      <a:pt x="6574" y="704"/>
                      <a:pt x="6689" y="747"/>
                      <a:pt x="6768" y="822"/>
                    </a:cubicBezTo>
                    <a:cubicBezTo>
                      <a:pt x="6850" y="903"/>
                      <a:pt x="6921" y="1020"/>
                      <a:pt x="6946" y="1133"/>
                    </a:cubicBezTo>
                    <a:cubicBezTo>
                      <a:pt x="7008" y="1403"/>
                      <a:pt x="7069" y="1679"/>
                      <a:pt x="7077" y="1955"/>
                    </a:cubicBezTo>
                    <a:cubicBezTo>
                      <a:pt x="7089" y="2537"/>
                      <a:pt x="7201" y="3101"/>
                      <a:pt x="7303" y="3670"/>
                    </a:cubicBezTo>
                    <a:cubicBezTo>
                      <a:pt x="7380" y="4098"/>
                      <a:pt x="7462" y="4524"/>
                      <a:pt x="7549" y="4950"/>
                    </a:cubicBezTo>
                    <a:cubicBezTo>
                      <a:pt x="7579" y="5091"/>
                      <a:pt x="7566" y="5221"/>
                      <a:pt x="7483" y="5339"/>
                    </a:cubicBezTo>
                    <a:cubicBezTo>
                      <a:pt x="7267" y="5646"/>
                      <a:pt x="7188" y="5990"/>
                      <a:pt x="7194" y="6360"/>
                    </a:cubicBezTo>
                    <a:cubicBezTo>
                      <a:pt x="7197" y="6488"/>
                      <a:pt x="7180" y="6617"/>
                      <a:pt x="7170" y="6746"/>
                    </a:cubicBezTo>
                    <a:cubicBezTo>
                      <a:pt x="7131" y="7196"/>
                      <a:pt x="7188" y="7642"/>
                      <a:pt x="7255" y="8086"/>
                    </a:cubicBezTo>
                    <a:cubicBezTo>
                      <a:pt x="7290" y="8309"/>
                      <a:pt x="7260" y="8521"/>
                      <a:pt x="7176" y="8723"/>
                    </a:cubicBezTo>
                    <a:cubicBezTo>
                      <a:pt x="7098" y="8911"/>
                      <a:pt x="7000" y="9090"/>
                      <a:pt x="6912" y="9274"/>
                    </a:cubicBezTo>
                    <a:cubicBezTo>
                      <a:pt x="6882" y="9337"/>
                      <a:pt x="6822" y="9396"/>
                      <a:pt x="6879" y="9496"/>
                    </a:cubicBezTo>
                    <a:cubicBezTo>
                      <a:pt x="6918" y="9456"/>
                      <a:pt x="6949" y="9427"/>
                      <a:pt x="6976" y="9393"/>
                    </a:cubicBezTo>
                    <a:cubicBezTo>
                      <a:pt x="7149" y="9162"/>
                      <a:pt x="7273" y="8907"/>
                      <a:pt x="7356" y="8630"/>
                    </a:cubicBezTo>
                    <a:cubicBezTo>
                      <a:pt x="7410" y="8444"/>
                      <a:pt x="7413" y="8260"/>
                      <a:pt x="7374" y="8066"/>
                    </a:cubicBezTo>
                    <a:cubicBezTo>
                      <a:pt x="7234" y="7367"/>
                      <a:pt x="7239" y="6662"/>
                      <a:pt x="7365" y="5960"/>
                    </a:cubicBezTo>
                    <a:cubicBezTo>
                      <a:pt x="7413" y="5694"/>
                      <a:pt x="7530" y="5457"/>
                      <a:pt x="7714" y="5258"/>
                    </a:cubicBezTo>
                    <a:cubicBezTo>
                      <a:pt x="7761" y="5208"/>
                      <a:pt x="7811" y="5160"/>
                      <a:pt x="7866" y="5122"/>
                    </a:cubicBezTo>
                    <a:cubicBezTo>
                      <a:pt x="7939" y="5072"/>
                      <a:pt x="8017" y="5047"/>
                      <a:pt x="8091" y="5047"/>
                    </a:cubicBezTo>
                    <a:cubicBezTo>
                      <a:pt x="8205" y="5047"/>
                      <a:pt x="8310" y="5106"/>
                      <a:pt x="8376" y="5223"/>
                    </a:cubicBezTo>
                    <a:cubicBezTo>
                      <a:pt x="8454" y="5363"/>
                      <a:pt x="8516" y="5520"/>
                      <a:pt x="8546" y="5676"/>
                    </a:cubicBezTo>
                    <a:cubicBezTo>
                      <a:pt x="8651" y="6237"/>
                      <a:pt x="8723" y="6803"/>
                      <a:pt x="8837" y="7361"/>
                    </a:cubicBezTo>
                    <a:cubicBezTo>
                      <a:pt x="8949" y="7913"/>
                      <a:pt x="9089" y="8459"/>
                      <a:pt x="9228" y="9006"/>
                    </a:cubicBezTo>
                    <a:cubicBezTo>
                      <a:pt x="9306" y="9309"/>
                      <a:pt x="9312" y="9612"/>
                      <a:pt x="9269" y="9916"/>
                    </a:cubicBezTo>
                    <a:cubicBezTo>
                      <a:pt x="9144" y="10772"/>
                      <a:pt x="8954" y="11610"/>
                      <a:pt x="8648" y="12422"/>
                    </a:cubicBezTo>
                    <a:cubicBezTo>
                      <a:pt x="8564" y="12643"/>
                      <a:pt x="8457" y="12845"/>
                      <a:pt x="8285" y="13004"/>
                    </a:cubicBezTo>
                    <a:cubicBezTo>
                      <a:pt x="8076" y="13198"/>
                      <a:pt x="7860" y="13385"/>
                      <a:pt x="7642" y="13568"/>
                    </a:cubicBezTo>
                    <a:cubicBezTo>
                      <a:pt x="7572" y="13627"/>
                      <a:pt x="7542" y="13693"/>
                      <a:pt x="7545" y="13780"/>
                    </a:cubicBezTo>
                    <a:cubicBezTo>
                      <a:pt x="7552" y="14017"/>
                      <a:pt x="7561" y="14256"/>
                      <a:pt x="7569" y="14493"/>
                    </a:cubicBezTo>
                    <a:cubicBezTo>
                      <a:pt x="7575" y="14704"/>
                      <a:pt x="7573" y="14914"/>
                      <a:pt x="7587" y="15124"/>
                    </a:cubicBezTo>
                    <a:cubicBezTo>
                      <a:pt x="7629" y="15762"/>
                      <a:pt x="7675" y="16398"/>
                      <a:pt x="7720" y="17036"/>
                    </a:cubicBezTo>
                    <a:cubicBezTo>
                      <a:pt x="7723" y="17076"/>
                      <a:pt x="7725" y="17118"/>
                      <a:pt x="7734" y="17157"/>
                    </a:cubicBezTo>
                    <a:cubicBezTo>
                      <a:pt x="7764" y="17283"/>
                      <a:pt x="7711" y="17355"/>
                      <a:pt x="7602" y="17420"/>
                    </a:cubicBezTo>
                    <a:cubicBezTo>
                      <a:pt x="7276" y="17609"/>
                      <a:pt x="6928" y="17738"/>
                      <a:pt x="6562" y="17830"/>
                    </a:cubicBezTo>
                    <a:cubicBezTo>
                      <a:pt x="5956" y="17980"/>
                      <a:pt x="5362" y="18182"/>
                      <a:pt x="4736" y="18248"/>
                    </a:cubicBezTo>
                    <a:cubicBezTo>
                      <a:pt x="4408" y="18284"/>
                      <a:pt x="4079" y="18311"/>
                      <a:pt x="3751" y="18311"/>
                    </a:cubicBezTo>
                    <a:cubicBezTo>
                      <a:pt x="3544" y="18311"/>
                      <a:pt x="3336" y="18300"/>
                      <a:pt x="3129" y="18274"/>
                    </a:cubicBezTo>
                    <a:cubicBezTo>
                      <a:pt x="2691" y="18215"/>
                      <a:pt x="2287" y="18062"/>
                      <a:pt x="1938" y="17779"/>
                    </a:cubicBezTo>
                    <a:cubicBezTo>
                      <a:pt x="1870" y="17723"/>
                      <a:pt x="1861" y="17657"/>
                      <a:pt x="1857" y="17581"/>
                    </a:cubicBezTo>
                    <a:cubicBezTo>
                      <a:pt x="1828" y="16983"/>
                      <a:pt x="1806" y="16385"/>
                      <a:pt x="1768" y="15788"/>
                    </a:cubicBezTo>
                    <a:cubicBezTo>
                      <a:pt x="1728" y="15123"/>
                      <a:pt x="1674" y="14460"/>
                      <a:pt x="1626" y="13795"/>
                    </a:cubicBezTo>
                    <a:cubicBezTo>
                      <a:pt x="1623" y="13754"/>
                      <a:pt x="1626" y="13714"/>
                      <a:pt x="1626" y="13640"/>
                    </a:cubicBezTo>
                    <a:cubicBezTo>
                      <a:pt x="1804" y="13742"/>
                      <a:pt x="1969" y="13834"/>
                      <a:pt x="2131" y="13930"/>
                    </a:cubicBezTo>
                    <a:cubicBezTo>
                      <a:pt x="2481" y="14137"/>
                      <a:pt x="2826" y="14353"/>
                      <a:pt x="3210" y="14500"/>
                    </a:cubicBezTo>
                    <a:cubicBezTo>
                      <a:pt x="3612" y="14653"/>
                      <a:pt x="4025" y="14760"/>
                      <a:pt x="4444" y="14851"/>
                    </a:cubicBezTo>
                    <a:cubicBezTo>
                      <a:pt x="4460" y="14855"/>
                      <a:pt x="4477" y="14857"/>
                      <a:pt x="4493" y="14857"/>
                    </a:cubicBezTo>
                    <a:cubicBezTo>
                      <a:pt x="4540" y="14857"/>
                      <a:pt x="4582" y="14839"/>
                      <a:pt x="4585" y="14781"/>
                    </a:cubicBezTo>
                    <a:cubicBezTo>
                      <a:pt x="4588" y="14733"/>
                      <a:pt x="4546" y="14653"/>
                      <a:pt x="4507" y="14640"/>
                    </a:cubicBezTo>
                    <a:cubicBezTo>
                      <a:pt x="4360" y="14590"/>
                      <a:pt x="4203" y="14566"/>
                      <a:pt x="4053" y="14523"/>
                    </a:cubicBezTo>
                    <a:cubicBezTo>
                      <a:pt x="3767" y="14440"/>
                      <a:pt x="3480" y="14358"/>
                      <a:pt x="3197" y="14263"/>
                    </a:cubicBezTo>
                    <a:cubicBezTo>
                      <a:pt x="2793" y="14125"/>
                      <a:pt x="2446" y="13885"/>
                      <a:pt x="2103" y="13640"/>
                    </a:cubicBezTo>
                    <a:cubicBezTo>
                      <a:pt x="1914" y="13507"/>
                      <a:pt x="1719" y="13384"/>
                      <a:pt x="1534" y="13246"/>
                    </a:cubicBezTo>
                    <a:cubicBezTo>
                      <a:pt x="1438" y="13174"/>
                      <a:pt x="1341" y="13091"/>
                      <a:pt x="1273" y="12992"/>
                    </a:cubicBezTo>
                    <a:cubicBezTo>
                      <a:pt x="1129" y="12779"/>
                      <a:pt x="999" y="12554"/>
                      <a:pt x="869" y="12331"/>
                    </a:cubicBezTo>
                    <a:cubicBezTo>
                      <a:pt x="632" y="11918"/>
                      <a:pt x="535" y="11459"/>
                      <a:pt x="451" y="10995"/>
                    </a:cubicBezTo>
                    <a:cubicBezTo>
                      <a:pt x="329" y="10320"/>
                      <a:pt x="212" y="9642"/>
                      <a:pt x="194" y="8956"/>
                    </a:cubicBezTo>
                    <a:cubicBezTo>
                      <a:pt x="176" y="8236"/>
                      <a:pt x="206" y="7516"/>
                      <a:pt x="221" y="6794"/>
                    </a:cubicBezTo>
                    <a:lnTo>
                      <a:pt x="223" y="6795"/>
                    </a:lnTo>
                    <a:cubicBezTo>
                      <a:pt x="232" y="6333"/>
                      <a:pt x="259" y="5871"/>
                      <a:pt x="269" y="5409"/>
                    </a:cubicBezTo>
                    <a:cubicBezTo>
                      <a:pt x="286" y="4614"/>
                      <a:pt x="293" y="3819"/>
                      <a:pt x="314" y="3025"/>
                    </a:cubicBezTo>
                    <a:cubicBezTo>
                      <a:pt x="322" y="2753"/>
                      <a:pt x="353" y="2482"/>
                      <a:pt x="389" y="2213"/>
                    </a:cubicBezTo>
                    <a:cubicBezTo>
                      <a:pt x="415" y="2020"/>
                      <a:pt x="548" y="1900"/>
                      <a:pt x="731" y="1849"/>
                    </a:cubicBezTo>
                    <a:cubicBezTo>
                      <a:pt x="766" y="1839"/>
                      <a:pt x="798" y="1834"/>
                      <a:pt x="829" y="1834"/>
                    </a:cubicBezTo>
                    <a:cubicBezTo>
                      <a:pt x="962" y="1834"/>
                      <a:pt x="1061" y="1918"/>
                      <a:pt x="1144" y="2038"/>
                    </a:cubicBezTo>
                    <a:cubicBezTo>
                      <a:pt x="1273" y="2222"/>
                      <a:pt x="1377" y="2416"/>
                      <a:pt x="1425" y="2642"/>
                    </a:cubicBezTo>
                    <a:cubicBezTo>
                      <a:pt x="1476" y="2887"/>
                      <a:pt x="1578" y="3122"/>
                      <a:pt x="1620" y="3367"/>
                    </a:cubicBezTo>
                    <a:cubicBezTo>
                      <a:pt x="1686" y="3748"/>
                      <a:pt x="1728" y="4134"/>
                      <a:pt x="1765" y="4519"/>
                    </a:cubicBezTo>
                    <a:cubicBezTo>
                      <a:pt x="1827" y="5140"/>
                      <a:pt x="1878" y="5763"/>
                      <a:pt x="1929" y="6386"/>
                    </a:cubicBezTo>
                    <a:cubicBezTo>
                      <a:pt x="1942" y="6534"/>
                      <a:pt x="1939" y="6684"/>
                      <a:pt x="1947" y="6834"/>
                    </a:cubicBezTo>
                    <a:cubicBezTo>
                      <a:pt x="1950" y="6897"/>
                      <a:pt x="1960" y="6962"/>
                      <a:pt x="1971" y="7049"/>
                    </a:cubicBezTo>
                    <a:cubicBezTo>
                      <a:pt x="2080" y="6977"/>
                      <a:pt x="2067" y="6891"/>
                      <a:pt x="2062" y="6816"/>
                    </a:cubicBezTo>
                    <a:cubicBezTo>
                      <a:pt x="2046" y="6539"/>
                      <a:pt x="2025" y="6261"/>
                      <a:pt x="2004" y="5984"/>
                    </a:cubicBezTo>
                    <a:cubicBezTo>
                      <a:pt x="1968" y="5510"/>
                      <a:pt x="1932" y="5035"/>
                      <a:pt x="1891" y="4561"/>
                    </a:cubicBezTo>
                    <a:cubicBezTo>
                      <a:pt x="1845" y="4027"/>
                      <a:pt x="1803" y="3494"/>
                      <a:pt x="1677" y="2968"/>
                    </a:cubicBezTo>
                    <a:cubicBezTo>
                      <a:pt x="1636" y="2800"/>
                      <a:pt x="1681" y="2606"/>
                      <a:pt x="1711" y="2426"/>
                    </a:cubicBezTo>
                    <a:cubicBezTo>
                      <a:pt x="1767" y="2086"/>
                      <a:pt x="1831" y="1745"/>
                      <a:pt x="1905" y="1407"/>
                    </a:cubicBezTo>
                    <a:cubicBezTo>
                      <a:pt x="1963" y="1136"/>
                      <a:pt x="2106" y="900"/>
                      <a:pt x="2289" y="696"/>
                    </a:cubicBezTo>
                    <a:cubicBezTo>
                      <a:pt x="2377" y="598"/>
                      <a:pt x="2499" y="551"/>
                      <a:pt x="2620" y="551"/>
                    </a:cubicBezTo>
                    <a:cubicBezTo>
                      <a:pt x="2771" y="551"/>
                      <a:pt x="2922" y="624"/>
                      <a:pt x="3005" y="765"/>
                    </a:cubicBezTo>
                    <a:cubicBezTo>
                      <a:pt x="3113" y="951"/>
                      <a:pt x="3195" y="1155"/>
                      <a:pt x="3269" y="1358"/>
                    </a:cubicBezTo>
                    <a:cubicBezTo>
                      <a:pt x="3411" y="1756"/>
                      <a:pt x="3489" y="2168"/>
                      <a:pt x="3530" y="2591"/>
                    </a:cubicBezTo>
                    <a:cubicBezTo>
                      <a:pt x="3573" y="3037"/>
                      <a:pt x="3650" y="3479"/>
                      <a:pt x="3687" y="3925"/>
                    </a:cubicBezTo>
                    <a:cubicBezTo>
                      <a:pt x="3743" y="4623"/>
                      <a:pt x="3777" y="5322"/>
                      <a:pt x="3822" y="6021"/>
                    </a:cubicBezTo>
                    <a:cubicBezTo>
                      <a:pt x="3843" y="6332"/>
                      <a:pt x="3864" y="6644"/>
                      <a:pt x="3891" y="6956"/>
                    </a:cubicBezTo>
                    <a:cubicBezTo>
                      <a:pt x="3897" y="7022"/>
                      <a:pt x="3932" y="7087"/>
                      <a:pt x="3951" y="7153"/>
                    </a:cubicBezTo>
                    <a:cubicBezTo>
                      <a:pt x="3968" y="7151"/>
                      <a:pt x="3984" y="7148"/>
                      <a:pt x="3999" y="7147"/>
                    </a:cubicBezTo>
                    <a:cubicBezTo>
                      <a:pt x="4002" y="7099"/>
                      <a:pt x="4011" y="7051"/>
                      <a:pt x="4008" y="7004"/>
                    </a:cubicBezTo>
                    <a:cubicBezTo>
                      <a:pt x="3969" y="6434"/>
                      <a:pt x="3927" y="5865"/>
                      <a:pt x="3890" y="5297"/>
                    </a:cubicBezTo>
                    <a:cubicBezTo>
                      <a:pt x="3843" y="4572"/>
                      <a:pt x="3827" y="3844"/>
                      <a:pt x="3707" y="3125"/>
                    </a:cubicBezTo>
                    <a:cubicBezTo>
                      <a:pt x="3662" y="2845"/>
                      <a:pt x="3657" y="2557"/>
                      <a:pt x="3645" y="2272"/>
                    </a:cubicBezTo>
                    <a:cubicBezTo>
                      <a:pt x="3630" y="1864"/>
                      <a:pt x="3612" y="1455"/>
                      <a:pt x="3623" y="1049"/>
                    </a:cubicBezTo>
                    <a:cubicBezTo>
                      <a:pt x="3627" y="863"/>
                      <a:pt x="3669" y="668"/>
                      <a:pt x="3741" y="497"/>
                    </a:cubicBezTo>
                    <a:cubicBezTo>
                      <a:pt x="3845" y="247"/>
                      <a:pt x="4038" y="117"/>
                      <a:pt x="4250" y="117"/>
                    </a:cubicBezTo>
                    <a:close/>
                    <a:moveTo>
                      <a:pt x="4288" y="1"/>
                    </a:moveTo>
                    <a:cubicBezTo>
                      <a:pt x="4149" y="1"/>
                      <a:pt x="4012" y="35"/>
                      <a:pt x="3875" y="90"/>
                    </a:cubicBezTo>
                    <a:cubicBezTo>
                      <a:pt x="3731" y="147"/>
                      <a:pt x="3630" y="237"/>
                      <a:pt x="3606" y="395"/>
                    </a:cubicBezTo>
                    <a:cubicBezTo>
                      <a:pt x="3566" y="656"/>
                      <a:pt x="3528" y="918"/>
                      <a:pt x="3486" y="1179"/>
                    </a:cubicBezTo>
                    <a:cubicBezTo>
                      <a:pt x="3477" y="1239"/>
                      <a:pt x="3510" y="1313"/>
                      <a:pt x="3434" y="1374"/>
                    </a:cubicBezTo>
                    <a:cubicBezTo>
                      <a:pt x="3402" y="1311"/>
                      <a:pt x="3375" y="1259"/>
                      <a:pt x="3350" y="1205"/>
                    </a:cubicBezTo>
                    <a:cubicBezTo>
                      <a:pt x="3275" y="1037"/>
                      <a:pt x="3207" y="867"/>
                      <a:pt x="3125" y="702"/>
                    </a:cubicBezTo>
                    <a:cubicBezTo>
                      <a:pt x="3021" y="494"/>
                      <a:pt x="2875" y="398"/>
                      <a:pt x="2669" y="398"/>
                    </a:cubicBezTo>
                    <a:cubicBezTo>
                      <a:pt x="2628" y="398"/>
                      <a:pt x="2584" y="402"/>
                      <a:pt x="2538" y="410"/>
                    </a:cubicBezTo>
                    <a:cubicBezTo>
                      <a:pt x="2374" y="437"/>
                      <a:pt x="2247" y="516"/>
                      <a:pt x="2143" y="641"/>
                    </a:cubicBezTo>
                    <a:cubicBezTo>
                      <a:pt x="1929" y="899"/>
                      <a:pt x="1800" y="1193"/>
                      <a:pt x="1735" y="1520"/>
                    </a:cubicBezTo>
                    <a:cubicBezTo>
                      <a:pt x="1680" y="1804"/>
                      <a:pt x="1620" y="2089"/>
                      <a:pt x="1554" y="2408"/>
                    </a:cubicBezTo>
                    <a:cubicBezTo>
                      <a:pt x="1432" y="2222"/>
                      <a:pt x="1347" y="2068"/>
                      <a:pt x="1240" y="1928"/>
                    </a:cubicBezTo>
                    <a:cubicBezTo>
                      <a:pt x="1133" y="1788"/>
                      <a:pt x="997" y="1684"/>
                      <a:pt x="828" y="1684"/>
                    </a:cubicBezTo>
                    <a:cubicBezTo>
                      <a:pt x="791" y="1684"/>
                      <a:pt x="752" y="1689"/>
                      <a:pt x="712" y="1700"/>
                    </a:cubicBezTo>
                    <a:cubicBezTo>
                      <a:pt x="490" y="1760"/>
                      <a:pt x="320" y="1915"/>
                      <a:pt x="275" y="2143"/>
                    </a:cubicBezTo>
                    <a:cubicBezTo>
                      <a:pt x="223" y="2416"/>
                      <a:pt x="196" y="2695"/>
                      <a:pt x="181" y="2972"/>
                    </a:cubicBezTo>
                    <a:cubicBezTo>
                      <a:pt x="164" y="3326"/>
                      <a:pt x="172" y="3681"/>
                      <a:pt x="170" y="4033"/>
                    </a:cubicBezTo>
                    <a:cubicBezTo>
                      <a:pt x="167" y="4326"/>
                      <a:pt x="176" y="4618"/>
                      <a:pt x="164" y="4911"/>
                    </a:cubicBezTo>
                    <a:cubicBezTo>
                      <a:pt x="125" y="5855"/>
                      <a:pt x="73" y="6800"/>
                      <a:pt x="37" y="7744"/>
                    </a:cubicBezTo>
                    <a:cubicBezTo>
                      <a:pt x="23" y="8131"/>
                      <a:pt x="1" y="8522"/>
                      <a:pt x="46" y="8905"/>
                    </a:cubicBezTo>
                    <a:cubicBezTo>
                      <a:pt x="137" y="9709"/>
                      <a:pt x="254" y="10509"/>
                      <a:pt x="394" y="11306"/>
                    </a:cubicBezTo>
                    <a:cubicBezTo>
                      <a:pt x="509" y="11960"/>
                      <a:pt x="739" y="12577"/>
                      <a:pt x="1174" y="13097"/>
                    </a:cubicBezTo>
                    <a:cubicBezTo>
                      <a:pt x="1231" y="13165"/>
                      <a:pt x="1284" y="13237"/>
                      <a:pt x="1329" y="13312"/>
                    </a:cubicBezTo>
                    <a:cubicBezTo>
                      <a:pt x="1359" y="13363"/>
                      <a:pt x="1389" y="13420"/>
                      <a:pt x="1396" y="13477"/>
                    </a:cubicBezTo>
                    <a:cubicBezTo>
                      <a:pt x="1419" y="13685"/>
                      <a:pt x="1434" y="13895"/>
                      <a:pt x="1447" y="14106"/>
                    </a:cubicBezTo>
                    <a:cubicBezTo>
                      <a:pt x="1479" y="14554"/>
                      <a:pt x="1512" y="15001"/>
                      <a:pt x="1536" y="15450"/>
                    </a:cubicBezTo>
                    <a:cubicBezTo>
                      <a:pt x="1576" y="16190"/>
                      <a:pt x="1612" y="16929"/>
                      <a:pt x="1644" y="17671"/>
                    </a:cubicBezTo>
                    <a:cubicBezTo>
                      <a:pt x="1648" y="17776"/>
                      <a:pt x="1681" y="17852"/>
                      <a:pt x="1756" y="17918"/>
                    </a:cubicBezTo>
                    <a:cubicBezTo>
                      <a:pt x="2140" y="18260"/>
                      <a:pt x="2601" y="18443"/>
                      <a:pt x="3101" y="18508"/>
                    </a:cubicBezTo>
                    <a:cubicBezTo>
                      <a:pt x="3329" y="18537"/>
                      <a:pt x="3558" y="18550"/>
                      <a:pt x="3788" y="18550"/>
                    </a:cubicBezTo>
                    <a:cubicBezTo>
                      <a:pt x="4101" y="18550"/>
                      <a:pt x="4416" y="18526"/>
                      <a:pt x="4729" y="18487"/>
                    </a:cubicBezTo>
                    <a:cubicBezTo>
                      <a:pt x="4958" y="18460"/>
                      <a:pt x="5188" y="18430"/>
                      <a:pt x="5413" y="18380"/>
                    </a:cubicBezTo>
                    <a:cubicBezTo>
                      <a:pt x="5717" y="18313"/>
                      <a:pt x="6017" y="18224"/>
                      <a:pt x="6321" y="18146"/>
                    </a:cubicBezTo>
                    <a:cubicBezTo>
                      <a:pt x="6828" y="18016"/>
                      <a:pt x="7335" y="17884"/>
                      <a:pt x="7782" y="17593"/>
                    </a:cubicBezTo>
                    <a:cubicBezTo>
                      <a:pt x="7860" y="17543"/>
                      <a:pt x="7935" y="17489"/>
                      <a:pt x="8009" y="17438"/>
                    </a:cubicBezTo>
                    <a:cubicBezTo>
                      <a:pt x="7871" y="16734"/>
                      <a:pt x="7851" y="16041"/>
                      <a:pt x="7812" y="15349"/>
                    </a:cubicBezTo>
                    <a:cubicBezTo>
                      <a:pt x="7786" y="14887"/>
                      <a:pt x="7773" y="14425"/>
                      <a:pt x="7747" y="13964"/>
                    </a:cubicBezTo>
                    <a:cubicBezTo>
                      <a:pt x="7740" y="13820"/>
                      <a:pt x="7735" y="13693"/>
                      <a:pt x="7892" y="13624"/>
                    </a:cubicBezTo>
                    <a:cubicBezTo>
                      <a:pt x="7916" y="13613"/>
                      <a:pt x="7932" y="13588"/>
                      <a:pt x="7952" y="13568"/>
                    </a:cubicBezTo>
                    <a:cubicBezTo>
                      <a:pt x="8088" y="13420"/>
                      <a:pt x="8220" y="13264"/>
                      <a:pt x="8364" y="13121"/>
                    </a:cubicBezTo>
                    <a:cubicBezTo>
                      <a:pt x="8537" y="12950"/>
                      <a:pt x="8664" y="12755"/>
                      <a:pt x="8747" y="12527"/>
                    </a:cubicBezTo>
                    <a:cubicBezTo>
                      <a:pt x="9021" y="11763"/>
                      <a:pt x="9222" y="10983"/>
                      <a:pt x="9357" y="10183"/>
                    </a:cubicBezTo>
                    <a:cubicBezTo>
                      <a:pt x="9441" y="9684"/>
                      <a:pt x="9431" y="9201"/>
                      <a:pt x="9284" y="8711"/>
                    </a:cubicBezTo>
                    <a:cubicBezTo>
                      <a:pt x="9050" y="7930"/>
                      <a:pt x="8907" y="7127"/>
                      <a:pt x="8789" y="6318"/>
                    </a:cubicBezTo>
                    <a:cubicBezTo>
                      <a:pt x="8751" y="6056"/>
                      <a:pt x="8711" y="5795"/>
                      <a:pt x="8666" y="5534"/>
                    </a:cubicBezTo>
                    <a:cubicBezTo>
                      <a:pt x="8636" y="5357"/>
                      <a:pt x="8561" y="5196"/>
                      <a:pt x="8439" y="5061"/>
                    </a:cubicBezTo>
                    <a:cubicBezTo>
                      <a:pt x="8339" y="4948"/>
                      <a:pt x="8222" y="4891"/>
                      <a:pt x="8092" y="4891"/>
                    </a:cubicBezTo>
                    <a:cubicBezTo>
                      <a:pt x="8032" y="4891"/>
                      <a:pt x="7969" y="4903"/>
                      <a:pt x="7904" y="4927"/>
                    </a:cubicBezTo>
                    <a:cubicBezTo>
                      <a:pt x="7850" y="4948"/>
                      <a:pt x="7797" y="4974"/>
                      <a:pt x="7723" y="5007"/>
                    </a:cubicBezTo>
                    <a:cubicBezTo>
                      <a:pt x="7698" y="4912"/>
                      <a:pt x="7671" y="4837"/>
                      <a:pt x="7656" y="4759"/>
                    </a:cubicBezTo>
                    <a:cubicBezTo>
                      <a:pt x="7563" y="4266"/>
                      <a:pt x="7465" y="3772"/>
                      <a:pt x="7381" y="3275"/>
                    </a:cubicBezTo>
                    <a:cubicBezTo>
                      <a:pt x="7312" y="2867"/>
                      <a:pt x="7233" y="2464"/>
                      <a:pt x="7227" y="2044"/>
                    </a:cubicBezTo>
                    <a:cubicBezTo>
                      <a:pt x="7222" y="1728"/>
                      <a:pt x="7143" y="1412"/>
                      <a:pt x="7089" y="1098"/>
                    </a:cubicBezTo>
                    <a:cubicBezTo>
                      <a:pt x="7062" y="939"/>
                      <a:pt x="6979" y="806"/>
                      <a:pt x="6849" y="707"/>
                    </a:cubicBezTo>
                    <a:cubicBezTo>
                      <a:pt x="6727" y="613"/>
                      <a:pt x="6595" y="569"/>
                      <a:pt x="6470" y="569"/>
                    </a:cubicBezTo>
                    <a:cubicBezTo>
                      <a:pt x="6234" y="569"/>
                      <a:pt x="6025" y="727"/>
                      <a:pt x="5968" y="1007"/>
                    </a:cubicBezTo>
                    <a:cubicBezTo>
                      <a:pt x="5897" y="1359"/>
                      <a:pt x="5839" y="1716"/>
                      <a:pt x="5815" y="2075"/>
                    </a:cubicBezTo>
                    <a:cubicBezTo>
                      <a:pt x="5780" y="2617"/>
                      <a:pt x="5779" y="3161"/>
                      <a:pt x="5762" y="3706"/>
                    </a:cubicBezTo>
                    <a:cubicBezTo>
                      <a:pt x="5759" y="3760"/>
                      <a:pt x="5750" y="3816"/>
                      <a:pt x="5743" y="3870"/>
                    </a:cubicBezTo>
                    <a:cubicBezTo>
                      <a:pt x="5707" y="3849"/>
                      <a:pt x="5695" y="3831"/>
                      <a:pt x="5692" y="3813"/>
                    </a:cubicBezTo>
                    <a:cubicBezTo>
                      <a:pt x="5623" y="3320"/>
                      <a:pt x="5546" y="2830"/>
                      <a:pt x="5489" y="2338"/>
                    </a:cubicBezTo>
                    <a:cubicBezTo>
                      <a:pt x="5417" y="1706"/>
                      <a:pt x="5249" y="1100"/>
                      <a:pt x="5035" y="503"/>
                    </a:cubicBezTo>
                    <a:cubicBezTo>
                      <a:pt x="4955" y="284"/>
                      <a:pt x="4802" y="141"/>
                      <a:pt x="4588" y="57"/>
                    </a:cubicBezTo>
                    <a:cubicBezTo>
                      <a:pt x="4487" y="18"/>
                      <a:pt x="4387" y="1"/>
                      <a:pt x="4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1072850" y="1429250"/>
                <a:ext cx="1192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62" extrusionOk="0">
                    <a:moveTo>
                      <a:pt x="3029" y="1"/>
                    </a:moveTo>
                    <a:cubicBezTo>
                      <a:pt x="2596" y="1"/>
                      <a:pt x="2163" y="25"/>
                      <a:pt x="1735" y="102"/>
                    </a:cubicBezTo>
                    <a:cubicBezTo>
                      <a:pt x="1206" y="196"/>
                      <a:pt x="690" y="342"/>
                      <a:pt x="168" y="468"/>
                    </a:cubicBezTo>
                    <a:cubicBezTo>
                      <a:pt x="110" y="483"/>
                      <a:pt x="56" y="519"/>
                      <a:pt x="0" y="546"/>
                    </a:cubicBezTo>
                    <a:cubicBezTo>
                      <a:pt x="49" y="557"/>
                      <a:pt x="97" y="561"/>
                      <a:pt x="143" y="561"/>
                    </a:cubicBezTo>
                    <a:cubicBezTo>
                      <a:pt x="286" y="561"/>
                      <a:pt x="418" y="517"/>
                      <a:pt x="549" y="478"/>
                    </a:cubicBezTo>
                    <a:cubicBezTo>
                      <a:pt x="1283" y="264"/>
                      <a:pt x="2029" y="142"/>
                      <a:pt x="2795" y="120"/>
                    </a:cubicBezTo>
                    <a:cubicBezTo>
                      <a:pt x="3035" y="112"/>
                      <a:pt x="3275" y="102"/>
                      <a:pt x="3514" y="102"/>
                    </a:cubicBezTo>
                    <a:cubicBezTo>
                      <a:pt x="3864" y="102"/>
                      <a:pt x="4213" y="124"/>
                      <a:pt x="4560" y="207"/>
                    </a:cubicBezTo>
                    <a:cubicBezTo>
                      <a:pt x="4579" y="212"/>
                      <a:pt x="4599" y="213"/>
                      <a:pt x="4622" y="213"/>
                    </a:cubicBezTo>
                    <a:cubicBezTo>
                      <a:pt x="4661" y="213"/>
                      <a:pt x="4708" y="208"/>
                      <a:pt x="4770" y="208"/>
                    </a:cubicBezTo>
                    <a:cubicBezTo>
                      <a:pt x="4716" y="171"/>
                      <a:pt x="4696" y="148"/>
                      <a:pt x="4674" y="144"/>
                    </a:cubicBezTo>
                    <a:cubicBezTo>
                      <a:pt x="4392" y="99"/>
                      <a:pt x="4111" y="31"/>
                      <a:pt x="3828" y="21"/>
                    </a:cubicBezTo>
                    <a:cubicBezTo>
                      <a:pt x="3562" y="10"/>
                      <a:pt x="3295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1071950" y="1456900"/>
                <a:ext cx="8662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29" extrusionOk="0">
                    <a:moveTo>
                      <a:pt x="113" y="1"/>
                    </a:moveTo>
                    <a:cubicBezTo>
                      <a:pt x="81" y="1"/>
                      <a:pt x="44" y="11"/>
                      <a:pt x="0" y="37"/>
                    </a:cubicBezTo>
                    <a:cubicBezTo>
                      <a:pt x="75" y="85"/>
                      <a:pt x="129" y="120"/>
                      <a:pt x="182" y="153"/>
                    </a:cubicBezTo>
                    <a:cubicBezTo>
                      <a:pt x="389" y="283"/>
                      <a:pt x="609" y="394"/>
                      <a:pt x="800" y="544"/>
                    </a:cubicBezTo>
                    <a:cubicBezTo>
                      <a:pt x="1876" y="1389"/>
                      <a:pt x="2701" y="2439"/>
                      <a:pt x="3316" y="3659"/>
                    </a:cubicBezTo>
                    <a:cubicBezTo>
                      <a:pt x="3345" y="3716"/>
                      <a:pt x="3378" y="3773"/>
                      <a:pt x="3411" y="3829"/>
                    </a:cubicBezTo>
                    <a:cubicBezTo>
                      <a:pt x="3427" y="3820"/>
                      <a:pt x="3447" y="3811"/>
                      <a:pt x="3465" y="3802"/>
                    </a:cubicBezTo>
                    <a:cubicBezTo>
                      <a:pt x="3432" y="3722"/>
                      <a:pt x="3403" y="3641"/>
                      <a:pt x="3366" y="3565"/>
                    </a:cubicBezTo>
                    <a:cubicBezTo>
                      <a:pt x="2905" y="2670"/>
                      <a:pt x="2333" y="1857"/>
                      <a:pt x="1613" y="1152"/>
                    </a:cubicBezTo>
                    <a:cubicBezTo>
                      <a:pt x="1468" y="1008"/>
                      <a:pt x="1319" y="868"/>
                      <a:pt x="1172" y="727"/>
                    </a:cubicBezTo>
                    <a:cubicBezTo>
                      <a:pt x="894" y="463"/>
                      <a:pt x="585" y="243"/>
                      <a:pt x="254" y="54"/>
                    </a:cubicBezTo>
                    <a:cubicBezTo>
                      <a:pt x="212" y="30"/>
                      <a:pt x="16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1171875" y="1481575"/>
                <a:ext cx="28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915" extrusionOk="0">
                    <a:moveTo>
                      <a:pt x="1085" y="0"/>
                    </a:moveTo>
                    <a:cubicBezTo>
                      <a:pt x="1013" y="0"/>
                      <a:pt x="975" y="49"/>
                      <a:pt x="937" y="88"/>
                    </a:cubicBezTo>
                    <a:cubicBezTo>
                      <a:pt x="766" y="262"/>
                      <a:pt x="596" y="438"/>
                      <a:pt x="429" y="616"/>
                    </a:cubicBezTo>
                    <a:cubicBezTo>
                      <a:pt x="150" y="912"/>
                      <a:pt x="48" y="1281"/>
                      <a:pt x="9" y="1671"/>
                    </a:cubicBezTo>
                    <a:lnTo>
                      <a:pt x="8" y="1671"/>
                    </a:lnTo>
                    <a:cubicBezTo>
                      <a:pt x="0" y="1749"/>
                      <a:pt x="23" y="1830"/>
                      <a:pt x="32" y="1908"/>
                    </a:cubicBezTo>
                    <a:cubicBezTo>
                      <a:pt x="45" y="1911"/>
                      <a:pt x="59" y="1913"/>
                      <a:pt x="72" y="1914"/>
                    </a:cubicBezTo>
                    <a:cubicBezTo>
                      <a:pt x="87" y="1821"/>
                      <a:pt x="105" y="1730"/>
                      <a:pt x="119" y="1637"/>
                    </a:cubicBezTo>
                    <a:cubicBezTo>
                      <a:pt x="167" y="1295"/>
                      <a:pt x="276" y="978"/>
                      <a:pt x="516" y="720"/>
                    </a:cubicBezTo>
                    <a:cubicBezTo>
                      <a:pt x="683" y="541"/>
                      <a:pt x="850" y="364"/>
                      <a:pt x="1016" y="186"/>
                    </a:cubicBezTo>
                    <a:cubicBezTo>
                      <a:pt x="1064" y="135"/>
                      <a:pt x="1124" y="91"/>
                      <a:pt x="1121" y="4"/>
                    </a:cubicBezTo>
                    <a:cubicBezTo>
                      <a:pt x="1108" y="2"/>
                      <a:pt x="1096" y="0"/>
                      <a:pt x="1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1167825" y="1587750"/>
                <a:ext cx="429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55" extrusionOk="0">
                    <a:moveTo>
                      <a:pt x="1691" y="1"/>
                    </a:moveTo>
                    <a:lnTo>
                      <a:pt x="1691" y="1"/>
                    </a:lnTo>
                    <a:cubicBezTo>
                      <a:pt x="1406" y="112"/>
                      <a:pt x="1124" y="215"/>
                      <a:pt x="846" y="331"/>
                    </a:cubicBezTo>
                    <a:cubicBezTo>
                      <a:pt x="572" y="445"/>
                      <a:pt x="264" y="469"/>
                      <a:pt x="0" y="620"/>
                    </a:cubicBezTo>
                    <a:cubicBezTo>
                      <a:pt x="31" y="642"/>
                      <a:pt x="58" y="655"/>
                      <a:pt x="83" y="655"/>
                    </a:cubicBezTo>
                    <a:cubicBezTo>
                      <a:pt x="88" y="655"/>
                      <a:pt x="93" y="654"/>
                      <a:pt x="98" y="653"/>
                    </a:cubicBezTo>
                    <a:cubicBezTo>
                      <a:pt x="621" y="560"/>
                      <a:pt x="1112" y="361"/>
                      <a:pt x="1601" y="161"/>
                    </a:cubicBezTo>
                    <a:cubicBezTo>
                      <a:pt x="1654" y="140"/>
                      <a:pt x="1715" y="110"/>
                      <a:pt x="1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136125" y="1437050"/>
                <a:ext cx="203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" extrusionOk="0">
                    <a:moveTo>
                      <a:pt x="392" y="0"/>
                    </a:moveTo>
                    <a:cubicBezTo>
                      <a:pt x="238" y="0"/>
                      <a:pt x="93" y="24"/>
                      <a:pt x="0" y="69"/>
                    </a:cubicBezTo>
                    <a:lnTo>
                      <a:pt x="814" y="69"/>
                    </a:lnTo>
                    <a:cubicBezTo>
                      <a:pt x="691" y="22"/>
                      <a:pt x="53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" name="Google Shape;285;p33"/>
          <p:cNvSpPr/>
          <p:nvPr/>
        </p:nvSpPr>
        <p:spPr>
          <a:xfrm>
            <a:off x="7128644" y="39150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36044" y="380952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et pr</a:t>
            </a:r>
            <a:r>
              <a:rPr lang="fr-FR" dirty="0"/>
              <a:t>é</a:t>
            </a:r>
            <a:r>
              <a:rPr lang="en" dirty="0"/>
              <a:t>paration du dataset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1743751" y="1784129"/>
            <a:ext cx="6692566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données utilisées pour notre projet ont été obtenues à partir de </a:t>
            </a:r>
            <a:r>
              <a:rPr lang="fr-FR" dirty="0" err="1"/>
              <a:t>Kaggle</a:t>
            </a:r>
            <a:r>
              <a:rPr lang="fr-FR" dirty="0"/>
              <a:t>. Le jeu de données est composé de 26 dossiers, chacun associé à une lettre de l'alphabet et contenant plusieurs images représentant cette lettre.</a:t>
            </a:r>
            <a:endParaRPr lang="en-US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2"/>
          </p:nvPr>
        </p:nvSpPr>
        <p:spPr>
          <a:xfrm>
            <a:off x="1743751" y="1237344"/>
            <a:ext cx="123339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378" name="Google Shape;378;p37"/>
          <p:cNvSpPr/>
          <p:nvPr/>
        </p:nvSpPr>
        <p:spPr>
          <a:xfrm>
            <a:off x="573930" y="262444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79" name="Google Shape;379;p37"/>
          <p:cNvGrpSpPr/>
          <p:nvPr/>
        </p:nvGrpSpPr>
        <p:grpSpPr>
          <a:xfrm>
            <a:off x="777622" y="2600317"/>
            <a:ext cx="701717" cy="1157359"/>
            <a:chOff x="2835732" y="2571668"/>
            <a:chExt cx="701717" cy="1157359"/>
          </a:xfrm>
        </p:grpSpPr>
        <p:sp>
          <p:nvSpPr>
            <p:cNvPr id="380" name="Google Shape;380;p37"/>
            <p:cNvSpPr/>
            <p:nvPr/>
          </p:nvSpPr>
          <p:spPr>
            <a:xfrm>
              <a:off x="2835732" y="2571772"/>
              <a:ext cx="701590" cy="1157255"/>
            </a:xfrm>
            <a:custGeom>
              <a:avLst/>
              <a:gdLst/>
              <a:ahLst/>
              <a:cxnLst/>
              <a:rect l="l" t="t" r="r" b="b"/>
              <a:pathLst>
                <a:path w="11485" h="18945" extrusionOk="0">
                  <a:moveTo>
                    <a:pt x="6920" y="0"/>
                  </a:moveTo>
                  <a:cubicBezTo>
                    <a:pt x="6851" y="0"/>
                    <a:pt x="6782" y="7"/>
                    <a:pt x="6710" y="20"/>
                  </a:cubicBezTo>
                  <a:cubicBezTo>
                    <a:pt x="6362" y="81"/>
                    <a:pt x="6064" y="228"/>
                    <a:pt x="5827" y="488"/>
                  </a:cubicBezTo>
                  <a:cubicBezTo>
                    <a:pt x="5748" y="574"/>
                    <a:pt x="5670" y="618"/>
                    <a:pt x="5561" y="618"/>
                  </a:cubicBezTo>
                  <a:cubicBezTo>
                    <a:pt x="5539" y="618"/>
                    <a:pt x="5515" y="616"/>
                    <a:pt x="5491" y="612"/>
                  </a:cubicBezTo>
                  <a:cubicBezTo>
                    <a:pt x="5452" y="606"/>
                    <a:pt x="5414" y="603"/>
                    <a:pt x="5377" y="603"/>
                  </a:cubicBezTo>
                  <a:cubicBezTo>
                    <a:pt x="5087" y="603"/>
                    <a:pt x="4852" y="782"/>
                    <a:pt x="4737" y="1071"/>
                  </a:cubicBezTo>
                  <a:cubicBezTo>
                    <a:pt x="4716" y="1125"/>
                    <a:pt x="4685" y="1175"/>
                    <a:pt x="4655" y="1232"/>
                  </a:cubicBezTo>
                  <a:cubicBezTo>
                    <a:pt x="4575" y="1203"/>
                    <a:pt x="4514" y="1170"/>
                    <a:pt x="4449" y="1160"/>
                  </a:cubicBezTo>
                  <a:cubicBezTo>
                    <a:pt x="4325" y="1139"/>
                    <a:pt x="4195" y="1102"/>
                    <a:pt x="4072" y="1102"/>
                  </a:cubicBezTo>
                  <a:cubicBezTo>
                    <a:pt x="4044" y="1102"/>
                    <a:pt x="4016" y="1104"/>
                    <a:pt x="3989" y="1109"/>
                  </a:cubicBezTo>
                  <a:cubicBezTo>
                    <a:pt x="3415" y="1202"/>
                    <a:pt x="2982" y="1496"/>
                    <a:pt x="2751" y="2050"/>
                  </a:cubicBezTo>
                  <a:cubicBezTo>
                    <a:pt x="2700" y="2174"/>
                    <a:pt x="2652" y="2299"/>
                    <a:pt x="2610" y="2405"/>
                  </a:cubicBezTo>
                  <a:cubicBezTo>
                    <a:pt x="2495" y="2405"/>
                    <a:pt x="2390" y="2401"/>
                    <a:pt x="2290" y="2401"/>
                  </a:cubicBezTo>
                  <a:cubicBezTo>
                    <a:pt x="2232" y="2401"/>
                    <a:pt x="2176" y="2402"/>
                    <a:pt x="2121" y="2407"/>
                  </a:cubicBezTo>
                  <a:cubicBezTo>
                    <a:pt x="1628" y="2446"/>
                    <a:pt x="1190" y="2650"/>
                    <a:pt x="758" y="2867"/>
                  </a:cubicBezTo>
                  <a:cubicBezTo>
                    <a:pt x="700" y="2897"/>
                    <a:pt x="646" y="2945"/>
                    <a:pt x="602" y="2996"/>
                  </a:cubicBezTo>
                  <a:cubicBezTo>
                    <a:pt x="341" y="3291"/>
                    <a:pt x="140" y="3622"/>
                    <a:pt x="55" y="4008"/>
                  </a:cubicBezTo>
                  <a:cubicBezTo>
                    <a:pt x="19" y="4164"/>
                    <a:pt x="0" y="4335"/>
                    <a:pt x="23" y="4491"/>
                  </a:cubicBezTo>
                  <a:cubicBezTo>
                    <a:pt x="70" y="4786"/>
                    <a:pt x="152" y="5075"/>
                    <a:pt x="215" y="5367"/>
                  </a:cubicBezTo>
                  <a:cubicBezTo>
                    <a:pt x="251" y="5525"/>
                    <a:pt x="283" y="5684"/>
                    <a:pt x="316" y="5844"/>
                  </a:cubicBezTo>
                  <a:cubicBezTo>
                    <a:pt x="344" y="5984"/>
                    <a:pt x="370" y="6123"/>
                    <a:pt x="401" y="6261"/>
                  </a:cubicBezTo>
                  <a:cubicBezTo>
                    <a:pt x="490" y="6645"/>
                    <a:pt x="611" y="7021"/>
                    <a:pt x="610" y="7421"/>
                  </a:cubicBezTo>
                  <a:cubicBezTo>
                    <a:pt x="608" y="7943"/>
                    <a:pt x="610" y="8468"/>
                    <a:pt x="625" y="8991"/>
                  </a:cubicBezTo>
                  <a:cubicBezTo>
                    <a:pt x="637" y="9396"/>
                    <a:pt x="724" y="9786"/>
                    <a:pt x="913" y="10149"/>
                  </a:cubicBezTo>
                  <a:cubicBezTo>
                    <a:pt x="1048" y="10409"/>
                    <a:pt x="1183" y="10667"/>
                    <a:pt x="1328" y="10920"/>
                  </a:cubicBezTo>
                  <a:cubicBezTo>
                    <a:pt x="1535" y="11286"/>
                    <a:pt x="1756" y="11645"/>
                    <a:pt x="2041" y="11960"/>
                  </a:cubicBezTo>
                  <a:cubicBezTo>
                    <a:pt x="2086" y="12010"/>
                    <a:pt x="2118" y="12089"/>
                    <a:pt x="2122" y="12157"/>
                  </a:cubicBezTo>
                  <a:cubicBezTo>
                    <a:pt x="2140" y="12442"/>
                    <a:pt x="2154" y="12728"/>
                    <a:pt x="2155" y="13013"/>
                  </a:cubicBezTo>
                  <a:cubicBezTo>
                    <a:pt x="2161" y="14088"/>
                    <a:pt x="2160" y="15162"/>
                    <a:pt x="2167" y="16236"/>
                  </a:cubicBezTo>
                  <a:cubicBezTo>
                    <a:pt x="2172" y="16868"/>
                    <a:pt x="2154" y="17501"/>
                    <a:pt x="2235" y="18130"/>
                  </a:cubicBezTo>
                  <a:cubicBezTo>
                    <a:pt x="2242" y="18188"/>
                    <a:pt x="2247" y="18263"/>
                    <a:pt x="2283" y="18299"/>
                  </a:cubicBezTo>
                  <a:cubicBezTo>
                    <a:pt x="2433" y="18443"/>
                    <a:pt x="2581" y="18598"/>
                    <a:pt x="2794" y="18655"/>
                  </a:cubicBezTo>
                  <a:cubicBezTo>
                    <a:pt x="3009" y="18713"/>
                    <a:pt x="3225" y="18782"/>
                    <a:pt x="3444" y="18815"/>
                  </a:cubicBezTo>
                  <a:cubicBezTo>
                    <a:pt x="3794" y="18868"/>
                    <a:pt x="4146" y="18913"/>
                    <a:pt x="4499" y="18928"/>
                  </a:cubicBezTo>
                  <a:cubicBezTo>
                    <a:pt x="4698" y="18935"/>
                    <a:pt x="4900" y="18944"/>
                    <a:pt x="5101" y="18944"/>
                  </a:cubicBezTo>
                  <a:cubicBezTo>
                    <a:pt x="5302" y="18944"/>
                    <a:pt x="5503" y="18935"/>
                    <a:pt x="5699" y="18907"/>
                  </a:cubicBezTo>
                  <a:cubicBezTo>
                    <a:pt x="6335" y="18812"/>
                    <a:pt x="6966" y="18665"/>
                    <a:pt x="7594" y="18521"/>
                  </a:cubicBezTo>
                  <a:cubicBezTo>
                    <a:pt x="7804" y="18473"/>
                    <a:pt x="8001" y="18368"/>
                    <a:pt x="8199" y="18280"/>
                  </a:cubicBezTo>
                  <a:cubicBezTo>
                    <a:pt x="8299" y="18233"/>
                    <a:pt x="8379" y="18154"/>
                    <a:pt x="8382" y="18031"/>
                  </a:cubicBezTo>
                  <a:cubicBezTo>
                    <a:pt x="8386" y="17656"/>
                    <a:pt x="8395" y="17282"/>
                    <a:pt x="8392" y="16908"/>
                  </a:cubicBezTo>
                  <a:cubicBezTo>
                    <a:pt x="8389" y="16502"/>
                    <a:pt x="8359" y="16094"/>
                    <a:pt x="8365" y="15687"/>
                  </a:cubicBezTo>
                  <a:cubicBezTo>
                    <a:pt x="8377" y="14721"/>
                    <a:pt x="8416" y="13756"/>
                    <a:pt x="8413" y="12790"/>
                  </a:cubicBezTo>
                  <a:cubicBezTo>
                    <a:pt x="8413" y="12514"/>
                    <a:pt x="8454" y="12317"/>
                    <a:pt x="8733" y="12224"/>
                  </a:cubicBezTo>
                  <a:cubicBezTo>
                    <a:pt x="8771" y="12212"/>
                    <a:pt x="8804" y="12184"/>
                    <a:pt x="8838" y="12161"/>
                  </a:cubicBezTo>
                  <a:cubicBezTo>
                    <a:pt x="9176" y="11927"/>
                    <a:pt x="9501" y="11675"/>
                    <a:pt x="9689" y="11301"/>
                  </a:cubicBezTo>
                  <a:cubicBezTo>
                    <a:pt x="9885" y="10907"/>
                    <a:pt x="10076" y="10505"/>
                    <a:pt x="10208" y="10086"/>
                  </a:cubicBezTo>
                  <a:cubicBezTo>
                    <a:pt x="10394" y="9490"/>
                    <a:pt x="10634" y="8926"/>
                    <a:pt x="10981" y="8408"/>
                  </a:cubicBezTo>
                  <a:cubicBezTo>
                    <a:pt x="10996" y="8386"/>
                    <a:pt x="11011" y="8363"/>
                    <a:pt x="11023" y="8338"/>
                  </a:cubicBezTo>
                  <a:cubicBezTo>
                    <a:pt x="11077" y="8221"/>
                    <a:pt x="11146" y="8108"/>
                    <a:pt x="11180" y="7985"/>
                  </a:cubicBezTo>
                  <a:cubicBezTo>
                    <a:pt x="11348" y="7388"/>
                    <a:pt x="11485" y="6787"/>
                    <a:pt x="11441" y="6159"/>
                  </a:cubicBezTo>
                  <a:cubicBezTo>
                    <a:pt x="11399" y="5526"/>
                    <a:pt x="11179" y="4969"/>
                    <a:pt x="10745" y="4501"/>
                  </a:cubicBezTo>
                  <a:cubicBezTo>
                    <a:pt x="10612" y="4357"/>
                    <a:pt x="10477" y="4215"/>
                    <a:pt x="10340" y="4071"/>
                  </a:cubicBezTo>
                  <a:cubicBezTo>
                    <a:pt x="10292" y="4020"/>
                    <a:pt x="10260" y="3972"/>
                    <a:pt x="10271" y="3892"/>
                  </a:cubicBezTo>
                  <a:cubicBezTo>
                    <a:pt x="10307" y="3622"/>
                    <a:pt x="10340" y="3352"/>
                    <a:pt x="10353" y="3080"/>
                  </a:cubicBezTo>
                  <a:cubicBezTo>
                    <a:pt x="10394" y="2245"/>
                    <a:pt x="10310" y="1439"/>
                    <a:pt x="9770" y="741"/>
                  </a:cubicBezTo>
                  <a:cubicBezTo>
                    <a:pt x="9635" y="566"/>
                    <a:pt x="9485" y="435"/>
                    <a:pt x="9294" y="341"/>
                  </a:cubicBezTo>
                  <a:cubicBezTo>
                    <a:pt x="9059" y="227"/>
                    <a:pt x="8807" y="179"/>
                    <a:pt x="8545" y="162"/>
                  </a:cubicBezTo>
                  <a:cubicBezTo>
                    <a:pt x="8525" y="161"/>
                    <a:pt x="8505" y="160"/>
                    <a:pt x="8484" y="160"/>
                  </a:cubicBezTo>
                  <a:cubicBezTo>
                    <a:pt x="8302" y="160"/>
                    <a:pt x="8140" y="211"/>
                    <a:pt x="8001" y="339"/>
                  </a:cubicBezTo>
                  <a:cubicBezTo>
                    <a:pt x="7962" y="377"/>
                    <a:pt x="7912" y="401"/>
                    <a:pt x="7873" y="429"/>
                  </a:cubicBezTo>
                  <a:cubicBezTo>
                    <a:pt x="7696" y="320"/>
                    <a:pt x="7531" y="213"/>
                    <a:pt x="7360" y="116"/>
                  </a:cubicBezTo>
                  <a:cubicBezTo>
                    <a:pt x="7220" y="35"/>
                    <a:pt x="7073" y="0"/>
                    <a:pt x="692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37"/>
            <p:cNvGrpSpPr/>
            <p:nvPr/>
          </p:nvGrpSpPr>
          <p:grpSpPr>
            <a:xfrm>
              <a:off x="2835797" y="2571668"/>
              <a:ext cx="701651" cy="1157316"/>
              <a:chOff x="2616100" y="1617800"/>
              <a:chExt cx="287150" cy="473650"/>
            </a:xfrm>
          </p:grpSpPr>
          <p:sp>
            <p:nvSpPr>
              <p:cNvPr id="382" name="Google Shape;382;p37"/>
              <p:cNvSpPr/>
              <p:nvPr/>
            </p:nvSpPr>
            <p:spPr>
              <a:xfrm>
                <a:off x="2737500" y="1637400"/>
                <a:ext cx="1670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28" extrusionOk="0">
                    <a:moveTo>
                      <a:pt x="479" y="0"/>
                    </a:moveTo>
                    <a:cubicBezTo>
                      <a:pt x="255" y="0"/>
                      <a:pt x="80" y="125"/>
                      <a:pt x="18" y="338"/>
                    </a:cubicBezTo>
                    <a:cubicBezTo>
                      <a:pt x="2" y="398"/>
                      <a:pt x="0" y="484"/>
                      <a:pt x="32" y="529"/>
                    </a:cubicBezTo>
                    <a:cubicBezTo>
                      <a:pt x="101" y="631"/>
                      <a:pt x="195" y="717"/>
                      <a:pt x="296" y="828"/>
                    </a:cubicBezTo>
                    <a:cubicBezTo>
                      <a:pt x="428" y="541"/>
                      <a:pt x="548" y="286"/>
                      <a:pt x="668" y="28"/>
                    </a:cubicBezTo>
                    <a:cubicBezTo>
                      <a:pt x="602" y="9"/>
                      <a:pt x="539" y="0"/>
                      <a:pt x="479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2617600" y="1680925"/>
                <a:ext cx="28222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6277" extrusionOk="0">
                    <a:moveTo>
                      <a:pt x="5367" y="10554"/>
                    </a:moveTo>
                    <a:cubicBezTo>
                      <a:pt x="5406" y="10554"/>
                      <a:pt x="5448" y="10560"/>
                      <a:pt x="5494" y="10571"/>
                    </a:cubicBezTo>
                    <a:cubicBezTo>
                      <a:pt x="5426" y="10652"/>
                      <a:pt x="5378" y="10690"/>
                      <a:pt x="5325" y="10690"/>
                    </a:cubicBezTo>
                    <a:cubicBezTo>
                      <a:pt x="5283" y="10690"/>
                      <a:pt x="5239" y="10667"/>
                      <a:pt x="5179" y="10623"/>
                    </a:cubicBezTo>
                    <a:cubicBezTo>
                      <a:pt x="5226" y="10577"/>
                      <a:pt x="5289" y="10554"/>
                      <a:pt x="5367" y="10554"/>
                    </a:cubicBezTo>
                    <a:close/>
                    <a:moveTo>
                      <a:pt x="2214" y="0"/>
                    </a:moveTo>
                    <a:cubicBezTo>
                      <a:pt x="2182" y="0"/>
                      <a:pt x="2149" y="2"/>
                      <a:pt x="2115" y="6"/>
                    </a:cubicBezTo>
                    <a:cubicBezTo>
                      <a:pt x="1657" y="65"/>
                      <a:pt x="1231" y="221"/>
                      <a:pt x="823" y="425"/>
                    </a:cubicBezTo>
                    <a:cubicBezTo>
                      <a:pt x="769" y="452"/>
                      <a:pt x="715" y="489"/>
                      <a:pt x="675" y="533"/>
                    </a:cubicBezTo>
                    <a:cubicBezTo>
                      <a:pt x="248" y="994"/>
                      <a:pt x="1" y="1507"/>
                      <a:pt x="130" y="2162"/>
                    </a:cubicBezTo>
                    <a:cubicBezTo>
                      <a:pt x="214" y="2595"/>
                      <a:pt x="370" y="3009"/>
                      <a:pt x="415" y="3453"/>
                    </a:cubicBezTo>
                    <a:cubicBezTo>
                      <a:pt x="447" y="3774"/>
                      <a:pt x="558" y="4087"/>
                      <a:pt x="628" y="4406"/>
                    </a:cubicBezTo>
                    <a:cubicBezTo>
                      <a:pt x="654" y="4524"/>
                      <a:pt x="676" y="4647"/>
                      <a:pt x="679" y="4767"/>
                    </a:cubicBezTo>
                    <a:cubicBezTo>
                      <a:pt x="685" y="5277"/>
                      <a:pt x="678" y="5787"/>
                      <a:pt x="688" y="6298"/>
                    </a:cubicBezTo>
                    <a:cubicBezTo>
                      <a:pt x="694" y="6589"/>
                      <a:pt x="708" y="6884"/>
                      <a:pt x="813" y="7160"/>
                    </a:cubicBezTo>
                    <a:cubicBezTo>
                      <a:pt x="1096" y="7896"/>
                      <a:pt x="1491" y="8568"/>
                      <a:pt x="1962" y="9196"/>
                    </a:cubicBezTo>
                    <a:cubicBezTo>
                      <a:pt x="2183" y="9491"/>
                      <a:pt x="2454" y="9740"/>
                      <a:pt x="2769" y="9938"/>
                    </a:cubicBezTo>
                    <a:cubicBezTo>
                      <a:pt x="2844" y="9986"/>
                      <a:pt x="2934" y="10031"/>
                      <a:pt x="2922" y="10160"/>
                    </a:cubicBezTo>
                    <a:cubicBezTo>
                      <a:pt x="2627" y="10092"/>
                      <a:pt x="2444" y="9875"/>
                      <a:pt x="2219" y="9702"/>
                    </a:cubicBezTo>
                    <a:cubicBezTo>
                      <a:pt x="2211" y="9740"/>
                      <a:pt x="2205" y="9758"/>
                      <a:pt x="2205" y="9777"/>
                    </a:cubicBezTo>
                    <a:cubicBezTo>
                      <a:pt x="2222" y="10572"/>
                      <a:pt x="2249" y="11368"/>
                      <a:pt x="2256" y="12163"/>
                    </a:cubicBezTo>
                    <a:cubicBezTo>
                      <a:pt x="2267" y="13027"/>
                      <a:pt x="2256" y="13890"/>
                      <a:pt x="2264" y="14754"/>
                    </a:cubicBezTo>
                    <a:cubicBezTo>
                      <a:pt x="2265" y="15026"/>
                      <a:pt x="2295" y="15296"/>
                      <a:pt x="2318" y="15567"/>
                    </a:cubicBezTo>
                    <a:cubicBezTo>
                      <a:pt x="2321" y="15611"/>
                      <a:pt x="2348" y="15656"/>
                      <a:pt x="2375" y="15692"/>
                    </a:cubicBezTo>
                    <a:cubicBezTo>
                      <a:pt x="2495" y="15860"/>
                      <a:pt x="2672" y="15939"/>
                      <a:pt x="2861" y="16011"/>
                    </a:cubicBezTo>
                    <a:cubicBezTo>
                      <a:pt x="3177" y="16130"/>
                      <a:pt x="3509" y="16155"/>
                      <a:pt x="3839" y="16196"/>
                    </a:cubicBezTo>
                    <a:cubicBezTo>
                      <a:pt x="4206" y="16239"/>
                      <a:pt x="4575" y="16277"/>
                      <a:pt x="4944" y="16277"/>
                    </a:cubicBezTo>
                    <a:cubicBezTo>
                      <a:pt x="5159" y="16277"/>
                      <a:pt x="5374" y="16264"/>
                      <a:pt x="5589" y="16232"/>
                    </a:cubicBezTo>
                    <a:cubicBezTo>
                      <a:pt x="6226" y="16137"/>
                      <a:pt x="6855" y="15983"/>
                      <a:pt x="7485" y="15842"/>
                    </a:cubicBezTo>
                    <a:cubicBezTo>
                      <a:pt x="7649" y="15806"/>
                      <a:pt x="7806" y="15732"/>
                      <a:pt x="7961" y="15665"/>
                    </a:cubicBezTo>
                    <a:cubicBezTo>
                      <a:pt x="8111" y="15600"/>
                      <a:pt x="8186" y="15483"/>
                      <a:pt x="8181" y="15314"/>
                    </a:cubicBezTo>
                    <a:cubicBezTo>
                      <a:pt x="8168" y="14859"/>
                      <a:pt x="8142" y="14404"/>
                      <a:pt x="8148" y="13950"/>
                    </a:cubicBezTo>
                    <a:cubicBezTo>
                      <a:pt x="8163" y="12935"/>
                      <a:pt x="8196" y="11923"/>
                      <a:pt x="8217" y="10910"/>
                    </a:cubicBezTo>
                    <a:cubicBezTo>
                      <a:pt x="8225" y="10607"/>
                      <a:pt x="8219" y="10302"/>
                      <a:pt x="8219" y="9965"/>
                    </a:cubicBezTo>
                    <a:lnTo>
                      <a:pt x="8219" y="9965"/>
                    </a:lnTo>
                    <a:cubicBezTo>
                      <a:pt x="7784" y="10202"/>
                      <a:pt x="7382" y="10469"/>
                      <a:pt x="6895" y="10527"/>
                    </a:cubicBezTo>
                    <a:cubicBezTo>
                      <a:pt x="6871" y="10406"/>
                      <a:pt x="6934" y="10373"/>
                      <a:pt x="7012" y="10349"/>
                    </a:cubicBezTo>
                    <a:cubicBezTo>
                      <a:pt x="7643" y="10155"/>
                      <a:pt x="8201" y="9819"/>
                      <a:pt x="8744" y="9457"/>
                    </a:cubicBezTo>
                    <a:cubicBezTo>
                      <a:pt x="9070" y="9243"/>
                      <a:pt x="9362" y="8979"/>
                      <a:pt x="9539" y="8625"/>
                    </a:cubicBezTo>
                    <a:cubicBezTo>
                      <a:pt x="9779" y="8145"/>
                      <a:pt x="9992" y="7649"/>
                      <a:pt x="10135" y="7130"/>
                    </a:cubicBezTo>
                    <a:cubicBezTo>
                      <a:pt x="10145" y="7091"/>
                      <a:pt x="10136" y="7048"/>
                      <a:pt x="10136" y="6980"/>
                    </a:cubicBezTo>
                    <a:lnTo>
                      <a:pt x="10136" y="6980"/>
                    </a:lnTo>
                    <a:cubicBezTo>
                      <a:pt x="9844" y="7196"/>
                      <a:pt x="9538" y="7355"/>
                      <a:pt x="9307" y="7670"/>
                    </a:cubicBezTo>
                    <a:cubicBezTo>
                      <a:pt x="9307" y="7595"/>
                      <a:pt x="9302" y="7568"/>
                      <a:pt x="9307" y="7544"/>
                    </a:cubicBezTo>
                    <a:cubicBezTo>
                      <a:pt x="9334" y="7391"/>
                      <a:pt x="9436" y="7294"/>
                      <a:pt x="9554" y="7208"/>
                    </a:cubicBezTo>
                    <a:cubicBezTo>
                      <a:pt x="9814" y="7021"/>
                      <a:pt x="10069" y="6827"/>
                      <a:pt x="10271" y="6577"/>
                    </a:cubicBezTo>
                    <a:cubicBezTo>
                      <a:pt x="10751" y="5984"/>
                      <a:pt x="11085" y="5328"/>
                      <a:pt x="11170" y="4557"/>
                    </a:cubicBezTo>
                    <a:cubicBezTo>
                      <a:pt x="11214" y="4171"/>
                      <a:pt x="11289" y="3792"/>
                      <a:pt x="11215" y="3402"/>
                    </a:cubicBezTo>
                    <a:cubicBezTo>
                      <a:pt x="11121" y="2914"/>
                      <a:pt x="10962" y="2458"/>
                      <a:pt x="10595" y="2098"/>
                    </a:cubicBezTo>
                    <a:cubicBezTo>
                      <a:pt x="10154" y="1664"/>
                      <a:pt x="9715" y="1229"/>
                      <a:pt x="9274" y="796"/>
                    </a:cubicBezTo>
                    <a:cubicBezTo>
                      <a:pt x="9251" y="773"/>
                      <a:pt x="9220" y="758"/>
                      <a:pt x="9185" y="736"/>
                    </a:cubicBezTo>
                    <a:cubicBezTo>
                      <a:pt x="9092" y="826"/>
                      <a:pt x="9062" y="934"/>
                      <a:pt x="9049" y="1051"/>
                    </a:cubicBezTo>
                    <a:cubicBezTo>
                      <a:pt x="9032" y="1192"/>
                      <a:pt x="9025" y="1336"/>
                      <a:pt x="9002" y="1475"/>
                    </a:cubicBezTo>
                    <a:cubicBezTo>
                      <a:pt x="8946" y="1831"/>
                      <a:pt x="8900" y="2188"/>
                      <a:pt x="8823" y="2539"/>
                    </a:cubicBezTo>
                    <a:cubicBezTo>
                      <a:pt x="8717" y="3030"/>
                      <a:pt x="8588" y="3516"/>
                      <a:pt x="8462" y="4002"/>
                    </a:cubicBezTo>
                    <a:cubicBezTo>
                      <a:pt x="8438" y="4099"/>
                      <a:pt x="8448" y="4174"/>
                      <a:pt x="8517" y="4244"/>
                    </a:cubicBezTo>
                    <a:cubicBezTo>
                      <a:pt x="8805" y="4541"/>
                      <a:pt x="8841" y="4904"/>
                      <a:pt x="8795" y="5289"/>
                    </a:cubicBezTo>
                    <a:cubicBezTo>
                      <a:pt x="8792" y="5321"/>
                      <a:pt x="8765" y="5351"/>
                      <a:pt x="8730" y="5415"/>
                    </a:cubicBezTo>
                    <a:cubicBezTo>
                      <a:pt x="8712" y="5258"/>
                      <a:pt x="8697" y="5141"/>
                      <a:pt x="8681" y="4997"/>
                    </a:cubicBezTo>
                    <a:cubicBezTo>
                      <a:pt x="8621" y="5075"/>
                      <a:pt x="8580" y="5127"/>
                      <a:pt x="8540" y="5180"/>
                    </a:cubicBezTo>
                    <a:cubicBezTo>
                      <a:pt x="8517" y="5097"/>
                      <a:pt x="8528" y="5030"/>
                      <a:pt x="8534" y="4964"/>
                    </a:cubicBezTo>
                    <a:cubicBezTo>
                      <a:pt x="8544" y="4850"/>
                      <a:pt x="8556" y="4734"/>
                      <a:pt x="8562" y="4619"/>
                    </a:cubicBezTo>
                    <a:cubicBezTo>
                      <a:pt x="8567" y="4512"/>
                      <a:pt x="8517" y="4445"/>
                      <a:pt x="8393" y="4415"/>
                    </a:cubicBezTo>
                    <a:cubicBezTo>
                      <a:pt x="8303" y="4659"/>
                      <a:pt x="8205" y="4890"/>
                      <a:pt x="8133" y="5129"/>
                    </a:cubicBezTo>
                    <a:cubicBezTo>
                      <a:pt x="8031" y="5472"/>
                      <a:pt x="7826" y="5724"/>
                      <a:pt x="7539" y="5930"/>
                    </a:cubicBezTo>
                    <a:cubicBezTo>
                      <a:pt x="7361" y="6060"/>
                      <a:pt x="7179" y="6138"/>
                      <a:pt x="6979" y="6138"/>
                    </a:cubicBezTo>
                    <a:cubicBezTo>
                      <a:pt x="6901" y="6138"/>
                      <a:pt x="6821" y="6126"/>
                      <a:pt x="6736" y="6101"/>
                    </a:cubicBezTo>
                    <a:cubicBezTo>
                      <a:pt x="6719" y="6096"/>
                      <a:pt x="6699" y="6094"/>
                      <a:pt x="6678" y="6094"/>
                    </a:cubicBezTo>
                    <a:cubicBezTo>
                      <a:pt x="6633" y="6094"/>
                      <a:pt x="6584" y="6105"/>
                      <a:pt x="6546" y="6124"/>
                    </a:cubicBezTo>
                    <a:cubicBezTo>
                      <a:pt x="6382" y="6200"/>
                      <a:pt x="6225" y="6292"/>
                      <a:pt x="6027" y="6397"/>
                    </a:cubicBezTo>
                    <a:cubicBezTo>
                      <a:pt x="6018" y="6481"/>
                      <a:pt x="6001" y="6589"/>
                      <a:pt x="5992" y="6695"/>
                    </a:cubicBezTo>
                    <a:cubicBezTo>
                      <a:pt x="5960" y="7101"/>
                      <a:pt x="5695" y="7357"/>
                      <a:pt x="5363" y="7357"/>
                    </a:cubicBezTo>
                    <a:cubicBezTo>
                      <a:pt x="5249" y="7357"/>
                      <a:pt x="5126" y="7326"/>
                      <a:pt x="5002" y="7261"/>
                    </a:cubicBezTo>
                    <a:cubicBezTo>
                      <a:pt x="4775" y="7141"/>
                      <a:pt x="4555" y="6994"/>
                      <a:pt x="4370" y="6818"/>
                    </a:cubicBezTo>
                    <a:cubicBezTo>
                      <a:pt x="3844" y="6323"/>
                      <a:pt x="3359" y="5789"/>
                      <a:pt x="2943" y="5198"/>
                    </a:cubicBezTo>
                    <a:cubicBezTo>
                      <a:pt x="2556" y="4644"/>
                      <a:pt x="2231" y="4057"/>
                      <a:pt x="1956" y="3439"/>
                    </a:cubicBezTo>
                    <a:cubicBezTo>
                      <a:pt x="1914" y="3343"/>
                      <a:pt x="1842" y="3259"/>
                      <a:pt x="1771" y="3178"/>
                    </a:cubicBezTo>
                    <a:cubicBezTo>
                      <a:pt x="1710" y="3108"/>
                      <a:pt x="1624" y="3058"/>
                      <a:pt x="1564" y="2988"/>
                    </a:cubicBezTo>
                    <a:cubicBezTo>
                      <a:pt x="1279" y="2661"/>
                      <a:pt x="1084" y="2279"/>
                      <a:pt x="906" y="1889"/>
                    </a:cubicBezTo>
                    <a:cubicBezTo>
                      <a:pt x="894" y="1865"/>
                      <a:pt x="904" y="1831"/>
                      <a:pt x="904" y="1792"/>
                    </a:cubicBezTo>
                    <a:lnTo>
                      <a:pt x="904" y="1792"/>
                    </a:lnTo>
                    <a:cubicBezTo>
                      <a:pt x="1027" y="1799"/>
                      <a:pt x="1041" y="1892"/>
                      <a:pt x="1080" y="1957"/>
                    </a:cubicBezTo>
                    <a:cubicBezTo>
                      <a:pt x="1246" y="2236"/>
                      <a:pt x="1411" y="2517"/>
                      <a:pt x="1579" y="2796"/>
                    </a:cubicBezTo>
                    <a:cubicBezTo>
                      <a:pt x="1596" y="2823"/>
                      <a:pt x="1632" y="2836"/>
                      <a:pt x="1699" y="2887"/>
                    </a:cubicBezTo>
                    <a:cubicBezTo>
                      <a:pt x="1668" y="2788"/>
                      <a:pt x="1651" y="2739"/>
                      <a:pt x="1635" y="2689"/>
                    </a:cubicBezTo>
                    <a:cubicBezTo>
                      <a:pt x="1525" y="2354"/>
                      <a:pt x="1411" y="2018"/>
                      <a:pt x="1309" y="1681"/>
                    </a:cubicBezTo>
                    <a:cubicBezTo>
                      <a:pt x="1281" y="1586"/>
                      <a:pt x="1216" y="1477"/>
                      <a:pt x="1335" y="1357"/>
                    </a:cubicBezTo>
                    <a:cubicBezTo>
                      <a:pt x="1372" y="1504"/>
                      <a:pt x="1404" y="1633"/>
                      <a:pt x="1440" y="1760"/>
                    </a:cubicBezTo>
                    <a:cubicBezTo>
                      <a:pt x="1630" y="2437"/>
                      <a:pt x="1900" y="3082"/>
                      <a:pt x="2208" y="3711"/>
                    </a:cubicBezTo>
                    <a:cubicBezTo>
                      <a:pt x="2754" y="4827"/>
                      <a:pt x="3468" y="5823"/>
                      <a:pt x="4390" y="6664"/>
                    </a:cubicBezTo>
                    <a:cubicBezTo>
                      <a:pt x="4624" y="6877"/>
                      <a:pt x="4868" y="7088"/>
                      <a:pt x="5185" y="7183"/>
                    </a:cubicBezTo>
                    <a:cubicBezTo>
                      <a:pt x="5239" y="7199"/>
                      <a:pt x="5294" y="7207"/>
                      <a:pt x="5348" y="7207"/>
                    </a:cubicBezTo>
                    <a:cubicBezTo>
                      <a:pt x="5568" y="7207"/>
                      <a:pt x="5765" y="7072"/>
                      <a:pt x="5823" y="6842"/>
                    </a:cubicBezTo>
                    <a:cubicBezTo>
                      <a:pt x="5890" y="6578"/>
                      <a:pt x="5893" y="6305"/>
                      <a:pt x="5833" y="6035"/>
                    </a:cubicBezTo>
                    <a:cubicBezTo>
                      <a:pt x="5815" y="5948"/>
                      <a:pt x="5776" y="5882"/>
                      <a:pt x="5694" y="5849"/>
                    </a:cubicBezTo>
                    <a:cubicBezTo>
                      <a:pt x="5545" y="5789"/>
                      <a:pt x="5450" y="5675"/>
                      <a:pt x="5384" y="5538"/>
                    </a:cubicBezTo>
                    <a:cubicBezTo>
                      <a:pt x="5291" y="5342"/>
                      <a:pt x="5194" y="5147"/>
                      <a:pt x="5117" y="4944"/>
                    </a:cubicBezTo>
                    <a:cubicBezTo>
                      <a:pt x="4919" y="4415"/>
                      <a:pt x="4802" y="3862"/>
                      <a:pt x="4678" y="3313"/>
                    </a:cubicBezTo>
                    <a:cubicBezTo>
                      <a:pt x="4612" y="3028"/>
                      <a:pt x="4564" y="2736"/>
                      <a:pt x="4454" y="2467"/>
                    </a:cubicBezTo>
                    <a:cubicBezTo>
                      <a:pt x="4208" y="1865"/>
                      <a:pt x="3845" y="1331"/>
                      <a:pt x="3434" y="829"/>
                    </a:cubicBezTo>
                    <a:cubicBezTo>
                      <a:pt x="3203" y="546"/>
                      <a:pt x="2925" y="320"/>
                      <a:pt x="2621" y="122"/>
                    </a:cubicBezTo>
                    <a:cubicBezTo>
                      <a:pt x="2494" y="41"/>
                      <a:pt x="2359" y="0"/>
                      <a:pt x="221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2684950" y="1649000"/>
                <a:ext cx="57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335" extrusionOk="0">
                    <a:moveTo>
                      <a:pt x="1344" y="1"/>
                    </a:moveTo>
                    <a:cubicBezTo>
                      <a:pt x="1267" y="1"/>
                      <a:pt x="1190" y="12"/>
                      <a:pt x="1113" y="33"/>
                    </a:cubicBezTo>
                    <a:cubicBezTo>
                      <a:pt x="812" y="116"/>
                      <a:pt x="546" y="262"/>
                      <a:pt x="339" y="500"/>
                    </a:cubicBezTo>
                    <a:cubicBezTo>
                      <a:pt x="147" y="721"/>
                      <a:pt x="45" y="980"/>
                      <a:pt x="0" y="1274"/>
                    </a:cubicBezTo>
                    <a:cubicBezTo>
                      <a:pt x="785" y="1795"/>
                      <a:pt x="1280" y="2547"/>
                      <a:pt x="1753" y="3334"/>
                    </a:cubicBezTo>
                    <a:cubicBezTo>
                      <a:pt x="1774" y="2362"/>
                      <a:pt x="2014" y="1441"/>
                      <a:pt x="2306" y="551"/>
                    </a:cubicBezTo>
                    <a:cubicBezTo>
                      <a:pt x="2117" y="292"/>
                      <a:pt x="1877" y="155"/>
                      <a:pt x="1615" y="51"/>
                    </a:cubicBezTo>
                    <a:cubicBezTo>
                      <a:pt x="1525" y="17"/>
                      <a:pt x="1434" y="1"/>
                      <a:pt x="134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2731750" y="1621700"/>
                <a:ext cx="77075" cy="202100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84" extrusionOk="0">
                    <a:moveTo>
                      <a:pt x="2287" y="0"/>
                    </a:moveTo>
                    <a:cubicBezTo>
                      <a:pt x="1964" y="0"/>
                      <a:pt x="1670" y="108"/>
                      <a:pt x="1420" y="329"/>
                    </a:cubicBezTo>
                    <a:cubicBezTo>
                      <a:pt x="1185" y="537"/>
                      <a:pt x="1003" y="795"/>
                      <a:pt x="865" y="1079"/>
                    </a:cubicBezTo>
                    <a:cubicBezTo>
                      <a:pt x="542" y="1750"/>
                      <a:pt x="293" y="2441"/>
                      <a:pt x="169" y="3180"/>
                    </a:cubicBezTo>
                    <a:cubicBezTo>
                      <a:pt x="50" y="3883"/>
                      <a:pt x="1" y="4585"/>
                      <a:pt x="161" y="5285"/>
                    </a:cubicBezTo>
                    <a:cubicBezTo>
                      <a:pt x="319" y="5972"/>
                      <a:pt x="503" y="6655"/>
                      <a:pt x="701" y="7333"/>
                    </a:cubicBezTo>
                    <a:cubicBezTo>
                      <a:pt x="764" y="7549"/>
                      <a:pt x="904" y="7745"/>
                      <a:pt x="1018" y="7945"/>
                    </a:cubicBezTo>
                    <a:cubicBezTo>
                      <a:pt x="1064" y="8025"/>
                      <a:pt x="1139" y="8083"/>
                      <a:pt x="1232" y="8083"/>
                    </a:cubicBezTo>
                    <a:cubicBezTo>
                      <a:pt x="1245" y="8083"/>
                      <a:pt x="1258" y="8082"/>
                      <a:pt x="1272" y="8080"/>
                    </a:cubicBezTo>
                    <a:cubicBezTo>
                      <a:pt x="1377" y="8063"/>
                      <a:pt x="1477" y="8023"/>
                      <a:pt x="1593" y="7988"/>
                    </a:cubicBezTo>
                    <a:cubicBezTo>
                      <a:pt x="1410" y="7469"/>
                      <a:pt x="1342" y="6974"/>
                      <a:pt x="1345" y="6468"/>
                    </a:cubicBezTo>
                    <a:cubicBezTo>
                      <a:pt x="1350" y="5847"/>
                      <a:pt x="1425" y="5237"/>
                      <a:pt x="1540" y="4627"/>
                    </a:cubicBezTo>
                    <a:cubicBezTo>
                      <a:pt x="1806" y="3220"/>
                      <a:pt x="2256" y="1882"/>
                      <a:pt x="2970" y="636"/>
                    </a:cubicBezTo>
                    <a:cubicBezTo>
                      <a:pt x="3014" y="561"/>
                      <a:pt x="3048" y="482"/>
                      <a:pt x="3083" y="411"/>
                    </a:cubicBezTo>
                    <a:cubicBezTo>
                      <a:pt x="2928" y="233"/>
                      <a:pt x="2620" y="29"/>
                      <a:pt x="2461" y="11"/>
                    </a:cubicBezTo>
                    <a:cubicBezTo>
                      <a:pt x="2402" y="4"/>
                      <a:pt x="2344" y="0"/>
                      <a:pt x="2287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2767475" y="1625850"/>
                <a:ext cx="104075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8179" extrusionOk="0">
                    <a:moveTo>
                      <a:pt x="2512" y="1"/>
                    </a:moveTo>
                    <a:cubicBezTo>
                      <a:pt x="2446" y="1"/>
                      <a:pt x="2379" y="4"/>
                      <a:pt x="2312" y="10"/>
                    </a:cubicBezTo>
                    <a:cubicBezTo>
                      <a:pt x="2255" y="14"/>
                      <a:pt x="2198" y="53"/>
                      <a:pt x="2149" y="86"/>
                    </a:cubicBezTo>
                    <a:cubicBezTo>
                      <a:pt x="1922" y="233"/>
                      <a:pt x="1733" y="419"/>
                      <a:pt x="1613" y="662"/>
                    </a:cubicBezTo>
                    <a:cubicBezTo>
                      <a:pt x="1408" y="1076"/>
                      <a:pt x="1197" y="1489"/>
                      <a:pt x="1013" y="1912"/>
                    </a:cubicBezTo>
                    <a:lnTo>
                      <a:pt x="1013" y="1911"/>
                    </a:lnTo>
                    <a:cubicBezTo>
                      <a:pt x="633" y="2781"/>
                      <a:pt x="410" y="3698"/>
                      <a:pt x="228" y="4626"/>
                    </a:cubicBezTo>
                    <a:cubicBezTo>
                      <a:pt x="62" y="5488"/>
                      <a:pt x="0" y="6349"/>
                      <a:pt x="150" y="7218"/>
                    </a:cubicBezTo>
                    <a:cubicBezTo>
                      <a:pt x="207" y="7540"/>
                      <a:pt x="360" y="7806"/>
                      <a:pt x="597" y="8022"/>
                    </a:cubicBezTo>
                    <a:cubicBezTo>
                      <a:pt x="711" y="8127"/>
                      <a:pt x="839" y="8179"/>
                      <a:pt x="972" y="8179"/>
                    </a:cubicBezTo>
                    <a:cubicBezTo>
                      <a:pt x="1066" y="8179"/>
                      <a:pt x="1162" y="8153"/>
                      <a:pt x="1257" y="8101"/>
                    </a:cubicBezTo>
                    <a:cubicBezTo>
                      <a:pt x="1585" y="7924"/>
                      <a:pt x="1835" y="7677"/>
                      <a:pt x="1969" y="7320"/>
                    </a:cubicBezTo>
                    <a:cubicBezTo>
                      <a:pt x="2114" y="6931"/>
                      <a:pt x="2252" y="6543"/>
                      <a:pt x="2339" y="6134"/>
                    </a:cubicBezTo>
                    <a:cubicBezTo>
                      <a:pt x="2479" y="5471"/>
                      <a:pt x="2654" y="4814"/>
                      <a:pt x="2783" y="4149"/>
                    </a:cubicBezTo>
                    <a:cubicBezTo>
                      <a:pt x="2915" y="3480"/>
                      <a:pt x="2939" y="2800"/>
                      <a:pt x="2960" y="2121"/>
                    </a:cubicBezTo>
                    <a:cubicBezTo>
                      <a:pt x="2965" y="1978"/>
                      <a:pt x="2941" y="1836"/>
                      <a:pt x="2938" y="1693"/>
                    </a:cubicBezTo>
                    <a:cubicBezTo>
                      <a:pt x="2936" y="1641"/>
                      <a:pt x="2959" y="1587"/>
                      <a:pt x="2974" y="1513"/>
                    </a:cubicBezTo>
                    <a:cubicBezTo>
                      <a:pt x="3081" y="1587"/>
                      <a:pt x="3085" y="1666"/>
                      <a:pt x="3087" y="1747"/>
                    </a:cubicBezTo>
                    <a:cubicBezTo>
                      <a:pt x="3088" y="1951"/>
                      <a:pt x="3090" y="2155"/>
                      <a:pt x="3094" y="2359"/>
                    </a:cubicBezTo>
                    <a:cubicBezTo>
                      <a:pt x="3096" y="2398"/>
                      <a:pt x="3111" y="2439"/>
                      <a:pt x="3120" y="2479"/>
                    </a:cubicBezTo>
                    <a:cubicBezTo>
                      <a:pt x="3190" y="2341"/>
                      <a:pt x="3222" y="2205"/>
                      <a:pt x="3255" y="2068"/>
                    </a:cubicBezTo>
                    <a:cubicBezTo>
                      <a:pt x="3288" y="1927"/>
                      <a:pt x="3220" y="1774"/>
                      <a:pt x="3324" y="1593"/>
                    </a:cubicBezTo>
                    <a:lnTo>
                      <a:pt x="3324" y="1593"/>
                    </a:lnTo>
                    <a:cubicBezTo>
                      <a:pt x="3465" y="2011"/>
                      <a:pt x="3324" y="2373"/>
                      <a:pt x="3273" y="2727"/>
                    </a:cubicBezTo>
                    <a:cubicBezTo>
                      <a:pt x="3535" y="2985"/>
                      <a:pt x="3790" y="3237"/>
                      <a:pt x="4063" y="3506"/>
                    </a:cubicBezTo>
                    <a:cubicBezTo>
                      <a:pt x="4078" y="3455"/>
                      <a:pt x="4099" y="3410"/>
                      <a:pt x="4102" y="3365"/>
                    </a:cubicBezTo>
                    <a:cubicBezTo>
                      <a:pt x="4125" y="3066"/>
                      <a:pt x="4156" y="2767"/>
                      <a:pt x="4159" y="2470"/>
                    </a:cubicBezTo>
                    <a:cubicBezTo>
                      <a:pt x="4162" y="2013"/>
                      <a:pt x="4132" y="1554"/>
                      <a:pt x="3942" y="1132"/>
                    </a:cubicBezTo>
                    <a:cubicBezTo>
                      <a:pt x="3822" y="868"/>
                      <a:pt x="3682" y="599"/>
                      <a:pt x="3490" y="388"/>
                    </a:cubicBezTo>
                    <a:cubicBezTo>
                      <a:pt x="3230" y="101"/>
                      <a:pt x="2883" y="1"/>
                      <a:pt x="2512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2766825" y="1825925"/>
                <a:ext cx="118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7" extrusionOk="0">
                    <a:moveTo>
                      <a:pt x="213" y="0"/>
                    </a:moveTo>
                    <a:cubicBezTo>
                      <a:pt x="153" y="0"/>
                      <a:pt x="87" y="28"/>
                      <a:pt x="1" y="88"/>
                    </a:cubicBezTo>
                    <a:cubicBezTo>
                      <a:pt x="17" y="173"/>
                      <a:pt x="34" y="268"/>
                      <a:pt x="56" y="387"/>
                    </a:cubicBezTo>
                    <a:cubicBezTo>
                      <a:pt x="251" y="352"/>
                      <a:pt x="391" y="303"/>
                      <a:pt x="475" y="155"/>
                    </a:cubicBezTo>
                    <a:cubicBezTo>
                      <a:pt x="371" y="55"/>
                      <a:pt x="297" y="0"/>
                      <a:pt x="213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2616100" y="1617800"/>
                <a:ext cx="287150" cy="4736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18946" extrusionOk="0">
                    <a:moveTo>
                      <a:pt x="5334" y="784"/>
                    </a:moveTo>
                    <a:cubicBezTo>
                      <a:pt x="5394" y="784"/>
                      <a:pt x="5458" y="793"/>
                      <a:pt x="5524" y="812"/>
                    </a:cubicBezTo>
                    <a:cubicBezTo>
                      <a:pt x="5404" y="1070"/>
                      <a:pt x="5284" y="1325"/>
                      <a:pt x="5152" y="1612"/>
                    </a:cubicBezTo>
                    <a:cubicBezTo>
                      <a:pt x="5051" y="1501"/>
                      <a:pt x="4957" y="1415"/>
                      <a:pt x="4888" y="1313"/>
                    </a:cubicBezTo>
                    <a:cubicBezTo>
                      <a:pt x="4856" y="1268"/>
                      <a:pt x="4858" y="1182"/>
                      <a:pt x="4874" y="1122"/>
                    </a:cubicBezTo>
                    <a:cubicBezTo>
                      <a:pt x="4936" y="910"/>
                      <a:pt x="5111" y="784"/>
                      <a:pt x="5334" y="784"/>
                    </a:cubicBezTo>
                    <a:close/>
                    <a:moveTo>
                      <a:pt x="4094" y="1248"/>
                    </a:moveTo>
                    <a:cubicBezTo>
                      <a:pt x="4186" y="1248"/>
                      <a:pt x="4277" y="1264"/>
                      <a:pt x="4369" y="1299"/>
                    </a:cubicBezTo>
                    <a:cubicBezTo>
                      <a:pt x="4631" y="1403"/>
                      <a:pt x="4871" y="1540"/>
                      <a:pt x="5060" y="1799"/>
                    </a:cubicBezTo>
                    <a:cubicBezTo>
                      <a:pt x="4768" y="2689"/>
                      <a:pt x="4528" y="3610"/>
                      <a:pt x="4507" y="4582"/>
                    </a:cubicBezTo>
                    <a:cubicBezTo>
                      <a:pt x="4034" y="3795"/>
                      <a:pt x="3539" y="3043"/>
                      <a:pt x="2754" y="2522"/>
                    </a:cubicBezTo>
                    <a:cubicBezTo>
                      <a:pt x="2799" y="2228"/>
                      <a:pt x="2901" y="1969"/>
                      <a:pt x="3093" y="1747"/>
                    </a:cubicBezTo>
                    <a:cubicBezTo>
                      <a:pt x="3300" y="1508"/>
                      <a:pt x="3566" y="1364"/>
                      <a:pt x="3867" y="1280"/>
                    </a:cubicBezTo>
                    <a:cubicBezTo>
                      <a:pt x="3943" y="1259"/>
                      <a:pt x="4018" y="1248"/>
                      <a:pt x="4094" y="1248"/>
                    </a:cubicBezTo>
                    <a:close/>
                    <a:moveTo>
                      <a:pt x="6917" y="155"/>
                    </a:moveTo>
                    <a:cubicBezTo>
                      <a:pt x="6973" y="155"/>
                      <a:pt x="7030" y="159"/>
                      <a:pt x="7087" y="165"/>
                    </a:cubicBezTo>
                    <a:cubicBezTo>
                      <a:pt x="7246" y="183"/>
                      <a:pt x="7554" y="389"/>
                      <a:pt x="7709" y="567"/>
                    </a:cubicBezTo>
                    <a:cubicBezTo>
                      <a:pt x="7674" y="638"/>
                      <a:pt x="7640" y="717"/>
                      <a:pt x="7596" y="792"/>
                    </a:cubicBezTo>
                    <a:cubicBezTo>
                      <a:pt x="6882" y="2038"/>
                      <a:pt x="6432" y="3376"/>
                      <a:pt x="6166" y="4783"/>
                    </a:cubicBezTo>
                    <a:cubicBezTo>
                      <a:pt x="6051" y="5393"/>
                      <a:pt x="5976" y="6003"/>
                      <a:pt x="5971" y="6623"/>
                    </a:cubicBezTo>
                    <a:cubicBezTo>
                      <a:pt x="5968" y="7130"/>
                      <a:pt x="6036" y="7625"/>
                      <a:pt x="6219" y="8144"/>
                    </a:cubicBezTo>
                    <a:cubicBezTo>
                      <a:pt x="6103" y="8177"/>
                      <a:pt x="6003" y="8218"/>
                      <a:pt x="5898" y="8236"/>
                    </a:cubicBezTo>
                    <a:cubicBezTo>
                      <a:pt x="5885" y="8238"/>
                      <a:pt x="5872" y="8239"/>
                      <a:pt x="5859" y="8239"/>
                    </a:cubicBezTo>
                    <a:cubicBezTo>
                      <a:pt x="5766" y="8239"/>
                      <a:pt x="5689" y="8181"/>
                      <a:pt x="5644" y="8099"/>
                    </a:cubicBezTo>
                    <a:cubicBezTo>
                      <a:pt x="5530" y="7900"/>
                      <a:pt x="5390" y="7705"/>
                      <a:pt x="5327" y="7487"/>
                    </a:cubicBezTo>
                    <a:cubicBezTo>
                      <a:pt x="5129" y="6811"/>
                      <a:pt x="4945" y="6128"/>
                      <a:pt x="4787" y="5441"/>
                    </a:cubicBezTo>
                    <a:cubicBezTo>
                      <a:pt x="4627" y="4741"/>
                      <a:pt x="4675" y="4039"/>
                      <a:pt x="4793" y="3336"/>
                    </a:cubicBezTo>
                    <a:cubicBezTo>
                      <a:pt x="4919" y="2596"/>
                      <a:pt x="5168" y="1904"/>
                      <a:pt x="5491" y="1235"/>
                    </a:cubicBezTo>
                    <a:cubicBezTo>
                      <a:pt x="5629" y="950"/>
                      <a:pt x="5811" y="693"/>
                      <a:pt x="6046" y="485"/>
                    </a:cubicBezTo>
                    <a:cubicBezTo>
                      <a:pt x="6297" y="263"/>
                      <a:pt x="6592" y="155"/>
                      <a:pt x="6917" y="155"/>
                    </a:cubicBezTo>
                    <a:close/>
                    <a:moveTo>
                      <a:pt x="8567" y="323"/>
                    </a:moveTo>
                    <a:cubicBezTo>
                      <a:pt x="8938" y="323"/>
                      <a:pt x="9285" y="423"/>
                      <a:pt x="9545" y="710"/>
                    </a:cubicBezTo>
                    <a:cubicBezTo>
                      <a:pt x="9737" y="921"/>
                      <a:pt x="9878" y="1190"/>
                      <a:pt x="9997" y="1454"/>
                    </a:cubicBezTo>
                    <a:cubicBezTo>
                      <a:pt x="10187" y="1876"/>
                      <a:pt x="10217" y="2335"/>
                      <a:pt x="10214" y="2791"/>
                    </a:cubicBezTo>
                    <a:cubicBezTo>
                      <a:pt x="10211" y="3089"/>
                      <a:pt x="10180" y="3388"/>
                      <a:pt x="10157" y="3687"/>
                    </a:cubicBezTo>
                    <a:cubicBezTo>
                      <a:pt x="10154" y="3732"/>
                      <a:pt x="10133" y="3775"/>
                      <a:pt x="10118" y="3826"/>
                    </a:cubicBezTo>
                    <a:cubicBezTo>
                      <a:pt x="9845" y="3559"/>
                      <a:pt x="9590" y="3307"/>
                      <a:pt x="9328" y="3049"/>
                    </a:cubicBezTo>
                    <a:cubicBezTo>
                      <a:pt x="9379" y="2695"/>
                      <a:pt x="9520" y="2333"/>
                      <a:pt x="9380" y="1915"/>
                    </a:cubicBezTo>
                    <a:lnTo>
                      <a:pt x="9380" y="1915"/>
                    </a:lnTo>
                    <a:cubicBezTo>
                      <a:pt x="9275" y="2095"/>
                      <a:pt x="9344" y="2249"/>
                      <a:pt x="9311" y="2389"/>
                    </a:cubicBezTo>
                    <a:cubicBezTo>
                      <a:pt x="9277" y="2527"/>
                      <a:pt x="9247" y="2663"/>
                      <a:pt x="9175" y="2801"/>
                    </a:cubicBezTo>
                    <a:cubicBezTo>
                      <a:pt x="9166" y="2761"/>
                      <a:pt x="9151" y="2720"/>
                      <a:pt x="9151" y="2680"/>
                    </a:cubicBezTo>
                    <a:cubicBezTo>
                      <a:pt x="9145" y="2477"/>
                      <a:pt x="9145" y="2273"/>
                      <a:pt x="9142" y="2069"/>
                    </a:cubicBezTo>
                    <a:cubicBezTo>
                      <a:pt x="9140" y="1988"/>
                      <a:pt x="9136" y="1907"/>
                      <a:pt x="9029" y="1835"/>
                    </a:cubicBezTo>
                    <a:cubicBezTo>
                      <a:pt x="9014" y="1909"/>
                      <a:pt x="8993" y="1963"/>
                      <a:pt x="8993" y="2015"/>
                    </a:cubicBezTo>
                    <a:cubicBezTo>
                      <a:pt x="8997" y="2158"/>
                      <a:pt x="9020" y="2300"/>
                      <a:pt x="9015" y="2443"/>
                    </a:cubicBezTo>
                    <a:cubicBezTo>
                      <a:pt x="8994" y="3121"/>
                      <a:pt x="8970" y="3802"/>
                      <a:pt x="8840" y="4470"/>
                    </a:cubicBezTo>
                    <a:cubicBezTo>
                      <a:pt x="8709" y="5136"/>
                      <a:pt x="8534" y="5793"/>
                      <a:pt x="8394" y="6456"/>
                    </a:cubicBezTo>
                    <a:cubicBezTo>
                      <a:pt x="8307" y="6865"/>
                      <a:pt x="8169" y="7253"/>
                      <a:pt x="8024" y="7642"/>
                    </a:cubicBezTo>
                    <a:cubicBezTo>
                      <a:pt x="7890" y="7997"/>
                      <a:pt x="7640" y="8246"/>
                      <a:pt x="7312" y="8423"/>
                    </a:cubicBezTo>
                    <a:cubicBezTo>
                      <a:pt x="7217" y="8475"/>
                      <a:pt x="7121" y="8501"/>
                      <a:pt x="7027" y="8501"/>
                    </a:cubicBezTo>
                    <a:cubicBezTo>
                      <a:pt x="6894" y="8501"/>
                      <a:pt x="6766" y="8449"/>
                      <a:pt x="6652" y="8344"/>
                    </a:cubicBezTo>
                    <a:cubicBezTo>
                      <a:pt x="6415" y="8126"/>
                      <a:pt x="6262" y="7861"/>
                      <a:pt x="6205" y="7540"/>
                    </a:cubicBezTo>
                    <a:cubicBezTo>
                      <a:pt x="6055" y="6671"/>
                      <a:pt x="6117" y="5808"/>
                      <a:pt x="6285" y="4948"/>
                    </a:cubicBezTo>
                    <a:cubicBezTo>
                      <a:pt x="6465" y="4018"/>
                      <a:pt x="6688" y="3103"/>
                      <a:pt x="7069" y="2233"/>
                    </a:cubicBezTo>
                    <a:cubicBezTo>
                      <a:pt x="7252" y="1810"/>
                      <a:pt x="7463" y="1397"/>
                      <a:pt x="7668" y="984"/>
                    </a:cubicBezTo>
                    <a:cubicBezTo>
                      <a:pt x="7788" y="741"/>
                      <a:pt x="7977" y="555"/>
                      <a:pt x="8204" y="408"/>
                    </a:cubicBezTo>
                    <a:cubicBezTo>
                      <a:pt x="8253" y="375"/>
                      <a:pt x="8310" y="336"/>
                      <a:pt x="8367" y="332"/>
                    </a:cubicBezTo>
                    <a:cubicBezTo>
                      <a:pt x="8434" y="326"/>
                      <a:pt x="8501" y="323"/>
                      <a:pt x="8567" y="323"/>
                    </a:cubicBezTo>
                    <a:close/>
                    <a:moveTo>
                      <a:pt x="6242" y="8325"/>
                    </a:moveTo>
                    <a:cubicBezTo>
                      <a:pt x="6326" y="8325"/>
                      <a:pt x="6400" y="8380"/>
                      <a:pt x="6504" y="8480"/>
                    </a:cubicBezTo>
                    <a:lnTo>
                      <a:pt x="6505" y="8480"/>
                    </a:lnTo>
                    <a:cubicBezTo>
                      <a:pt x="6420" y="8628"/>
                      <a:pt x="6280" y="8677"/>
                      <a:pt x="6085" y="8712"/>
                    </a:cubicBezTo>
                    <a:cubicBezTo>
                      <a:pt x="6063" y="8593"/>
                      <a:pt x="6046" y="8498"/>
                      <a:pt x="6030" y="8413"/>
                    </a:cubicBezTo>
                    <a:cubicBezTo>
                      <a:pt x="6116" y="8353"/>
                      <a:pt x="6182" y="8325"/>
                      <a:pt x="6242" y="8325"/>
                    </a:cubicBezTo>
                    <a:close/>
                    <a:moveTo>
                      <a:pt x="2275" y="2525"/>
                    </a:moveTo>
                    <a:cubicBezTo>
                      <a:pt x="2420" y="2525"/>
                      <a:pt x="2554" y="2566"/>
                      <a:pt x="2681" y="2647"/>
                    </a:cubicBezTo>
                    <a:cubicBezTo>
                      <a:pt x="2985" y="2845"/>
                      <a:pt x="3263" y="3071"/>
                      <a:pt x="3495" y="3354"/>
                    </a:cubicBezTo>
                    <a:cubicBezTo>
                      <a:pt x="3905" y="3856"/>
                      <a:pt x="4270" y="4390"/>
                      <a:pt x="4514" y="4992"/>
                    </a:cubicBezTo>
                    <a:cubicBezTo>
                      <a:pt x="4624" y="5261"/>
                      <a:pt x="4672" y="5553"/>
                      <a:pt x="4738" y="5838"/>
                    </a:cubicBezTo>
                    <a:cubicBezTo>
                      <a:pt x="4864" y="6387"/>
                      <a:pt x="4981" y="6940"/>
                      <a:pt x="5177" y="7469"/>
                    </a:cubicBezTo>
                    <a:cubicBezTo>
                      <a:pt x="5254" y="7672"/>
                      <a:pt x="5351" y="7867"/>
                      <a:pt x="5444" y="8063"/>
                    </a:cubicBezTo>
                    <a:cubicBezTo>
                      <a:pt x="5510" y="8200"/>
                      <a:pt x="5605" y="8314"/>
                      <a:pt x="5754" y="8374"/>
                    </a:cubicBezTo>
                    <a:cubicBezTo>
                      <a:pt x="5838" y="8407"/>
                      <a:pt x="5875" y="8473"/>
                      <a:pt x="5895" y="8560"/>
                    </a:cubicBezTo>
                    <a:cubicBezTo>
                      <a:pt x="5955" y="8830"/>
                      <a:pt x="5950" y="9103"/>
                      <a:pt x="5883" y="9367"/>
                    </a:cubicBezTo>
                    <a:cubicBezTo>
                      <a:pt x="5825" y="9597"/>
                      <a:pt x="5629" y="9732"/>
                      <a:pt x="5408" y="9732"/>
                    </a:cubicBezTo>
                    <a:cubicBezTo>
                      <a:pt x="5355" y="9732"/>
                      <a:pt x="5300" y="9724"/>
                      <a:pt x="5245" y="9708"/>
                    </a:cubicBezTo>
                    <a:cubicBezTo>
                      <a:pt x="4928" y="9613"/>
                      <a:pt x="4685" y="9402"/>
                      <a:pt x="4450" y="9189"/>
                    </a:cubicBezTo>
                    <a:cubicBezTo>
                      <a:pt x="3528" y="8348"/>
                      <a:pt x="2814" y="7352"/>
                      <a:pt x="2270" y="6236"/>
                    </a:cubicBezTo>
                    <a:cubicBezTo>
                      <a:pt x="1962" y="5607"/>
                      <a:pt x="1690" y="4962"/>
                      <a:pt x="1500" y="4285"/>
                    </a:cubicBezTo>
                    <a:cubicBezTo>
                      <a:pt x="1465" y="4158"/>
                      <a:pt x="1432" y="4029"/>
                      <a:pt x="1395" y="3882"/>
                    </a:cubicBezTo>
                    <a:cubicBezTo>
                      <a:pt x="1276" y="4002"/>
                      <a:pt x="1342" y="4111"/>
                      <a:pt x="1369" y="4206"/>
                    </a:cubicBezTo>
                    <a:cubicBezTo>
                      <a:pt x="1471" y="4545"/>
                      <a:pt x="1585" y="4879"/>
                      <a:pt x="1696" y="5214"/>
                    </a:cubicBezTo>
                    <a:cubicBezTo>
                      <a:pt x="1711" y="5264"/>
                      <a:pt x="1728" y="5313"/>
                      <a:pt x="1759" y="5412"/>
                    </a:cubicBezTo>
                    <a:cubicBezTo>
                      <a:pt x="1693" y="5361"/>
                      <a:pt x="1657" y="5348"/>
                      <a:pt x="1641" y="5321"/>
                    </a:cubicBezTo>
                    <a:cubicBezTo>
                      <a:pt x="1473" y="5042"/>
                      <a:pt x="1308" y="4761"/>
                      <a:pt x="1140" y="4482"/>
                    </a:cubicBezTo>
                    <a:cubicBezTo>
                      <a:pt x="1101" y="4417"/>
                      <a:pt x="1087" y="4324"/>
                      <a:pt x="966" y="4317"/>
                    </a:cubicBezTo>
                    <a:cubicBezTo>
                      <a:pt x="966" y="4356"/>
                      <a:pt x="955" y="4390"/>
                      <a:pt x="966" y="4414"/>
                    </a:cubicBezTo>
                    <a:cubicBezTo>
                      <a:pt x="1144" y="4804"/>
                      <a:pt x="1339" y="5186"/>
                      <a:pt x="1624" y="5513"/>
                    </a:cubicBezTo>
                    <a:cubicBezTo>
                      <a:pt x="1684" y="5583"/>
                      <a:pt x="1771" y="5633"/>
                      <a:pt x="1833" y="5703"/>
                    </a:cubicBezTo>
                    <a:cubicBezTo>
                      <a:pt x="1902" y="5784"/>
                      <a:pt x="1974" y="5868"/>
                      <a:pt x="2017" y="5964"/>
                    </a:cubicBezTo>
                    <a:cubicBezTo>
                      <a:pt x="2291" y="6581"/>
                      <a:pt x="2618" y="7169"/>
                      <a:pt x="3005" y="7723"/>
                    </a:cubicBezTo>
                    <a:cubicBezTo>
                      <a:pt x="3420" y="8314"/>
                      <a:pt x="3905" y="8848"/>
                      <a:pt x="4430" y="9343"/>
                    </a:cubicBezTo>
                    <a:cubicBezTo>
                      <a:pt x="4616" y="9519"/>
                      <a:pt x="4837" y="9666"/>
                      <a:pt x="5062" y="9786"/>
                    </a:cubicBezTo>
                    <a:cubicBezTo>
                      <a:pt x="5186" y="9851"/>
                      <a:pt x="5309" y="9882"/>
                      <a:pt x="5424" y="9882"/>
                    </a:cubicBezTo>
                    <a:cubicBezTo>
                      <a:pt x="5756" y="9882"/>
                      <a:pt x="6020" y="9626"/>
                      <a:pt x="6054" y="9220"/>
                    </a:cubicBezTo>
                    <a:cubicBezTo>
                      <a:pt x="6061" y="9112"/>
                      <a:pt x="6078" y="9006"/>
                      <a:pt x="6087" y="8922"/>
                    </a:cubicBezTo>
                    <a:cubicBezTo>
                      <a:pt x="6285" y="8817"/>
                      <a:pt x="6442" y="8725"/>
                      <a:pt x="6607" y="8649"/>
                    </a:cubicBezTo>
                    <a:cubicBezTo>
                      <a:pt x="6644" y="8630"/>
                      <a:pt x="6693" y="8619"/>
                      <a:pt x="6738" y="8619"/>
                    </a:cubicBezTo>
                    <a:cubicBezTo>
                      <a:pt x="6759" y="8619"/>
                      <a:pt x="6779" y="8621"/>
                      <a:pt x="6796" y="8626"/>
                    </a:cubicBezTo>
                    <a:cubicBezTo>
                      <a:pt x="6881" y="8651"/>
                      <a:pt x="6961" y="8663"/>
                      <a:pt x="7039" y="8663"/>
                    </a:cubicBezTo>
                    <a:cubicBezTo>
                      <a:pt x="7239" y="8663"/>
                      <a:pt x="7421" y="8585"/>
                      <a:pt x="7599" y="8455"/>
                    </a:cubicBezTo>
                    <a:cubicBezTo>
                      <a:pt x="7886" y="8249"/>
                      <a:pt x="8093" y="7997"/>
                      <a:pt x="8195" y="7654"/>
                    </a:cubicBezTo>
                    <a:cubicBezTo>
                      <a:pt x="8265" y="7415"/>
                      <a:pt x="8364" y="7184"/>
                      <a:pt x="8453" y="6940"/>
                    </a:cubicBezTo>
                    <a:cubicBezTo>
                      <a:pt x="8577" y="6970"/>
                      <a:pt x="8627" y="7037"/>
                      <a:pt x="8622" y="7144"/>
                    </a:cubicBezTo>
                    <a:cubicBezTo>
                      <a:pt x="8616" y="7259"/>
                      <a:pt x="8604" y="7375"/>
                      <a:pt x="8594" y="7489"/>
                    </a:cubicBezTo>
                    <a:cubicBezTo>
                      <a:pt x="8588" y="7556"/>
                      <a:pt x="8579" y="7622"/>
                      <a:pt x="8601" y="7705"/>
                    </a:cubicBezTo>
                    <a:cubicBezTo>
                      <a:pt x="8642" y="7652"/>
                      <a:pt x="8682" y="7600"/>
                      <a:pt x="8741" y="7522"/>
                    </a:cubicBezTo>
                    <a:cubicBezTo>
                      <a:pt x="8757" y="7666"/>
                      <a:pt x="8772" y="7783"/>
                      <a:pt x="8790" y="7940"/>
                    </a:cubicBezTo>
                    <a:cubicBezTo>
                      <a:pt x="8825" y="7876"/>
                      <a:pt x="8852" y="7846"/>
                      <a:pt x="8855" y="7814"/>
                    </a:cubicBezTo>
                    <a:cubicBezTo>
                      <a:pt x="8901" y="7430"/>
                      <a:pt x="8865" y="7066"/>
                      <a:pt x="8577" y="6769"/>
                    </a:cubicBezTo>
                    <a:cubicBezTo>
                      <a:pt x="8510" y="6699"/>
                      <a:pt x="8498" y="6624"/>
                      <a:pt x="8522" y="6527"/>
                    </a:cubicBezTo>
                    <a:cubicBezTo>
                      <a:pt x="8648" y="6041"/>
                      <a:pt x="8777" y="5555"/>
                      <a:pt x="8883" y="5064"/>
                    </a:cubicBezTo>
                    <a:cubicBezTo>
                      <a:pt x="8961" y="4713"/>
                      <a:pt x="9008" y="4356"/>
                      <a:pt x="9063" y="4000"/>
                    </a:cubicBezTo>
                    <a:cubicBezTo>
                      <a:pt x="9085" y="3861"/>
                      <a:pt x="9094" y="3717"/>
                      <a:pt x="9109" y="3576"/>
                    </a:cubicBezTo>
                    <a:cubicBezTo>
                      <a:pt x="9122" y="3459"/>
                      <a:pt x="9154" y="3351"/>
                      <a:pt x="9245" y="3261"/>
                    </a:cubicBezTo>
                    <a:cubicBezTo>
                      <a:pt x="9280" y="3283"/>
                      <a:pt x="9311" y="3298"/>
                      <a:pt x="9335" y="3321"/>
                    </a:cubicBezTo>
                    <a:cubicBezTo>
                      <a:pt x="9776" y="3754"/>
                      <a:pt x="10214" y="4189"/>
                      <a:pt x="10657" y="4623"/>
                    </a:cubicBezTo>
                    <a:cubicBezTo>
                      <a:pt x="11023" y="4983"/>
                      <a:pt x="11182" y="5439"/>
                      <a:pt x="11275" y="5928"/>
                    </a:cubicBezTo>
                    <a:cubicBezTo>
                      <a:pt x="11350" y="6317"/>
                      <a:pt x="11274" y="6698"/>
                      <a:pt x="11232" y="7082"/>
                    </a:cubicBezTo>
                    <a:cubicBezTo>
                      <a:pt x="11145" y="7853"/>
                      <a:pt x="10811" y="8509"/>
                      <a:pt x="10333" y="9102"/>
                    </a:cubicBezTo>
                    <a:cubicBezTo>
                      <a:pt x="10129" y="9352"/>
                      <a:pt x="9875" y="9546"/>
                      <a:pt x="9616" y="9733"/>
                    </a:cubicBezTo>
                    <a:cubicBezTo>
                      <a:pt x="9497" y="9819"/>
                      <a:pt x="9395" y="9916"/>
                      <a:pt x="9368" y="10069"/>
                    </a:cubicBezTo>
                    <a:cubicBezTo>
                      <a:pt x="9364" y="10095"/>
                      <a:pt x="9367" y="10120"/>
                      <a:pt x="9367" y="10197"/>
                    </a:cubicBezTo>
                    <a:cubicBezTo>
                      <a:pt x="9598" y="9880"/>
                      <a:pt x="9904" y="9721"/>
                      <a:pt x="10196" y="9505"/>
                    </a:cubicBezTo>
                    <a:lnTo>
                      <a:pt x="10196" y="9505"/>
                    </a:lnTo>
                    <a:cubicBezTo>
                      <a:pt x="10196" y="9573"/>
                      <a:pt x="10205" y="9616"/>
                      <a:pt x="10195" y="9655"/>
                    </a:cubicBezTo>
                    <a:cubicBezTo>
                      <a:pt x="10052" y="10174"/>
                      <a:pt x="9841" y="10670"/>
                      <a:pt x="9601" y="11150"/>
                    </a:cubicBezTo>
                    <a:cubicBezTo>
                      <a:pt x="9422" y="11504"/>
                      <a:pt x="9130" y="11768"/>
                      <a:pt x="8805" y="11982"/>
                    </a:cubicBezTo>
                    <a:cubicBezTo>
                      <a:pt x="8262" y="12344"/>
                      <a:pt x="7703" y="12680"/>
                      <a:pt x="7072" y="12875"/>
                    </a:cubicBezTo>
                    <a:cubicBezTo>
                      <a:pt x="6996" y="12898"/>
                      <a:pt x="6931" y="12931"/>
                      <a:pt x="6957" y="13052"/>
                    </a:cubicBezTo>
                    <a:cubicBezTo>
                      <a:pt x="7442" y="12994"/>
                      <a:pt x="7844" y="12727"/>
                      <a:pt x="8279" y="12490"/>
                    </a:cubicBezTo>
                    <a:cubicBezTo>
                      <a:pt x="8279" y="12827"/>
                      <a:pt x="8285" y="13132"/>
                      <a:pt x="8279" y="13435"/>
                    </a:cubicBezTo>
                    <a:cubicBezTo>
                      <a:pt x="8256" y="14448"/>
                      <a:pt x="8223" y="15460"/>
                      <a:pt x="8208" y="16475"/>
                    </a:cubicBezTo>
                    <a:cubicBezTo>
                      <a:pt x="8202" y="16929"/>
                      <a:pt x="8228" y="17384"/>
                      <a:pt x="8241" y="17840"/>
                    </a:cubicBezTo>
                    <a:cubicBezTo>
                      <a:pt x="8247" y="18008"/>
                      <a:pt x="8172" y="18125"/>
                      <a:pt x="8022" y="18190"/>
                    </a:cubicBezTo>
                    <a:cubicBezTo>
                      <a:pt x="7866" y="18257"/>
                      <a:pt x="7709" y="18331"/>
                      <a:pt x="7545" y="18367"/>
                    </a:cubicBezTo>
                    <a:cubicBezTo>
                      <a:pt x="6916" y="18508"/>
                      <a:pt x="6286" y="18662"/>
                      <a:pt x="5650" y="18758"/>
                    </a:cubicBezTo>
                    <a:cubicBezTo>
                      <a:pt x="5437" y="18790"/>
                      <a:pt x="5224" y="18802"/>
                      <a:pt x="5010" y="18802"/>
                    </a:cubicBezTo>
                    <a:cubicBezTo>
                      <a:pt x="4640" y="18802"/>
                      <a:pt x="4269" y="18765"/>
                      <a:pt x="3901" y="18721"/>
                    </a:cubicBezTo>
                    <a:cubicBezTo>
                      <a:pt x="3569" y="18682"/>
                      <a:pt x="3237" y="18655"/>
                      <a:pt x="2921" y="18536"/>
                    </a:cubicBezTo>
                    <a:cubicBezTo>
                      <a:pt x="2733" y="18464"/>
                      <a:pt x="2555" y="18385"/>
                      <a:pt x="2435" y="18217"/>
                    </a:cubicBezTo>
                    <a:cubicBezTo>
                      <a:pt x="2409" y="18181"/>
                      <a:pt x="2382" y="18136"/>
                      <a:pt x="2378" y="18092"/>
                    </a:cubicBezTo>
                    <a:cubicBezTo>
                      <a:pt x="2355" y="17821"/>
                      <a:pt x="2327" y="17551"/>
                      <a:pt x="2324" y="17279"/>
                    </a:cubicBezTo>
                    <a:cubicBezTo>
                      <a:pt x="2316" y="16415"/>
                      <a:pt x="2327" y="15552"/>
                      <a:pt x="2318" y="14688"/>
                    </a:cubicBezTo>
                    <a:cubicBezTo>
                      <a:pt x="2309" y="13893"/>
                      <a:pt x="2283" y="13097"/>
                      <a:pt x="2265" y="12302"/>
                    </a:cubicBezTo>
                    <a:cubicBezTo>
                      <a:pt x="2265" y="12283"/>
                      <a:pt x="2273" y="12265"/>
                      <a:pt x="2280" y="12227"/>
                    </a:cubicBezTo>
                    <a:cubicBezTo>
                      <a:pt x="2504" y="12400"/>
                      <a:pt x="2688" y="12617"/>
                      <a:pt x="2982" y="12685"/>
                    </a:cubicBezTo>
                    <a:cubicBezTo>
                      <a:pt x="2994" y="12556"/>
                      <a:pt x="2904" y="12511"/>
                      <a:pt x="2829" y="12463"/>
                    </a:cubicBezTo>
                    <a:cubicBezTo>
                      <a:pt x="2514" y="12265"/>
                      <a:pt x="2243" y="12016"/>
                      <a:pt x="2022" y="11721"/>
                    </a:cubicBezTo>
                    <a:cubicBezTo>
                      <a:pt x="1551" y="11093"/>
                      <a:pt x="1156" y="10421"/>
                      <a:pt x="874" y="9685"/>
                    </a:cubicBezTo>
                    <a:cubicBezTo>
                      <a:pt x="768" y="9409"/>
                      <a:pt x="754" y="9114"/>
                      <a:pt x="748" y="8823"/>
                    </a:cubicBezTo>
                    <a:cubicBezTo>
                      <a:pt x="738" y="8312"/>
                      <a:pt x="747" y="7802"/>
                      <a:pt x="739" y="7292"/>
                    </a:cubicBezTo>
                    <a:cubicBezTo>
                      <a:pt x="738" y="7172"/>
                      <a:pt x="715" y="7049"/>
                      <a:pt x="690" y="6931"/>
                    </a:cubicBezTo>
                    <a:cubicBezTo>
                      <a:pt x="619" y="6612"/>
                      <a:pt x="507" y="6299"/>
                      <a:pt x="475" y="5978"/>
                    </a:cubicBezTo>
                    <a:cubicBezTo>
                      <a:pt x="432" y="5534"/>
                      <a:pt x="274" y="5120"/>
                      <a:pt x="190" y="4687"/>
                    </a:cubicBezTo>
                    <a:cubicBezTo>
                      <a:pt x="62" y="4032"/>
                      <a:pt x="308" y="3519"/>
                      <a:pt x="736" y="3058"/>
                    </a:cubicBezTo>
                    <a:cubicBezTo>
                      <a:pt x="777" y="3014"/>
                      <a:pt x="829" y="2977"/>
                      <a:pt x="883" y="2950"/>
                    </a:cubicBezTo>
                    <a:cubicBezTo>
                      <a:pt x="1293" y="2746"/>
                      <a:pt x="1717" y="2590"/>
                      <a:pt x="2175" y="2531"/>
                    </a:cubicBezTo>
                    <a:cubicBezTo>
                      <a:pt x="2209" y="2527"/>
                      <a:pt x="2242" y="2525"/>
                      <a:pt x="2275" y="2525"/>
                    </a:cubicBezTo>
                    <a:close/>
                    <a:moveTo>
                      <a:pt x="6920" y="0"/>
                    </a:moveTo>
                    <a:cubicBezTo>
                      <a:pt x="6852" y="0"/>
                      <a:pt x="6782" y="7"/>
                      <a:pt x="6711" y="20"/>
                    </a:cubicBezTo>
                    <a:cubicBezTo>
                      <a:pt x="6363" y="81"/>
                      <a:pt x="6064" y="228"/>
                      <a:pt x="5827" y="488"/>
                    </a:cubicBezTo>
                    <a:cubicBezTo>
                      <a:pt x="5748" y="574"/>
                      <a:pt x="5671" y="618"/>
                      <a:pt x="5561" y="618"/>
                    </a:cubicBezTo>
                    <a:cubicBezTo>
                      <a:pt x="5539" y="618"/>
                      <a:pt x="5516" y="616"/>
                      <a:pt x="5491" y="612"/>
                    </a:cubicBezTo>
                    <a:cubicBezTo>
                      <a:pt x="5452" y="606"/>
                      <a:pt x="5415" y="603"/>
                      <a:pt x="5378" y="603"/>
                    </a:cubicBezTo>
                    <a:cubicBezTo>
                      <a:pt x="5087" y="603"/>
                      <a:pt x="4852" y="782"/>
                      <a:pt x="4738" y="1071"/>
                    </a:cubicBezTo>
                    <a:cubicBezTo>
                      <a:pt x="4717" y="1125"/>
                      <a:pt x="4685" y="1175"/>
                      <a:pt x="4657" y="1232"/>
                    </a:cubicBezTo>
                    <a:cubicBezTo>
                      <a:pt x="4576" y="1203"/>
                      <a:pt x="4514" y="1170"/>
                      <a:pt x="4450" y="1160"/>
                    </a:cubicBezTo>
                    <a:cubicBezTo>
                      <a:pt x="4325" y="1139"/>
                      <a:pt x="4196" y="1102"/>
                      <a:pt x="4072" y="1102"/>
                    </a:cubicBezTo>
                    <a:cubicBezTo>
                      <a:pt x="4044" y="1102"/>
                      <a:pt x="4016" y="1104"/>
                      <a:pt x="3989" y="1109"/>
                    </a:cubicBezTo>
                    <a:cubicBezTo>
                      <a:pt x="3416" y="1202"/>
                      <a:pt x="2982" y="1496"/>
                      <a:pt x="2753" y="2050"/>
                    </a:cubicBezTo>
                    <a:cubicBezTo>
                      <a:pt x="2700" y="2174"/>
                      <a:pt x="2652" y="2299"/>
                      <a:pt x="2610" y="2405"/>
                    </a:cubicBezTo>
                    <a:cubicBezTo>
                      <a:pt x="2496" y="2405"/>
                      <a:pt x="2391" y="2401"/>
                      <a:pt x="2291" y="2401"/>
                    </a:cubicBezTo>
                    <a:cubicBezTo>
                      <a:pt x="2233" y="2401"/>
                      <a:pt x="2177" y="2402"/>
                      <a:pt x="2121" y="2407"/>
                    </a:cubicBezTo>
                    <a:cubicBezTo>
                      <a:pt x="1629" y="2446"/>
                      <a:pt x="1191" y="2650"/>
                      <a:pt x="759" y="2867"/>
                    </a:cubicBezTo>
                    <a:cubicBezTo>
                      <a:pt x="700" y="2897"/>
                      <a:pt x="646" y="2945"/>
                      <a:pt x="603" y="2996"/>
                    </a:cubicBezTo>
                    <a:cubicBezTo>
                      <a:pt x="341" y="3291"/>
                      <a:pt x="140" y="3622"/>
                      <a:pt x="55" y="4008"/>
                    </a:cubicBezTo>
                    <a:cubicBezTo>
                      <a:pt x="19" y="4164"/>
                      <a:pt x="1" y="4335"/>
                      <a:pt x="25" y="4491"/>
                    </a:cubicBezTo>
                    <a:cubicBezTo>
                      <a:pt x="70" y="4786"/>
                      <a:pt x="152" y="5075"/>
                      <a:pt x="215" y="5367"/>
                    </a:cubicBezTo>
                    <a:cubicBezTo>
                      <a:pt x="251" y="5525"/>
                      <a:pt x="283" y="5684"/>
                      <a:pt x="316" y="5844"/>
                    </a:cubicBezTo>
                    <a:cubicBezTo>
                      <a:pt x="344" y="5984"/>
                      <a:pt x="370" y="6123"/>
                      <a:pt x="403" y="6261"/>
                    </a:cubicBezTo>
                    <a:cubicBezTo>
                      <a:pt x="490" y="6645"/>
                      <a:pt x="612" y="7021"/>
                      <a:pt x="610" y="7421"/>
                    </a:cubicBezTo>
                    <a:cubicBezTo>
                      <a:pt x="609" y="7943"/>
                      <a:pt x="610" y="8468"/>
                      <a:pt x="625" y="8991"/>
                    </a:cubicBezTo>
                    <a:cubicBezTo>
                      <a:pt x="637" y="9396"/>
                      <a:pt x="726" y="9786"/>
                      <a:pt x="915" y="10149"/>
                    </a:cubicBezTo>
                    <a:cubicBezTo>
                      <a:pt x="1048" y="10409"/>
                      <a:pt x="1185" y="10667"/>
                      <a:pt x="1329" y="10920"/>
                    </a:cubicBezTo>
                    <a:cubicBezTo>
                      <a:pt x="1536" y="11286"/>
                      <a:pt x="1758" y="11645"/>
                      <a:pt x="2041" y="11960"/>
                    </a:cubicBezTo>
                    <a:cubicBezTo>
                      <a:pt x="2086" y="12010"/>
                      <a:pt x="2119" y="12089"/>
                      <a:pt x="2122" y="12157"/>
                    </a:cubicBezTo>
                    <a:cubicBezTo>
                      <a:pt x="2140" y="12442"/>
                      <a:pt x="2154" y="12728"/>
                      <a:pt x="2156" y="13013"/>
                    </a:cubicBezTo>
                    <a:cubicBezTo>
                      <a:pt x="2162" y="14088"/>
                      <a:pt x="2160" y="15162"/>
                      <a:pt x="2168" y="16236"/>
                    </a:cubicBezTo>
                    <a:cubicBezTo>
                      <a:pt x="2174" y="16868"/>
                      <a:pt x="2154" y="17501"/>
                      <a:pt x="2237" y="18130"/>
                    </a:cubicBezTo>
                    <a:cubicBezTo>
                      <a:pt x="2244" y="18188"/>
                      <a:pt x="2247" y="18263"/>
                      <a:pt x="2283" y="18299"/>
                    </a:cubicBezTo>
                    <a:cubicBezTo>
                      <a:pt x="2435" y="18443"/>
                      <a:pt x="2583" y="18598"/>
                      <a:pt x="2795" y="18655"/>
                    </a:cubicBezTo>
                    <a:cubicBezTo>
                      <a:pt x="3011" y="18713"/>
                      <a:pt x="3225" y="18782"/>
                      <a:pt x="3446" y="18815"/>
                    </a:cubicBezTo>
                    <a:cubicBezTo>
                      <a:pt x="3794" y="18868"/>
                      <a:pt x="4147" y="18913"/>
                      <a:pt x="4499" y="18928"/>
                    </a:cubicBezTo>
                    <a:cubicBezTo>
                      <a:pt x="4702" y="18936"/>
                      <a:pt x="4905" y="18945"/>
                      <a:pt x="5108" y="18945"/>
                    </a:cubicBezTo>
                    <a:cubicBezTo>
                      <a:pt x="5307" y="18945"/>
                      <a:pt x="5505" y="18936"/>
                      <a:pt x="5700" y="18907"/>
                    </a:cubicBezTo>
                    <a:cubicBezTo>
                      <a:pt x="6337" y="18812"/>
                      <a:pt x="6966" y="18665"/>
                      <a:pt x="7595" y="18521"/>
                    </a:cubicBezTo>
                    <a:cubicBezTo>
                      <a:pt x="7805" y="18473"/>
                      <a:pt x="8001" y="18370"/>
                      <a:pt x="8199" y="18280"/>
                    </a:cubicBezTo>
                    <a:cubicBezTo>
                      <a:pt x="8300" y="18233"/>
                      <a:pt x="8379" y="18154"/>
                      <a:pt x="8382" y="18031"/>
                    </a:cubicBezTo>
                    <a:cubicBezTo>
                      <a:pt x="8388" y="17657"/>
                      <a:pt x="8396" y="17284"/>
                      <a:pt x="8393" y="16910"/>
                    </a:cubicBezTo>
                    <a:cubicBezTo>
                      <a:pt x="8390" y="16502"/>
                      <a:pt x="8360" y="16094"/>
                      <a:pt x="8366" y="15687"/>
                    </a:cubicBezTo>
                    <a:cubicBezTo>
                      <a:pt x="8378" y="14722"/>
                      <a:pt x="8417" y="13756"/>
                      <a:pt x="8414" y="12791"/>
                    </a:cubicBezTo>
                    <a:cubicBezTo>
                      <a:pt x="8414" y="12514"/>
                      <a:pt x="8454" y="12319"/>
                      <a:pt x="8733" y="12224"/>
                    </a:cubicBezTo>
                    <a:cubicBezTo>
                      <a:pt x="8771" y="12212"/>
                      <a:pt x="8804" y="12185"/>
                      <a:pt x="8838" y="12161"/>
                    </a:cubicBezTo>
                    <a:cubicBezTo>
                      <a:pt x="9176" y="11928"/>
                      <a:pt x="9503" y="11675"/>
                      <a:pt x="9689" y="11301"/>
                    </a:cubicBezTo>
                    <a:cubicBezTo>
                      <a:pt x="9886" y="10908"/>
                      <a:pt x="10076" y="10505"/>
                      <a:pt x="10208" y="10086"/>
                    </a:cubicBezTo>
                    <a:cubicBezTo>
                      <a:pt x="10394" y="9490"/>
                      <a:pt x="10634" y="8926"/>
                      <a:pt x="10981" y="8408"/>
                    </a:cubicBezTo>
                    <a:cubicBezTo>
                      <a:pt x="10996" y="8386"/>
                      <a:pt x="11011" y="8363"/>
                      <a:pt x="11023" y="8338"/>
                    </a:cubicBezTo>
                    <a:cubicBezTo>
                      <a:pt x="11077" y="8222"/>
                      <a:pt x="11146" y="8108"/>
                      <a:pt x="11181" y="7985"/>
                    </a:cubicBezTo>
                    <a:cubicBezTo>
                      <a:pt x="11347" y="7390"/>
                      <a:pt x="11485" y="6788"/>
                      <a:pt x="11442" y="6159"/>
                    </a:cubicBezTo>
                    <a:cubicBezTo>
                      <a:pt x="11400" y="5526"/>
                      <a:pt x="11179" y="4969"/>
                      <a:pt x="10745" y="4503"/>
                    </a:cubicBezTo>
                    <a:lnTo>
                      <a:pt x="10745" y="4501"/>
                    </a:lnTo>
                    <a:cubicBezTo>
                      <a:pt x="10612" y="4357"/>
                      <a:pt x="10477" y="4213"/>
                      <a:pt x="10340" y="4071"/>
                    </a:cubicBezTo>
                    <a:cubicBezTo>
                      <a:pt x="10292" y="4020"/>
                      <a:pt x="10261" y="3972"/>
                      <a:pt x="10271" y="3892"/>
                    </a:cubicBezTo>
                    <a:cubicBezTo>
                      <a:pt x="10307" y="3622"/>
                      <a:pt x="10340" y="3352"/>
                      <a:pt x="10354" y="3080"/>
                    </a:cubicBezTo>
                    <a:cubicBezTo>
                      <a:pt x="10394" y="2245"/>
                      <a:pt x="10310" y="1439"/>
                      <a:pt x="9770" y="741"/>
                    </a:cubicBezTo>
                    <a:cubicBezTo>
                      <a:pt x="9635" y="566"/>
                      <a:pt x="9485" y="435"/>
                      <a:pt x="9295" y="341"/>
                    </a:cubicBezTo>
                    <a:cubicBezTo>
                      <a:pt x="9059" y="227"/>
                      <a:pt x="8807" y="179"/>
                      <a:pt x="8546" y="162"/>
                    </a:cubicBezTo>
                    <a:cubicBezTo>
                      <a:pt x="8525" y="161"/>
                      <a:pt x="8505" y="160"/>
                      <a:pt x="8485" y="160"/>
                    </a:cubicBezTo>
                    <a:cubicBezTo>
                      <a:pt x="8303" y="160"/>
                      <a:pt x="8140" y="211"/>
                      <a:pt x="8001" y="339"/>
                    </a:cubicBezTo>
                    <a:cubicBezTo>
                      <a:pt x="7962" y="377"/>
                      <a:pt x="7913" y="401"/>
                      <a:pt x="7874" y="429"/>
                    </a:cubicBezTo>
                    <a:cubicBezTo>
                      <a:pt x="7698" y="320"/>
                      <a:pt x="7532" y="213"/>
                      <a:pt x="7361" y="116"/>
                    </a:cubicBezTo>
                    <a:cubicBezTo>
                      <a:pt x="7220" y="35"/>
                      <a:pt x="7074" y="0"/>
                      <a:pt x="6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2747050" y="1944750"/>
                <a:ext cx="7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37" extrusionOk="0">
                    <a:moveTo>
                      <a:pt x="189" y="1"/>
                    </a:moveTo>
                    <a:cubicBezTo>
                      <a:pt x="111" y="1"/>
                      <a:pt x="48" y="24"/>
                      <a:pt x="1" y="70"/>
                    </a:cubicBezTo>
                    <a:cubicBezTo>
                      <a:pt x="61" y="114"/>
                      <a:pt x="105" y="137"/>
                      <a:pt x="147" y="137"/>
                    </a:cubicBezTo>
                    <a:cubicBezTo>
                      <a:pt x="200" y="137"/>
                      <a:pt x="248" y="99"/>
                      <a:pt x="316" y="18"/>
                    </a:cubicBezTo>
                    <a:cubicBezTo>
                      <a:pt x="270" y="6"/>
                      <a:pt x="228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37"/>
          <p:cNvSpPr/>
          <p:nvPr/>
        </p:nvSpPr>
        <p:spPr>
          <a:xfrm>
            <a:off x="285305" y="2887233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8109773" y="386688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2" name="Google Shape;392;p37"/>
          <p:cNvGrpSpPr/>
          <p:nvPr/>
        </p:nvGrpSpPr>
        <p:grpSpPr>
          <a:xfrm>
            <a:off x="8342135" y="3757633"/>
            <a:ext cx="720576" cy="1327594"/>
            <a:chOff x="3980136" y="2429993"/>
            <a:chExt cx="720576" cy="1327594"/>
          </a:xfrm>
        </p:grpSpPr>
        <p:sp>
          <p:nvSpPr>
            <p:cNvPr id="393" name="Google Shape;393;p37"/>
            <p:cNvSpPr/>
            <p:nvPr/>
          </p:nvSpPr>
          <p:spPr>
            <a:xfrm>
              <a:off x="3980136" y="2429993"/>
              <a:ext cx="720519" cy="1327594"/>
            </a:xfrm>
            <a:custGeom>
              <a:avLst/>
              <a:gdLst/>
              <a:ahLst/>
              <a:cxnLst/>
              <a:rect l="l" t="t" r="r" b="b"/>
              <a:pathLst>
                <a:path w="10486" h="19321" extrusionOk="0">
                  <a:moveTo>
                    <a:pt x="2614" y="6556"/>
                  </a:moveTo>
                  <a:cubicBezTo>
                    <a:pt x="2604" y="6579"/>
                    <a:pt x="2587" y="6600"/>
                    <a:pt x="2568" y="6618"/>
                  </a:cubicBezTo>
                  <a:cubicBezTo>
                    <a:pt x="2587" y="6600"/>
                    <a:pt x="2602" y="6579"/>
                    <a:pt x="2614" y="6556"/>
                  </a:cubicBezTo>
                  <a:close/>
                  <a:moveTo>
                    <a:pt x="4969" y="1"/>
                  </a:moveTo>
                  <a:cubicBezTo>
                    <a:pt x="4614" y="1"/>
                    <a:pt x="4441" y="171"/>
                    <a:pt x="4475" y="675"/>
                  </a:cubicBezTo>
                  <a:cubicBezTo>
                    <a:pt x="4494" y="958"/>
                    <a:pt x="4551" y="1237"/>
                    <a:pt x="4605" y="1516"/>
                  </a:cubicBezTo>
                  <a:cubicBezTo>
                    <a:pt x="4760" y="2318"/>
                    <a:pt x="4808" y="3123"/>
                    <a:pt x="4722" y="3937"/>
                  </a:cubicBezTo>
                  <a:cubicBezTo>
                    <a:pt x="4670" y="4433"/>
                    <a:pt x="4631" y="4930"/>
                    <a:pt x="4575" y="5425"/>
                  </a:cubicBezTo>
                  <a:cubicBezTo>
                    <a:pt x="4548" y="5664"/>
                    <a:pt x="4505" y="5901"/>
                    <a:pt x="4406" y="6145"/>
                  </a:cubicBezTo>
                  <a:cubicBezTo>
                    <a:pt x="4281" y="6115"/>
                    <a:pt x="4169" y="6088"/>
                    <a:pt x="4056" y="6060"/>
                  </a:cubicBezTo>
                  <a:cubicBezTo>
                    <a:pt x="3891" y="6017"/>
                    <a:pt x="3726" y="5993"/>
                    <a:pt x="3563" y="5993"/>
                  </a:cubicBezTo>
                  <a:cubicBezTo>
                    <a:pt x="3352" y="5993"/>
                    <a:pt x="3142" y="6034"/>
                    <a:pt x="2937" y="6126"/>
                  </a:cubicBezTo>
                  <a:cubicBezTo>
                    <a:pt x="2698" y="6232"/>
                    <a:pt x="2553" y="6417"/>
                    <a:pt x="2493" y="6673"/>
                  </a:cubicBezTo>
                  <a:cubicBezTo>
                    <a:pt x="2497" y="6670"/>
                    <a:pt x="2500" y="6667"/>
                    <a:pt x="2503" y="6666"/>
                  </a:cubicBezTo>
                  <a:lnTo>
                    <a:pt x="2503" y="6666"/>
                  </a:lnTo>
                  <a:lnTo>
                    <a:pt x="2452" y="6753"/>
                  </a:lnTo>
                  <a:lnTo>
                    <a:pt x="2455" y="6754"/>
                  </a:lnTo>
                  <a:cubicBezTo>
                    <a:pt x="2374" y="6729"/>
                    <a:pt x="2290" y="6708"/>
                    <a:pt x="2204" y="6690"/>
                  </a:cubicBezTo>
                  <a:cubicBezTo>
                    <a:pt x="2108" y="6671"/>
                    <a:pt x="2012" y="6661"/>
                    <a:pt x="1917" y="6661"/>
                  </a:cubicBezTo>
                  <a:cubicBezTo>
                    <a:pt x="1828" y="6661"/>
                    <a:pt x="1740" y="6670"/>
                    <a:pt x="1651" y="6690"/>
                  </a:cubicBezTo>
                  <a:cubicBezTo>
                    <a:pt x="1261" y="6778"/>
                    <a:pt x="911" y="6963"/>
                    <a:pt x="560" y="7145"/>
                  </a:cubicBezTo>
                  <a:cubicBezTo>
                    <a:pt x="495" y="7179"/>
                    <a:pt x="422" y="7230"/>
                    <a:pt x="392" y="7292"/>
                  </a:cubicBezTo>
                  <a:cubicBezTo>
                    <a:pt x="293" y="7503"/>
                    <a:pt x="192" y="7719"/>
                    <a:pt x="128" y="7943"/>
                  </a:cubicBezTo>
                  <a:cubicBezTo>
                    <a:pt x="14" y="8331"/>
                    <a:pt x="0" y="8735"/>
                    <a:pt x="15" y="9137"/>
                  </a:cubicBezTo>
                  <a:cubicBezTo>
                    <a:pt x="39" y="9844"/>
                    <a:pt x="98" y="10548"/>
                    <a:pt x="215" y="11245"/>
                  </a:cubicBezTo>
                  <a:cubicBezTo>
                    <a:pt x="330" y="11937"/>
                    <a:pt x="583" y="12566"/>
                    <a:pt x="1045" y="13098"/>
                  </a:cubicBezTo>
                  <a:cubicBezTo>
                    <a:pt x="1231" y="13311"/>
                    <a:pt x="1438" y="13506"/>
                    <a:pt x="1622" y="13694"/>
                  </a:cubicBezTo>
                  <a:cubicBezTo>
                    <a:pt x="1658" y="13877"/>
                    <a:pt x="1706" y="14050"/>
                    <a:pt x="1724" y="14225"/>
                  </a:cubicBezTo>
                  <a:cubicBezTo>
                    <a:pt x="1783" y="14803"/>
                    <a:pt x="1850" y="15382"/>
                    <a:pt x="1880" y="15963"/>
                  </a:cubicBezTo>
                  <a:cubicBezTo>
                    <a:pt x="1924" y="16848"/>
                    <a:pt x="1937" y="17735"/>
                    <a:pt x="1964" y="18621"/>
                  </a:cubicBezTo>
                  <a:cubicBezTo>
                    <a:pt x="1964" y="18635"/>
                    <a:pt x="1967" y="18648"/>
                    <a:pt x="1966" y="18662"/>
                  </a:cubicBezTo>
                  <a:cubicBezTo>
                    <a:pt x="1960" y="18783"/>
                    <a:pt x="2020" y="18861"/>
                    <a:pt x="2126" y="18903"/>
                  </a:cubicBezTo>
                  <a:cubicBezTo>
                    <a:pt x="2256" y="18953"/>
                    <a:pt x="2388" y="18995"/>
                    <a:pt x="2518" y="19041"/>
                  </a:cubicBezTo>
                  <a:cubicBezTo>
                    <a:pt x="2940" y="19187"/>
                    <a:pt x="3376" y="19268"/>
                    <a:pt x="3817" y="19307"/>
                  </a:cubicBezTo>
                  <a:cubicBezTo>
                    <a:pt x="3921" y="19316"/>
                    <a:pt x="4023" y="19320"/>
                    <a:pt x="4125" y="19320"/>
                  </a:cubicBezTo>
                  <a:cubicBezTo>
                    <a:pt x="4768" y="19320"/>
                    <a:pt x="5385" y="19153"/>
                    <a:pt x="5990" y="18930"/>
                  </a:cubicBezTo>
                  <a:cubicBezTo>
                    <a:pt x="6398" y="18780"/>
                    <a:pt x="6727" y="18522"/>
                    <a:pt x="6977" y="18168"/>
                  </a:cubicBezTo>
                  <a:cubicBezTo>
                    <a:pt x="7034" y="18089"/>
                    <a:pt x="7073" y="17991"/>
                    <a:pt x="7144" y="17931"/>
                  </a:cubicBezTo>
                  <a:cubicBezTo>
                    <a:pt x="7270" y="17822"/>
                    <a:pt x="7294" y="17690"/>
                    <a:pt x="7277" y="17538"/>
                  </a:cubicBezTo>
                  <a:cubicBezTo>
                    <a:pt x="7270" y="17475"/>
                    <a:pt x="7264" y="17414"/>
                    <a:pt x="7259" y="17352"/>
                  </a:cubicBezTo>
                  <a:cubicBezTo>
                    <a:pt x="7222" y="16840"/>
                    <a:pt x="7201" y="16329"/>
                    <a:pt x="7144" y="15820"/>
                  </a:cubicBezTo>
                  <a:cubicBezTo>
                    <a:pt x="7069" y="15143"/>
                    <a:pt x="7048" y="14465"/>
                    <a:pt x="7055" y="13785"/>
                  </a:cubicBezTo>
                  <a:cubicBezTo>
                    <a:pt x="7058" y="13557"/>
                    <a:pt x="7072" y="13326"/>
                    <a:pt x="7045" y="13101"/>
                  </a:cubicBezTo>
                  <a:cubicBezTo>
                    <a:pt x="7025" y="12926"/>
                    <a:pt x="7078" y="12807"/>
                    <a:pt x="7208" y="12707"/>
                  </a:cubicBezTo>
                  <a:cubicBezTo>
                    <a:pt x="7246" y="12677"/>
                    <a:pt x="7283" y="12645"/>
                    <a:pt x="7321" y="12615"/>
                  </a:cubicBezTo>
                  <a:cubicBezTo>
                    <a:pt x="7705" y="12290"/>
                    <a:pt x="7996" y="11902"/>
                    <a:pt x="8122" y="11406"/>
                  </a:cubicBezTo>
                  <a:cubicBezTo>
                    <a:pt x="8161" y="11259"/>
                    <a:pt x="8209" y="11113"/>
                    <a:pt x="8241" y="10965"/>
                  </a:cubicBezTo>
                  <a:cubicBezTo>
                    <a:pt x="8358" y="10438"/>
                    <a:pt x="8469" y="9910"/>
                    <a:pt x="8578" y="9391"/>
                  </a:cubicBezTo>
                  <a:cubicBezTo>
                    <a:pt x="8272" y="8722"/>
                    <a:pt x="8034" y="8031"/>
                    <a:pt x="7828" y="7304"/>
                  </a:cubicBezTo>
                  <a:cubicBezTo>
                    <a:pt x="7968" y="7238"/>
                    <a:pt x="8086" y="7184"/>
                    <a:pt x="8202" y="7124"/>
                  </a:cubicBezTo>
                  <a:cubicBezTo>
                    <a:pt x="8373" y="7034"/>
                    <a:pt x="8548" y="6948"/>
                    <a:pt x="8712" y="6844"/>
                  </a:cubicBezTo>
                  <a:cubicBezTo>
                    <a:pt x="8970" y="6682"/>
                    <a:pt x="9216" y="6502"/>
                    <a:pt x="9473" y="6339"/>
                  </a:cubicBezTo>
                  <a:cubicBezTo>
                    <a:pt x="9899" y="6069"/>
                    <a:pt x="10187" y="5688"/>
                    <a:pt x="10388" y="5235"/>
                  </a:cubicBezTo>
                  <a:cubicBezTo>
                    <a:pt x="10479" y="5029"/>
                    <a:pt x="10485" y="4819"/>
                    <a:pt x="10403" y="4609"/>
                  </a:cubicBezTo>
                  <a:cubicBezTo>
                    <a:pt x="10328" y="4418"/>
                    <a:pt x="10152" y="4294"/>
                    <a:pt x="9949" y="4294"/>
                  </a:cubicBezTo>
                  <a:cubicBezTo>
                    <a:pt x="9944" y="4294"/>
                    <a:pt x="9939" y="4294"/>
                    <a:pt x="9935" y="4294"/>
                  </a:cubicBezTo>
                  <a:cubicBezTo>
                    <a:pt x="9867" y="4295"/>
                    <a:pt x="9795" y="4307"/>
                    <a:pt x="9732" y="4331"/>
                  </a:cubicBezTo>
                  <a:cubicBezTo>
                    <a:pt x="9476" y="4433"/>
                    <a:pt x="9224" y="4546"/>
                    <a:pt x="8967" y="4649"/>
                  </a:cubicBezTo>
                  <a:cubicBezTo>
                    <a:pt x="8401" y="4877"/>
                    <a:pt x="7836" y="5101"/>
                    <a:pt x="7270" y="5326"/>
                  </a:cubicBezTo>
                  <a:cubicBezTo>
                    <a:pt x="7232" y="5341"/>
                    <a:pt x="7192" y="5350"/>
                    <a:pt x="7144" y="5364"/>
                  </a:cubicBezTo>
                  <a:cubicBezTo>
                    <a:pt x="6992" y="5181"/>
                    <a:pt x="6853" y="4981"/>
                    <a:pt x="6592" y="4960"/>
                  </a:cubicBezTo>
                  <a:cubicBezTo>
                    <a:pt x="6587" y="4885"/>
                    <a:pt x="6583" y="4829"/>
                    <a:pt x="6583" y="4775"/>
                  </a:cubicBezTo>
                  <a:cubicBezTo>
                    <a:pt x="6583" y="4373"/>
                    <a:pt x="6587" y="3971"/>
                    <a:pt x="6581" y="3569"/>
                  </a:cubicBezTo>
                  <a:cubicBezTo>
                    <a:pt x="6575" y="3266"/>
                    <a:pt x="6556" y="2961"/>
                    <a:pt x="6539" y="2657"/>
                  </a:cubicBezTo>
                  <a:cubicBezTo>
                    <a:pt x="6524" y="2373"/>
                    <a:pt x="6508" y="2090"/>
                    <a:pt x="6487" y="1808"/>
                  </a:cubicBezTo>
                  <a:cubicBezTo>
                    <a:pt x="6455" y="1423"/>
                    <a:pt x="6338" y="1065"/>
                    <a:pt x="6185" y="711"/>
                  </a:cubicBezTo>
                  <a:cubicBezTo>
                    <a:pt x="5974" y="226"/>
                    <a:pt x="5571" y="52"/>
                    <a:pt x="5096" y="7"/>
                  </a:cubicBezTo>
                  <a:cubicBezTo>
                    <a:pt x="5051" y="3"/>
                    <a:pt x="5009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37"/>
            <p:cNvGrpSpPr/>
            <p:nvPr/>
          </p:nvGrpSpPr>
          <p:grpSpPr>
            <a:xfrm>
              <a:off x="3980192" y="2430028"/>
              <a:ext cx="720519" cy="1327525"/>
              <a:chOff x="3028500" y="1940475"/>
              <a:chExt cx="262150" cy="483000"/>
            </a:xfrm>
          </p:grpSpPr>
          <p:sp>
            <p:nvSpPr>
              <p:cNvPr id="395" name="Google Shape;395;p37"/>
              <p:cNvSpPr/>
              <p:nvPr/>
            </p:nvSpPr>
            <p:spPr>
              <a:xfrm>
                <a:off x="3089800" y="2050725"/>
                <a:ext cx="19800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7908" extrusionOk="0">
                    <a:moveTo>
                      <a:pt x="2659" y="2354"/>
                    </a:moveTo>
                    <a:cubicBezTo>
                      <a:pt x="2821" y="2414"/>
                      <a:pt x="2866" y="2536"/>
                      <a:pt x="2886" y="2674"/>
                    </a:cubicBezTo>
                    <a:cubicBezTo>
                      <a:pt x="2871" y="2681"/>
                      <a:pt x="2854" y="2689"/>
                      <a:pt x="2839" y="2695"/>
                    </a:cubicBezTo>
                    <a:cubicBezTo>
                      <a:pt x="2779" y="2582"/>
                      <a:pt x="2719" y="2468"/>
                      <a:pt x="2659" y="2354"/>
                    </a:cubicBezTo>
                    <a:close/>
                    <a:moveTo>
                      <a:pt x="7481" y="1"/>
                    </a:moveTo>
                    <a:cubicBezTo>
                      <a:pt x="7440" y="1"/>
                      <a:pt x="7397" y="6"/>
                      <a:pt x="7353" y="18"/>
                    </a:cubicBezTo>
                    <a:cubicBezTo>
                      <a:pt x="7194" y="61"/>
                      <a:pt x="7037" y="123"/>
                      <a:pt x="6884" y="187"/>
                    </a:cubicBezTo>
                    <a:cubicBezTo>
                      <a:pt x="6029" y="543"/>
                      <a:pt x="5174" y="906"/>
                      <a:pt x="4317" y="1260"/>
                    </a:cubicBezTo>
                    <a:cubicBezTo>
                      <a:pt x="4152" y="1328"/>
                      <a:pt x="3977" y="1370"/>
                      <a:pt x="3804" y="1421"/>
                    </a:cubicBezTo>
                    <a:cubicBezTo>
                      <a:pt x="3565" y="1491"/>
                      <a:pt x="3325" y="1557"/>
                      <a:pt x="3087" y="1629"/>
                    </a:cubicBezTo>
                    <a:cubicBezTo>
                      <a:pt x="2794" y="1715"/>
                      <a:pt x="2503" y="1802"/>
                      <a:pt x="2212" y="1895"/>
                    </a:cubicBezTo>
                    <a:cubicBezTo>
                      <a:pt x="2185" y="1903"/>
                      <a:pt x="2159" y="1907"/>
                      <a:pt x="2134" y="1907"/>
                    </a:cubicBezTo>
                    <a:cubicBezTo>
                      <a:pt x="2088" y="1907"/>
                      <a:pt x="2044" y="1895"/>
                      <a:pt x="1995" y="1881"/>
                    </a:cubicBezTo>
                    <a:cubicBezTo>
                      <a:pt x="1735" y="1811"/>
                      <a:pt x="1472" y="1740"/>
                      <a:pt x="1207" y="1704"/>
                    </a:cubicBezTo>
                    <a:cubicBezTo>
                      <a:pt x="1168" y="1699"/>
                      <a:pt x="1129" y="1697"/>
                      <a:pt x="1090" y="1697"/>
                    </a:cubicBezTo>
                    <a:cubicBezTo>
                      <a:pt x="965" y="1697"/>
                      <a:pt x="836" y="1719"/>
                      <a:pt x="713" y="1743"/>
                    </a:cubicBezTo>
                    <a:cubicBezTo>
                      <a:pt x="473" y="1791"/>
                      <a:pt x="280" y="1919"/>
                      <a:pt x="162" y="2145"/>
                    </a:cubicBezTo>
                    <a:cubicBezTo>
                      <a:pt x="140" y="2190"/>
                      <a:pt x="99" y="2226"/>
                      <a:pt x="51" y="2255"/>
                    </a:cubicBezTo>
                    <a:lnTo>
                      <a:pt x="0" y="2342"/>
                    </a:lnTo>
                    <a:cubicBezTo>
                      <a:pt x="515" y="2497"/>
                      <a:pt x="955" y="2792"/>
                      <a:pt x="1366" y="3140"/>
                    </a:cubicBezTo>
                    <a:cubicBezTo>
                      <a:pt x="1613" y="3352"/>
                      <a:pt x="1855" y="3569"/>
                      <a:pt x="2104" y="3779"/>
                    </a:cubicBezTo>
                    <a:cubicBezTo>
                      <a:pt x="2245" y="3898"/>
                      <a:pt x="2358" y="4034"/>
                      <a:pt x="2434" y="4201"/>
                    </a:cubicBezTo>
                    <a:cubicBezTo>
                      <a:pt x="2479" y="4303"/>
                      <a:pt x="2530" y="4401"/>
                      <a:pt x="2577" y="4503"/>
                    </a:cubicBezTo>
                    <a:cubicBezTo>
                      <a:pt x="2752" y="4897"/>
                      <a:pt x="2758" y="4897"/>
                      <a:pt x="2703" y="5320"/>
                    </a:cubicBezTo>
                    <a:cubicBezTo>
                      <a:pt x="2668" y="5580"/>
                      <a:pt x="2610" y="5836"/>
                      <a:pt x="2565" y="6096"/>
                    </a:cubicBezTo>
                    <a:cubicBezTo>
                      <a:pt x="2553" y="6156"/>
                      <a:pt x="2539" y="6219"/>
                      <a:pt x="2539" y="6281"/>
                    </a:cubicBezTo>
                    <a:cubicBezTo>
                      <a:pt x="2542" y="6702"/>
                      <a:pt x="2544" y="7125"/>
                      <a:pt x="2556" y="7548"/>
                    </a:cubicBezTo>
                    <a:cubicBezTo>
                      <a:pt x="2560" y="7744"/>
                      <a:pt x="2626" y="7816"/>
                      <a:pt x="2818" y="7868"/>
                    </a:cubicBezTo>
                    <a:cubicBezTo>
                      <a:pt x="2894" y="7888"/>
                      <a:pt x="2971" y="7907"/>
                      <a:pt x="3048" y="7907"/>
                    </a:cubicBezTo>
                    <a:cubicBezTo>
                      <a:pt x="3054" y="7907"/>
                      <a:pt x="3059" y="7907"/>
                      <a:pt x="3064" y="7907"/>
                    </a:cubicBezTo>
                    <a:cubicBezTo>
                      <a:pt x="3354" y="7898"/>
                      <a:pt x="3579" y="7787"/>
                      <a:pt x="3589" y="7422"/>
                    </a:cubicBezTo>
                    <a:cubicBezTo>
                      <a:pt x="3591" y="7319"/>
                      <a:pt x="3589" y="7215"/>
                      <a:pt x="3591" y="7110"/>
                    </a:cubicBezTo>
                    <a:cubicBezTo>
                      <a:pt x="3606" y="6585"/>
                      <a:pt x="3618" y="6059"/>
                      <a:pt x="3634" y="5533"/>
                    </a:cubicBezTo>
                    <a:cubicBezTo>
                      <a:pt x="3645" y="5160"/>
                      <a:pt x="3657" y="4785"/>
                      <a:pt x="3672" y="4411"/>
                    </a:cubicBezTo>
                    <a:cubicBezTo>
                      <a:pt x="3684" y="4114"/>
                      <a:pt x="3595" y="3856"/>
                      <a:pt x="3408" y="3623"/>
                    </a:cubicBezTo>
                    <a:cubicBezTo>
                      <a:pt x="3133" y="3283"/>
                      <a:pt x="2865" y="2941"/>
                      <a:pt x="2503" y="2684"/>
                    </a:cubicBezTo>
                    <a:cubicBezTo>
                      <a:pt x="2394" y="2608"/>
                      <a:pt x="2280" y="2527"/>
                      <a:pt x="2239" y="2364"/>
                    </a:cubicBezTo>
                    <a:lnTo>
                      <a:pt x="2239" y="2364"/>
                    </a:lnTo>
                    <a:cubicBezTo>
                      <a:pt x="2284" y="2384"/>
                      <a:pt x="2334" y="2396"/>
                      <a:pt x="2371" y="2423"/>
                    </a:cubicBezTo>
                    <a:cubicBezTo>
                      <a:pt x="2716" y="2674"/>
                      <a:pt x="3033" y="2953"/>
                      <a:pt x="3288" y="3293"/>
                    </a:cubicBezTo>
                    <a:cubicBezTo>
                      <a:pt x="3354" y="3381"/>
                      <a:pt x="3422" y="3416"/>
                      <a:pt x="3509" y="3416"/>
                    </a:cubicBezTo>
                    <a:cubicBezTo>
                      <a:pt x="3539" y="3416"/>
                      <a:pt x="3571" y="3412"/>
                      <a:pt x="3606" y="3404"/>
                    </a:cubicBezTo>
                    <a:cubicBezTo>
                      <a:pt x="4118" y="3298"/>
                      <a:pt x="4587" y="3071"/>
                      <a:pt x="5073" y="2891"/>
                    </a:cubicBezTo>
                    <a:cubicBezTo>
                      <a:pt x="5561" y="2710"/>
                      <a:pt x="6023" y="2473"/>
                      <a:pt x="6446" y="2165"/>
                    </a:cubicBezTo>
                    <a:cubicBezTo>
                      <a:pt x="6614" y="2042"/>
                      <a:pt x="6797" y="1941"/>
                      <a:pt x="6970" y="1826"/>
                    </a:cubicBezTo>
                    <a:cubicBezTo>
                      <a:pt x="7350" y="1574"/>
                      <a:pt x="7624" y="1232"/>
                      <a:pt x="7809" y="816"/>
                    </a:cubicBezTo>
                    <a:cubicBezTo>
                      <a:pt x="7876" y="663"/>
                      <a:pt x="7920" y="504"/>
                      <a:pt x="7873" y="333"/>
                    </a:cubicBezTo>
                    <a:cubicBezTo>
                      <a:pt x="7815" y="124"/>
                      <a:pt x="7671" y="1"/>
                      <a:pt x="748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3031350" y="2109475"/>
                <a:ext cx="207800" cy="309950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2398" extrusionOk="0">
                    <a:moveTo>
                      <a:pt x="1774" y="1"/>
                    </a:moveTo>
                    <a:cubicBezTo>
                      <a:pt x="1608" y="1"/>
                      <a:pt x="1445" y="33"/>
                      <a:pt x="1284" y="103"/>
                    </a:cubicBezTo>
                    <a:cubicBezTo>
                      <a:pt x="1093" y="187"/>
                      <a:pt x="904" y="270"/>
                      <a:pt x="710" y="349"/>
                    </a:cubicBezTo>
                    <a:cubicBezTo>
                      <a:pt x="538" y="420"/>
                      <a:pt x="394" y="529"/>
                      <a:pt x="310" y="694"/>
                    </a:cubicBezTo>
                    <a:cubicBezTo>
                      <a:pt x="229" y="853"/>
                      <a:pt x="154" y="1020"/>
                      <a:pt x="106" y="1191"/>
                    </a:cubicBezTo>
                    <a:cubicBezTo>
                      <a:pt x="5" y="1539"/>
                      <a:pt x="1" y="1901"/>
                      <a:pt x="4" y="2262"/>
                    </a:cubicBezTo>
                    <a:cubicBezTo>
                      <a:pt x="13" y="2984"/>
                      <a:pt x="80" y="3698"/>
                      <a:pt x="187" y="4412"/>
                    </a:cubicBezTo>
                    <a:lnTo>
                      <a:pt x="185" y="4412"/>
                    </a:lnTo>
                    <a:cubicBezTo>
                      <a:pt x="295" y="5147"/>
                      <a:pt x="560" y="5802"/>
                      <a:pt x="1071" y="6345"/>
                    </a:cubicBezTo>
                    <a:cubicBezTo>
                      <a:pt x="1503" y="6804"/>
                      <a:pt x="1980" y="7217"/>
                      <a:pt x="2485" y="7595"/>
                    </a:cubicBezTo>
                    <a:cubicBezTo>
                      <a:pt x="2530" y="7629"/>
                      <a:pt x="2577" y="7662"/>
                      <a:pt x="2622" y="7695"/>
                    </a:cubicBezTo>
                    <a:cubicBezTo>
                      <a:pt x="2244" y="7646"/>
                      <a:pt x="2044" y="7319"/>
                      <a:pt x="1726" y="7137"/>
                    </a:cubicBezTo>
                    <a:lnTo>
                      <a:pt x="1726" y="7137"/>
                    </a:lnTo>
                    <a:cubicBezTo>
                      <a:pt x="1731" y="7215"/>
                      <a:pt x="1734" y="7269"/>
                      <a:pt x="1740" y="7322"/>
                    </a:cubicBezTo>
                    <a:cubicBezTo>
                      <a:pt x="1776" y="7680"/>
                      <a:pt x="1824" y="8037"/>
                      <a:pt x="1849" y="8397"/>
                    </a:cubicBezTo>
                    <a:cubicBezTo>
                      <a:pt x="1899" y="9109"/>
                      <a:pt x="1941" y="9820"/>
                      <a:pt x="1975" y="10532"/>
                    </a:cubicBezTo>
                    <a:cubicBezTo>
                      <a:pt x="1995" y="10948"/>
                      <a:pt x="1992" y="11364"/>
                      <a:pt x="2002" y="11779"/>
                    </a:cubicBezTo>
                    <a:cubicBezTo>
                      <a:pt x="2005" y="11967"/>
                      <a:pt x="2023" y="11986"/>
                      <a:pt x="2199" y="12045"/>
                    </a:cubicBezTo>
                    <a:cubicBezTo>
                      <a:pt x="2356" y="12097"/>
                      <a:pt x="2515" y="12151"/>
                      <a:pt x="2676" y="12192"/>
                    </a:cubicBezTo>
                    <a:cubicBezTo>
                      <a:pt x="3130" y="12311"/>
                      <a:pt x="3584" y="12397"/>
                      <a:pt x="4044" y="12397"/>
                    </a:cubicBezTo>
                    <a:cubicBezTo>
                      <a:pt x="4311" y="12397"/>
                      <a:pt x="4579" y="12368"/>
                      <a:pt x="4850" y="12298"/>
                    </a:cubicBezTo>
                    <a:cubicBezTo>
                      <a:pt x="5225" y="12201"/>
                      <a:pt x="5603" y="12118"/>
                      <a:pt x="5959" y="11953"/>
                    </a:cubicBezTo>
                    <a:cubicBezTo>
                      <a:pt x="6331" y="11779"/>
                      <a:pt x="6609" y="11514"/>
                      <a:pt x="6816" y="11164"/>
                    </a:cubicBezTo>
                    <a:cubicBezTo>
                      <a:pt x="6837" y="11130"/>
                      <a:pt x="6859" y="11086"/>
                      <a:pt x="6894" y="11071"/>
                    </a:cubicBezTo>
                    <a:cubicBezTo>
                      <a:pt x="7030" y="11010"/>
                      <a:pt x="7033" y="10897"/>
                      <a:pt x="7023" y="10774"/>
                    </a:cubicBezTo>
                    <a:cubicBezTo>
                      <a:pt x="7006" y="10595"/>
                      <a:pt x="6991" y="10417"/>
                      <a:pt x="6979" y="10237"/>
                    </a:cubicBezTo>
                    <a:cubicBezTo>
                      <a:pt x="6967" y="10030"/>
                      <a:pt x="6967" y="9821"/>
                      <a:pt x="6946" y="9614"/>
                    </a:cubicBezTo>
                    <a:cubicBezTo>
                      <a:pt x="6865" y="8835"/>
                      <a:pt x="6774" y="8058"/>
                      <a:pt x="6802" y="7274"/>
                    </a:cubicBezTo>
                    <a:cubicBezTo>
                      <a:pt x="6807" y="7127"/>
                      <a:pt x="6811" y="6981"/>
                      <a:pt x="6810" y="6835"/>
                    </a:cubicBezTo>
                    <a:cubicBezTo>
                      <a:pt x="6810" y="6747"/>
                      <a:pt x="6801" y="6657"/>
                      <a:pt x="6798" y="6567"/>
                    </a:cubicBezTo>
                    <a:cubicBezTo>
                      <a:pt x="6793" y="6483"/>
                      <a:pt x="6790" y="6400"/>
                      <a:pt x="6784" y="6271"/>
                    </a:cubicBezTo>
                    <a:cubicBezTo>
                      <a:pt x="6490" y="6612"/>
                      <a:pt x="6433" y="7006"/>
                      <a:pt x="6274" y="7352"/>
                    </a:cubicBezTo>
                    <a:cubicBezTo>
                      <a:pt x="6255" y="7320"/>
                      <a:pt x="6249" y="7293"/>
                      <a:pt x="6250" y="7266"/>
                    </a:cubicBezTo>
                    <a:cubicBezTo>
                      <a:pt x="6255" y="7218"/>
                      <a:pt x="6262" y="7170"/>
                      <a:pt x="6271" y="7122"/>
                    </a:cubicBezTo>
                    <a:cubicBezTo>
                      <a:pt x="6381" y="6633"/>
                      <a:pt x="6640" y="6232"/>
                      <a:pt x="7000" y="5890"/>
                    </a:cubicBezTo>
                    <a:cubicBezTo>
                      <a:pt x="7182" y="5719"/>
                      <a:pt x="7366" y="5550"/>
                      <a:pt x="7528" y="5361"/>
                    </a:cubicBezTo>
                    <a:cubicBezTo>
                      <a:pt x="7635" y="5237"/>
                      <a:pt x="7731" y="5092"/>
                      <a:pt x="7785" y="4939"/>
                    </a:cubicBezTo>
                    <a:cubicBezTo>
                      <a:pt x="8010" y="4306"/>
                      <a:pt x="8177" y="3656"/>
                      <a:pt x="8274" y="2990"/>
                    </a:cubicBezTo>
                    <a:cubicBezTo>
                      <a:pt x="8312" y="2745"/>
                      <a:pt x="8303" y="2501"/>
                      <a:pt x="8199" y="2276"/>
                    </a:cubicBezTo>
                    <a:cubicBezTo>
                      <a:pt x="7989" y="1821"/>
                      <a:pt x="7865" y="1336"/>
                      <a:pt x="7708" y="864"/>
                    </a:cubicBezTo>
                    <a:cubicBezTo>
                      <a:pt x="7680" y="780"/>
                      <a:pt x="7644" y="699"/>
                      <a:pt x="7608" y="600"/>
                    </a:cubicBezTo>
                    <a:cubicBezTo>
                      <a:pt x="7023" y="805"/>
                      <a:pt x="6453" y="1006"/>
                      <a:pt x="5866" y="1212"/>
                    </a:cubicBezTo>
                    <a:cubicBezTo>
                      <a:pt x="5903" y="1275"/>
                      <a:pt x="5939" y="1324"/>
                      <a:pt x="5965" y="1380"/>
                    </a:cubicBezTo>
                    <a:cubicBezTo>
                      <a:pt x="6007" y="1473"/>
                      <a:pt x="6061" y="1567"/>
                      <a:pt x="6078" y="1665"/>
                    </a:cubicBezTo>
                    <a:cubicBezTo>
                      <a:pt x="6106" y="1842"/>
                      <a:pt x="6127" y="2024"/>
                      <a:pt x="6123" y="2202"/>
                    </a:cubicBezTo>
                    <a:cubicBezTo>
                      <a:pt x="6105" y="2846"/>
                      <a:pt x="6073" y="3489"/>
                      <a:pt x="6052" y="4133"/>
                    </a:cubicBezTo>
                    <a:cubicBezTo>
                      <a:pt x="6043" y="4451"/>
                      <a:pt x="6048" y="4771"/>
                      <a:pt x="6040" y="5090"/>
                    </a:cubicBezTo>
                    <a:cubicBezTo>
                      <a:pt x="6034" y="5359"/>
                      <a:pt x="5905" y="5559"/>
                      <a:pt x="5689" y="5626"/>
                    </a:cubicBezTo>
                    <a:cubicBezTo>
                      <a:pt x="5594" y="5655"/>
                      <a:pt x="5498" y="5671"/>
                      <a:pt x="5402" y="5671"/>
                    </a:cubicBezTo>
                    <a:cubicBezTo>
                      <a:pt x="5301" y="5671"/>
                      <a:pt x="5199" y="5653"/>
                      <a:pt x="5099" y="5614"/>
                    </a:cubicBezTo>
                    <a:cubicBezTo>
                      <a:pt x="5035" y="5590"/>
                      <a:pt x="4972" y="5562"/>
                      <a:pt x="4906" y="5535"/>
                    </a:cubicBezTo>
                    <a:cubicBezTo>
                      <a:pt x="4885" y="5565"/>
                      <a:pt x="4862" y="5586"/>
                      <a:pt x="4856" y="5610"/>
                    </a:cubicBezTo>
                    <a:cubicBezTo>
                      <a:pt x="4808" y="5809"/>
                      <a:pt x="4661" y="5904"/>
                      <a:pt x="4483" y="5965"/>
                    </a:cubicBezTo>
                    <a:cubicBezTo>
                      <a:pt x="4393" y="5997"/>
                      <a:pt x="4300" y="6030"/>
                      <a:pt x="4203" y="6045"/>
                    </a:cubicBezTo>
                    <a:cubicBezTo>
                      <a:pt x="4130" y="6057"/>
                      <a:pt x="4056" y="6065"/>
                      <a:pt x="3984" y="6065"/>
                    </a:cubicBezTo>
                    <a:cubicBezTo>
                      <a:pt x="3827" y="6065"/>
                      <a:pt x="3678" y="6027"/>
                      <a:pt x="3557" y="5908"/>
                    </a:cubicBezTo>
                    <a:cubicBezTo>
                      <a:pt x="3410" y="5766"/>
                      <a:pt x="3266" y="5602"/>
                      <a:pt x="3180" y="5419"/>
                    </a:cubicBezTo>
                    <a:cubicBezTo>
                      <a:pt x="2879" y="4765"/>
                      <a:pt x="2759" y="4076"/>
                      <a:pt x="2880" y="3354"/>
                    </a:cubicBezTo>
                    <a:cubicBezTo>
                      <a:pt x="2897" y="3260"/>
                      <a:pt x="2900" y="3161"/>
                      <a:pt x="2891" y="3065"/>
                    </a:cubicBezTo>
                    <a:cubicBezTo>
                      <a:pt x="2876" y="2906"/>
                      <a:pt x="2843" y="2730"/>
                      <a:pt x="2714" y="2634"/>
                    </a:cubicBezTo>
                    <a:cubicBezTo>
                      <a:pt x="2517" y="2488"/>
                      <a:pt x="2312" y="2359"/>
                      <a:pt x="2071" y="2359"/>
                    </a:cubicBezTo>
                    <a:cubicBezTo>
                      <a:pt x="1990" y="2359"/>
                      <a:pt x="1904" y="2374"/>
                      <a:pt x="1813" y="2408"/>
                    </a:cubicBezTo>
                    <a:cubicBezTo>
                      <a:pt x="1687" y="2455"/>
                      <a:pt x="1557" y="2475"/>
                      <a:pt x="1424" y="2475"/>
                    </a:cubicBezTo>
                    <a:cubicBezTo>
                      <a:pt x="1308" y="2475"/>
                      <a:pt x="1190" y="2459"/>
                      <a:pt x="1074" y="2433"/>
                    </a:cubicBezTo>
                    <a:cubicBezTo>
                      <a:pt x="964" y="2408"/>
                      <a:pt x="850" y="2379"/>
                      <a:pt x="794" y="2241"/>
                    </a:cubicBezTo>
                    <a:lnTo>
                      <a:pt x="794" y="2241"/>
                    </a:lnTo>
                    <a:cubicBezTo>
                      <a:pt x="1043" y="2320"/>
                      <a:pt x="1234" y="2359"/>
                      <a:pt x="1401" y="2359"/>
                    </a:cubicBezTo>
                    <a:cubicBezTo>
                      <a:pt x="1533" y="2359"/>
                      <a:pt x="1650" y="2334"/>
                      <a:pt x="1765" y="2285"/>
                    </a:cubicBezTo>
                    <a:cubicBezTo>
                      <a:pt x="1548" y="2126"/>
                      <a:pt x="1275" y="2078"/>
                      <a:pt x="1134" y="1810"/>
                    </a:cubicBezTo>
                    <a:lnTo>
                      <a:pt x="1134" y="1810"/>
                    </a:lnTo>
                    <a:cubicBezTo>
                      <a:pt x="1182" y="1821"/>
                      <a:pt x="1206" y="1818"/>
                      <a:pt x="1218" y="1828"/>
                    </a:cubicBezTo>
                    <a:cubicBezTo>
                      <a:pt x="1461" y="2064"/>
                      <a:pt x="1761" y="2172"/>
                      <a:pt x="2086" y="2243"/>
                    </a:cubicBezTo>
                    <a:cubicBezTo>
                      <a:pt x="2239" y="2276"/>
                      <a:pt x="2391" y="2333"/>
                      <a:pt x="2535" y="2399"/>
                    </a:cubicBezTo>
                    <a:cubicBezTo>
                      <a:pt x="2879" y="2555"/>
                      <a:pt x="3042" y="2868"/>
                      <a:pt x="2988" y="3240"/>
                    </a:cubicBezTo>
                    <a:cubicBezTo>
                      <a:pt x="2969" y="3377"/>
                      <a:pt x="2946" y="3515"/>
                      <a:pt x="2937" y="3653"/>
                    </a:cubicBezTo>
                    <a:cubicBezTo>
                      <a:pt x="2894" y="4253"/>
                      <a:pt x="3024" y="4822"/>
                      <a:pt x="3261" y="5370"/>
                    </a:cubicBezTo>
                    <a:cubicBezTo>
                      <a:pt x="3305" y="5470"/>
                      <a:pt x="3371" y="5563"/>
                      <a:pt x="3437" y="5650"/>
                    </a:cubicBezTo>
                    <a:cubicBezTo>
                      <a:pt x="3590" y="5853"/>
                      <a:pt x="3785" y="5948"/>
                      <a:pt x="4008" y="5948"/>
                    </a:cubicBezTo>
                    <a:cubicBezTo>
                      <a:pt x="4080" y="5948"/>
                      <a:pt x="4155" y="5938"/>
                      <a:pt x="4232" y="5919"/>
                    </a:cubicBezTo>
                    <a:cubicBezTo>
                      <a:pt x="4370" y="5884"/>
                      <a:pt x="4502" y="5815"/>
                      <a:pt x="4631" y="5751"/>
                    </a:cubicBezTo>
                    <a:cubicBezTo>
                      <a:pt x="4741" y="5695"/>
                      <a:pt x="4784" y="5580"/>
                      <a:pt x="4786" y="5472"/>
                    </a:cubicBezTo>
                    <a:cubicBezTo>
                      <a:pt x="4793" y="5183"/>
                      <a:pt x="4784" y="4894"/>
                      <a:pt x="4774" y="4604"/>
                    </a:cubicBezTo>
                    <a:cubicBezTo>
                      <a:pt x="4763" y="4298"/>
                      <a:pt x="4754" y="3994"/>
                      <a:pt x="4816" y="3692"/>
                    </a:cubicBezTo>
                    <a:cubicBezTo>
                      <a:pt x="4847" y="3537"/>
                      <a:pt x="4889" y="3383"/>
                      <a:pt x="4909" y="3225"/>
                    </a:cubicBezTo>
                    <a:cubicBezTo>
                      <a:pt x="4936" y="3006"/>
                      <a:pt x="5002" y="2772"/>
                      <a:pt x="4952" y="2568"/>
                    </a:cubicBezTo>
                    <a:cubicBezTo>
                      <a:pt x="4859" y="2180"/>
                      <a:pt x="4703" y="1803"/>
                      <a:pt x="4385" y="1525"/>
                    </a:cubicBezTo>
                    <a:cubicBezTo>
                      <a:pt x="4082" y="1263"/>
                      <a:pt x="3782" y="994"/>
                      <a:pt x="3470" y="742"/>
                    </a:cubicBezTo>
                    <a:cubicBezTo>
                      <a:pt x="3068" y="417"/>
                      <a:pt x="2628" y="163"/>
                      <a:pt x="2115" y="43"/>
                    </a:cubicBezTo>
                    <a:cubicBezTo>
                      <a:pt x="1999" y="15"/>
                      <a:pt x="1886" y="1"/>
                      <a:pt x="1774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3176000" y="2068125"/>
                <a:ext cx="275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3" extrusionOk="0">
                    <a:moveTo>
                      <a:pt x="711" y="1"/>
                    </a:moveTo>
                    <a:cubicBezTo>
                      <a:pt x="652" y="1"/>
                      <a:pt x="592" y="14"/>
                      <a:pt x="535" y="39"/>
                    </a:cubicBezTo>
                    <a:cubicBezTo>
                      <a:pt x="338" y="125"/>
                      <a:pt x="176" y="248"/>
                      <a:pt x="74" y="435"/>
                    </a:cubicBezTo>
                    <a:cubicBezTo>
                      <a:pt x="38" y="503"/>
                      <a:pt x="29" y="582"/>
                      <a:pt x="0" y="683"/>
                    </a:cubicBezTo>
                    <a:cubicBezTo>
                      <a:pt x="409" y="626"/>
                      <a:pt x="757" y="510"/>
                      <a:pt x="1100" y="341"/>
                    </a:cubicBezTo>
                    <a:cubicBezTo>
                      <a:pt x="1036" y="106"/>
                      <a:pt x="878" y="1"/>
                      <a:pt x="71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3141650" y="1942775"/>
                <a:ext cx="494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096" extrusionOk="0">
                    <a:moveTo>
                      <a:pt x="480" y="1"/>
                    </a:moveTo>
                    <a:cubicBezTo>
                      <a:pt x="473" y="1"/>
                      <a:pt x="466" y="1"/>
                      <a:pt x="459" y="1"/>
                    </a:cubicBezTo>
                    <a:cubicBezTo>
                      <a:pt x="168" y="6"/>
                      <a:pt x="42" y="139"/>
                      <a:pt x="56" y="430"/>
                    </a:cubicBezTo>
                    <a:cubicBezTo>
                      <a:pt x="66" y="616"/>
                      <a:pt x="87" y="802"/>
                      <a:pt x="122" y="985"/>
                    </a:cubicBezTo>
                    <a:cubicBezTo>
                      <a:pt x="218" y="1509"/>
                      <a:pt x="330" y="2033"/>
                      <a:pt x="342" y="2565"/>
                    </a:cubicBezTo>
                    <a:cubicBezTo>
                      <a:pt x="351" y="3000"/>
                      <a:pt x="344" y="3439"/>
                      <a:pt x="308" y="3872"/>
                    </a:cubicBezTo>
                    <a:cubicBezTo>
                      <a:pt x="260" y="4442"/>
                      <a:pt x="179" y="5011"/>
                      <a:pt x="108" y="5580"/>
                    </a:cubicBezTo>
                    <a:cubicBezTo>
                      <a:pt x="87" y="5736"/>
                      <a:pt x="44" y="5889"/>
                      <a:pt x="0" y="6096"/>
                    </a:cubicBezTo>
                    <a:cubicBezTo>
                      <a:pt x="128" y="6079"/>
                      <a:pt x="224" y="6079"/>
                      <a:pt x="312" y="6054"/>
                    </a:cubicBezTo>
                    <a:cubicBezTo>
                      <a:pt x="558" y="5982"/>
                      <a:pt x="798" y="5893"/>
                      <a:pt x="1044" y="5824"/>
                    </a:cubicBezTo>
                    <a:cubicBezTo>
                      <a:pt x="1184" y="5785"/>
                      <a:pt x="1263" y="5718"/>
                      <a:pt x="1298" y="5568"/>
                    </a:cubicBezTo>
                    <a:cubicBezTo>
                      <a:pt x="1359" y="5286"/>
                      <a:pt x="1533" y="5080"/>
                      <a:pt x="1801" y="4975"/>
                    </a:cubicBezTo>
                    <a:cubicBezTo>
                      <a:pt x="1930" y="4924"/>
                      <a:pt x="1969" y="4843"/>
                      <a:pt x="1969" y="4723"/>
                    </a:cubicBezTo>
                    <a:cubicBezTo>
                      <a:pt x="1969" y="4495"/>
                      <a:pt x="1976" y="4265"/>
                      <a:pt x="1969" y="4037"/>
                    </a:cubicBezTo>
                    <a:cubicBezTo>
                      <a:pt x="1946" y="3436"/>
                      <a:pt x="1919" y="2834"/>
                      <a:pt x="1892" y="2232"/>
                    </a:cubicBezTo>
                    <a:cubicBezTo>
                      <a:pt x="1868" y="1683"/>
                      <a:pt x="1798" y="1143"/>
                      <a:pt x="1550" y="642"/>
                    </a:cubicBezTo>
                    <a:cubicBezTo>
                      <a:pt x="1490" y="520"/>
                      <a:pt x="1424" y="385"/>
                      <a:pt x="1323" y="301"/>
                    </a:cubicBezTo>
                    <a:cubicBezTo>
                      <a:pt x="1084" y="99"/>
                      <a:pt x="795" y="1"/>
                      <a:pt x="4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3028500" y="1940475"/>
                <a:ext cx="262150" cy="4830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9320" extrusionOk="0">
                    <a:moveTo>
                      <a:pt x="6612" y="5106"/>
                    </a:moveTo>
                    <a:cubicBezTo>
                      <a:pt x="6779" y="5106"/>
                      <a:pt x="6936" y="5212"/>
                      <a:pt x="7000" y="5447"/>
                    </a:cubicBezTo>
                    <a:cubicBezTo>
                      <a:pt x="6657" y="5616"/>
                      <a:pt x="6309" y="5732"/>
                      <a:pt x="5901" y="5787"/>
                    </a:cubicBezTo>
                    <a:lnTo>
                      <a:pt x="5901" y="5787"/>
                    </a:lnTo>
                    <a:cubicBezTo>
                      <a:pt x="5929" y="5687"/>
                      <a:pt x="5938" y="5608"/>
                      <a:pt x="5974" y="5541"/>
                    </a:cubicBezTo>
                    <a:cubicBezTo>
                      <a:pt x="6077" y="5354"/>
                      <a:pt x="6238" y="5231"/>
                      <a:pt x="6435" y="5145"/>
                    </a:cubicBezTo>
                    <a:cubicBezTo>
                      <a:pt x="6492" y="5119"/>
                      <a:pt x="6553" y="5106"/>
                      <a:pt x="6612" y="5106"/>
                    </a:cubicBezTo>
                    <a:close/>
                    <a:moveTo>
                      <a:pt x="5006" y="93"/>
                    </a:moveTo>
                    <a:cubicBezTo>
                      <a:pt x="5321" y="93"/>
                      <a:pt x="5610" y="191"/>
                      <a:pt x="5849" y="393"/>
                    </a:cubicBezTo>
                    <a:cubicBezTo>
                      <a:pt x="5950" y="477"/>
                      <a:pt x="6016" y="612"/>
                      <a:pt x="6076" y="734"/>
                    </a:cubicBezTo>
                    <a:cubicBezTo>
                      <a:pt x="6324" y="1235"/>
                      <a:pt x="6394" y="1775"/>
                      <a:pt x="6418" y="2324"/>
                    </a:cubicBezTo>
                    <a:cubicBezTo>
                      <a:pt x="6445" y="2926"/>
                      <a:pt x="6472" y="3528"/>
                      <a:pt x="6495" y="4129"/>
                    </a:cubicBezTo>
                    <a:cubicBezTo>
                      <a:pt x="6502" y="4357"/>
                      <a:pt x="6495" y="4587"/>
                      <a:pt x="6495" y="4815"/>
                    </a:cubicBezTo>
                    <a:cubicBezTo>
                      <a:pt x="6495" y="4935"/>
                      <a:pt x="6456" y="5016"/>
                      <a:pt x="6327" y="5067"/>
                    </a:cubicBezTo>
                    <a:cubicBezTo>
                      <a:pt x="6059" y="5172"/>
                      <a:pt x="5885" y="5379"/>
                      <a:pt x="5824" y="5660"/>
                    </a:cubicBezTo>
                    <a:cubicBezTo>
                      <a:pt x="5789" y="5811"/>
                      <a:pt x="5711" y="5877"/>
                      <a:pt x="5570" y="5916"/>
                    </a:cubicBezTo>
                    <a:cubicBezTo>
                      <a:pt x="5324" y="5985"/>
                      <a:pt x="5084" y="6074"/>
                      <a:pt x="4838" y="6146"/>
                    </a:cubicBezTo>
                    <a:cubicBezTo>
                      <a:pt x="4750" y="6171"/>
                      <a:pt x="4654" y="6171"/>
                      <a:pt x="4526" y="6188"/>
                    </a:cubicBezTo>
                    <a:cubicBezTo>
                      <a:pt x="4570" y="5981"/>
                      <a:pt x="4613" y="5828"/>
                      <a:pt x="4634" y="5672"/>
                    </a:cubicBezTo>
                    <a:cubicBezTo>
                      <a:pt x="4705" y="5103"/>
                      <a:pt x="4786" y="4534"/>
                      <a:pt x="4834" y="3964"/>
                    </a:cubicBezTo>
                    <a:cubicBezTo>
                      <a:pt x="4870" y="3531"/>
                      <a:pt x="4877" y="3092"/>
                      <a:pt x="4868" y="2657"/>
                    </a:cubicBezTo>
                    <a:cubicBezTo>
                      <a:pt x="4856" y="2125"/>
                      <a:pt x="4744" y="1601"/>
                      <a:pt x="4648" y="1077"/>
                    </a:cubicBezTo>
                    <a:cubicBezTo>
                      <a:pt x="4613" y="894"/>
                      <a:pt x="4592" y="708"/>
                      <a:pt x="4582" y="522"/>
                    </a:cubicBezTo>
                    <a:cubicBezTo>
                      <a:pt x="4568" y="231"/>
                      <a:pt x="4694" y="98"/>
                      <a:pt x="4985" y="93"/>
                    </a:cubicBezTo>
                    <a:cubicBezTo>
                      <a:pt x="4992" y="93"/>
                      <a:pt x="4999" y="93"/>
                      <a:pt x="5006" y="93"/>
                    </a:cubicBezTo>
                    <a:close/>
                    <a:moveTo>
                      <a:pt x="1888" y="6761"/>
                    </a:moveTo>
                    <a:cubicBezTo>
                      <a:pt x="2000" y="6761"/>
                      <a:pt x="2113" y="6776"/>
                      <a:pt x="2229" y="6803"/>
                    </a:cubicBezTo>
                    <a:cubicBezTo>
                      <a:pt x="2742" y="6923"/>
                      <a:pt x="3182" y="7177"/>
                      <a:pt x="3584" y="7502"/>
                    </a:cubicBezTo>
                    <a:cubicBezTo>
                      <a:pt x="3896" y="7756"/>
                      <a:pt x="4196" y="8023"/>
                      <a:pt x="4499" y="8287"/>
                    </a:cubicBezTo>
                    <a:cubicBezTo>
                      <a:pt x="4817" y="8563"/>
                      <a:pt x="4973" y="8940"/>
                      <a:pt x="5066" y="9328"/>
                    </a:cubicBezTo>
                    <a:cubicBezTo>
                      <a:pt x="5116" y="9532"/>
                      <a:pt x="5050" y="9766"/>
                      <a:pt x="5023" y="9985"/>
                    </a:cubicBezTo>
                    <a:cubicBezTo>
                      <a:pt x="5003" y="10143"/>
                      <a:pt x="4961" y="10297"/>
                      <a:pt x="4930" y="10454"/>
                    </a:cubicBezTo>
                    <a:cubicBezTo>
                      <a:pt x="4868" y="10755"/>
                      <a:pt x="4877" y="11058"/>
                      <a:pt x="4886" y="11364"/>
                    </a:cubicBezTo>
                    <a:cubicBezTo>
                      <a:pt x="4897" y="11654"/>
                      <a:pt x="4907" y="11943"/>
                      <a:pt x="4900" y="12232"/>
                    </a:cubicBezTo>
                    <a:cubicBezTo>
                      <a:pt x="4897" y="12341"/>
                      <a:pt x="4855" y="12455"/>
                      <a:pt x="4745" y="12511"/>
                    </a:cubicBezTo>
                    <a:cubicBezTo>
                      <a:pt x="4616" y="12575"/>
                      <a:pt x="4484" y="12644"/>
                      <a:pt x="4344" y="12680"/>
                    </a:cubicBezTo>
                    <a:cubicBezTo>
                      <a:pt x="4268" y="12699"/>
                      <a:pt x="4194" y="12709"/>
                      <a:pt x="4123" y="12709"/>
                    </a:cubicBezTo>
                    <a:cubicBezTo>
                      <a:pt x="3899" y="12709"/>
                      <a:pt x="3704" y="12614"/>
                      <a:pt x="3551" y="12410"/>
                    </a:cubicBezTo>
                    <a:cubicBezTo>
                      <a:pt x="3485" y="12323"/>
                      <a:pt x="3419" y="12230"/>
                      <a:pt x="3375" y="12130"/>
                    </a:cubicBezTo>
                    <a:cubicBezTo>
                      <a:pt x="3138" y="11582"/>
                      <a:pt x="3008" y="11013"/>
                      <a:pt x="3050" y="10413"/>
                    </a:cubicBezTo>
                    <a:cubicBezTo>
                      <a:pt x="3060" y="10275"/>
                      <a:pt x="3083" y="10138"/>
                      <a:pt x="3102" y="10000"/>
                    </a:cubicBezTo>
                    <a:cubicBezTo>
                      <a:pt x="3155" y="9628"/>
                      <a:pt x="2993" y="9315"/>
                      <a:pt x="2649" y="9159"/>
                    </a:cubicBezTo>
                    <a:cubicBezTo>
                      <a:pt x="2505" y="9093"/>
                      <a:pt x="2353" y="9036"/>
                      <a:pt x="2200" y="9003"/>
                    </a:cubicBezTo>
                    <a:cubicBezTo>
                      <a:pt x="1875" y="8932"/>
                      <a:pt x="1575" y="8824"/>
                      <a:pt x="1330" y="8590"/>
                    </a:cubicBezTo>
                    <a:cubicBezTo>
                      <a:pt x="1320" y="8578"/>
                      <a:pt x="1294" y="8581"/>
                      <a:pt x="1248" y="8570"/>
                    </a:cubicBezTo>
                    <a:lnTo>
                      <a:pt x="1248" y="8570"/>
                    </a:lnTo>
                    <a:cubicBezTo>
                      <a:pt x="1389" y="8839"/>
                      <a:pt x="1662" y="8887"/>
                      <a:pt x="1879" y="9045"/>
                    </a:cubicBezTo>
                    <a:cubicBezTo>
                      <a:pt x="1763" y="9094"/>
                      <a:pt x="1646" y="9119"/>
                      <a:pt x="1513" y="9119"/>
                    </a:cubicBezTo>
                    <a:cubicBezTo>
                      <a:pt x="1346" y="9119"/>
                      <a:pt x="1155" y="9080"/>
                      <a:pt x="908" y="9001"/>
                    </a:cubicBezTo>
                    <a:lnTo>
                      <a:pt x="908" y="9001"/>
                    </a:lnTo>
                    <a:cubicBezTo>
                      <a:pt x="964" y="9141"/>
                      <a:pt x="1078" y="9169"/>
                      <a:pt x="1188" y="9193"/>
                    </a:cubicBezTo>
                    <a:cubicBezTo>
                      <a:pt x="1304" y="9219"/>
                      <a:pt x="1422" y="9235"/>
                      <a:pt x="1539" y="9235"/>
                    </a:cubicBezTo>
                    <a:cubicBezTo>
                      <a:pt x="1671" y="9235"/>
                      <a:pt x="1801" y="9215"/>
                      <a:pt x="1926" y="9169"/>
                    </a:cubicBezTo>
                    <a:cubicBezTo>
                      <a:pt x="2018" y="9135"/>
                      <a:pt x="2104" y="9120"/>
                      <a:pt x="2186" y="9120"/>
                    </a:cubicBezTo>
                    <a:cubicBezTo>
                      <a:pt x="2427" y="9120"/>
                      <a:pt x="2632" y="9249"/>
                      <a:pt x="2828" y="9394"/>
                    </a:cubicBezTo>
                    <a:cubicBezTo>
                      <a:pt x="2957" y="9490"/>
                      <a:pt x="2988" y="9666"/>
                      <a:pt x="3005" y="9825"/>
                    </a:cubicBezTo>
                    <a:cubicBezTo>
                      <a:pt x="3014" y="9921"/>
                      <a:pt x="3009" y="10020"/>
                      <a:pt x="2994" y="10116"/>
                    </a:cubicBezTo>
                    <a:cubicBezTo>
                      <a:pt x="2871" y="10836"/>
                      <a:pt x="2991" y="11525"/>
                      <a:pt x="3294" y="12179"/>
                    </a:cubicBezTo>
                    <a:cubicBezTo>
                      <a:pt x="3378" y="12362"/>
                      <a:pt x="3524" y="12526"/>
                      <a:pt x="3671" y="12670"/>
                    </a:cubicBezTo>
                    <a:cubicBezTo>
                      <a:pt x="3791" y="12787"/>
                      <a:pt x="3940" y="12825"/>
                      <a:pt x="4097" y="12825"/>
                    </a:cubicBezTo>
                    <a:cubicBezTo>
                      <a:pt x="4170" y="12825"/>
                      <a:pt x="4244" y="12817"/>
                      <a:pt x="4317" y="12805"/>
                    </a:cubicBezTo>
                    <a:cubicBezTo>
                      <a:pt x="4412" y="12790"/>
                      <a:pt x="4505" y="12757"/>
                      <a:pt x="4597" y="12725"/>
                    </a:cubicBezTo>
                    <a:cubicBezTo>
                      <a:pt x="4774" y="12664"/>
                      <a:pt x="4921" y="12569"/>
                      <a:pt x="4970" y="12370"/>
                    </a:cubicBezTo>
                    <a:cubicBezTo>
                      <a:pt x="4976" y="12346"/>
                      <a:pt x="4999" y="12325"/>
                      <a:pt x="5018" y="12295"/>
                    </a:cubicBezTo>
                    <a:cubicBezTo>
                      <a:pt x="5086" y="12323"/>
                      <a:pt x="5149" y="12350"/>
                      <a:pt x="5212" y="12376"/>
                    </a:cubicBezTo>
                    <a:cubicBezTo>
                      <a:pt x="5311" y="12414"/>
                      <a:pt x="5413" y="12431"/>
                      <a:pt x="5514" y="12431"/>
                    </a:cubicBezTo>
                    <a:cubicBezTo>
                      <a:pt x="5611" y="12431"/>
                      <a:pt x="5708" y="12415"/>
                      <a:pt x="5803" y="12386"/>
                    </a:cubicBezTo>
                    <a:cubicBezTo>
                      <a:pt x="6017" y="12319"/>
                      <a:pt x="6147" y="12119"/>
                      <a:pt x="6153" y="11850"/>
                    </a:cubicBezTo>
                    <a:cubicBezTo>
                      <a:pt x="6162" y="11531"/>
                      <a:pt x="6156" y="11213"/>
                      <a:pt x="6166" y="10893"/>
                    </a:cubicBezTo>
                    <a:cubicBezTo>
                      <a:pt x="6186" y="10249"/>
                      <a:pt x="6219" y="9606"/>
                      <a:pt x="6237" y="8962"/>
                    </a:cubicBezTo>
                    <a:cubicBezTo>
                      <a:pt x="6240" y="8784"/>
                      <a:pt x="6220" y="8603"/>
                      <a:pt x="6192" y="8425"/>
                    </a:cubicBezTo>
                    <a:cubicBezTo>
                      <a:pt x="6175" y="8327"/>
                      <a:pt x="6121" y="8234"/>
                      <a:pt x="6079" y="8140"/>
                    </a:cubicBezTo>
                    <a:cubicBezTo>
                      <a:pt x="6053" y="8086"/>
                      <a:pt x="6017" y="8035"/>
                      <a:pt x="5980" y="7973"/>
                    </a:cubicBezTo>
                    <a:cubicBezTo>
                      <a:pt x="6565" y="7766"/>
                      <a:pt x="7137" y="7567"/>
                      <a:pt x="7722" y="7361"/>
                    </a:cubicBezTo>
                    <a:cubicBezTo>
                      <a:pt x="7758" y="7459"/>
                      <a:pt x="7794" y="7541"/>
                      <a:pt x="7822" y="7625"/>
                    </a:cubicBezTo>
                    <a:cubicBezTo>
                      <a:pt x="7979" y="8098"/>
                      <a:pt x="8102" y="8581"/>
                      <a:pt x="8312" y="9036"/>
                    </a:cubicBezTo>
                    <a:cubicBezTo>
                      <a:pt x="8415" y="9262"/>
                      <a:pt x="8426" y="9507"/>
                      <a:pt x="8388" y="9750"/>
                    </a:cubicBezTo>
                    <a:cubicBezTo>
                      <a:pt x="8291" y="10416"/>
                      <a:pt x="8124" y="11066"/>
                      <a:pt x="7898" y="11700"/>
                    </a:cubicBezTo>
                    <a:cubicBezTo>
                      <a:pt x="7845" y="11852"/>
                      <a:pt x="7749" y="11999"/>
                      <a:pt x="7642" y="12122"/>
                    </a:cubicBezTo>
                    <a:cubicBezTo>
                      <a:pt x="7480" y="12310"/>
                      <a:pt x="7296" y="12479"/>
                      <a:pt x="7114" y="12650"/>
                    </a:cubicBezTo>
                    <a:cubicBezTo>
                      <a:pt x="6754" y="12992"/>
                      <a:pt x="6493" y="13393"/>
                      <a:pt x="6385" y="13882"/>
                    </a:cubicBezTo>
                    <a:cubicBezTo>
                      <a:pt x="6375" y="13930"/>
                      <a:pt x="6369" y="13978"/>
                      <a:pt x="6364" y="14026"/>
                    </a:cubicBezTo>
                    <a:cubicBezTo>
                      <a:pt x="6363" y="14053"/>
                      <a:pt x="6369" y="14080"/>
                      <a:pt x="6388" y="14113"/>
                    </a:cubicBezTo>
                    <a:cubicBezTo>
                      <a:pt x="6547" y="13766"/>
                      <a:pt x="6604" y="13373"/>
                      <a:pt x="6898" y="13031"/>
                    </a:cubicBezTo>
                    <a:cubicBezTo>
                      <a:pt x="6903" y="13160"/>
                      <a:pt x="6906" y="13244"/>
                      <a:pt x="6910" y="13327"/>
                    </a:cubicBezTo>
                    <a:cubicBezTo>
                      <a:pt x="6915" y="13417"/>
                      <a:pt x="6924" y="13507"/>
                      <a:pt x="6924" y="13597"/>
                    </a:cubicBezTo>
                    <a:cubicBezTo>
                      <a:pt x="6924" y="13742"/>
                      <a:pt x="6921" y="13888"/>
                      <a:pt x="6916" y="14034"/>
                    </a:cubicBezTo>
                    <a:cubicBezTo>
                      <a:pt x="6888" y="14818"/>
                      <a:pt x="6979" y="15597"/>
                      <a:pt x="7060" y="16376"/>
                    </a:cubicBezTo>
                    <a:cubicBezTo>
                      <a:pt x="7081" y="16581"/>
                      <a:pt x="7081" y="16790"/>
                      <a:pt x="7093" y="16997"/>
                    </a:cubicBezTo>
                    <a:cubicBezTo>
                      <a:pt x="7105" y="17177"/>
                      <a:pt x="7120" y="17355"/>
                      <a:pt x="7137" y="17534"/>
                    </a:cubicBezTo>
                    <a:cubicBezTo>
                      <a:pt x="7147" y="17659"/>
                      <a:pt x="7144" y="17770"/>
                      <a:pt x="7006" y="17831"/>
                    </a:cubicBezTo>
                    <a:cubicBezTo>
                      <a:pt x="6973" y="17846"/>
                      <a:pt x="6951" y="17890"/>
                      <a:pt x="6930" y="17926"/>
                    </a:cubicBezTo>
                    <a:cubicBezTo>
                      <a:pt x="6723" y="18274"/>
                      <a:pt x="6445" y="18539"/>
                      <a:pt x="6073" y="18713"/>
                    </a:cubicBezTo>
                    <a:cubicBezTo>
                      <a:pt x="5717" y="18878"/>
                      <a:pt x="5339" y="18961"/>
                      <a:pt x="4964" y="19058"/>
                    </a:cubicBezTo>
                    <a:cubicBezTo>
                      <a:pt x="4693" y="19128"/>
                      <a:pt x="4425" y="19157"/>
                      <a:pt x="4158" y="19157"/>
                    </a:cubicBezTo>
                    <a:cubicBezTo>
                      <a:pt x="3698" y="19157"/>
                      <a:pt x="3244" y="19071"/>
                      <a:pt x="2790" y="18952"/>
                    </a:cubicBezTo>
                    <a:cubicBezTo>
                      <a:pt x="2629" y="18911"/>
                      <a:pt x="2470" y="18857"/>
                      <a:pt x="2313" y="18805"/>
                    </a:cubicBezTo>
                    <a:cubicBezTo>
                      <a:pt x="2137" y="18748"/>
                      <a:pt x="2119" y="18727"/>
                      <a:pt x="2115" y="18539"/>
                    </a:cubicBezTo>
                    <a:cubicBezTo>
                      <a:pt x="2106" y="18124"/>
                      <a:pt x="2109" y="17708"/>
                      <a:pt x="2088" y="17292"/>
                    </a:cubicBezTo>
                    <a:cubicBezTo>
                      <a:pt x="2055" y="16580"/>
                      <a:pt x="2011" y="15869"/>
                      <a:pt x="1963" y="15157"/>
                    </a:cubicBezTo>
                    <a:cubicBezTo>
                      <a:pt x="1938" y="14799"/>
                      <a:pt x="1890" y="14440"/>
                      <a:pt x="1854" y="14082"/>
                    </a:cubicBezTo>
                    <a:cubicBezTo>
                      <a:pt x="1848" y="14029"/>
                      <a:pt x="1845" y="13975"/>
                      <a:pt x="1840" y="13897"/>
                    </a:cubicBezTo>
                    <a:lnTo>
                      <a:pt x="1840" y="13897"/>
                    </a:lnTo>
                    <a:cubicBezTo>
                      <a:pt x="2158" y="14079"/>
                      <a:pt x="2358" y="14407"/>
                      <a:pt x="2736" y="14455"/>
                    </a:cubicBezTo>
                    <a:cubicBezTo>
                      <a:pt x="2690" y="14422"/>
                      <a:pt x="2643" y="14389"/>
                      <a:pt x="2598" y="14355"/>
                    </a:cubicBezTo>
                    <a:cubicBezTo>
                      <a:pt x="2092" y="13977"/>
                      <a:pt x="1617" y="13564"/>
                      <a:pt x="1185" y="13105"/>
                    </a:cubicBezTo>
                    <a:cubicBezTo>
                      <a:pt x="673" y="12563"/>
                      <a:pt x="407" y="11907"/>
                      <a:pt x="299" y="11174"/>
                    </a:cubicBezTo>
                    <a:cubicBezTo>
                      <a:pt x="193" y="10460"/>
                      <a:pt x="125" y="9744"/>
                      <a:pt x="116" y="9022"/>
                    </a:cubicBezTo>
                    <a:cubicBezTo>
                      <a:pt x="113" y="8662"/>
                      <a:pt x="118" y="8300"/>
                      <a:pt x="218" y="7951"/>
                    </a:cubicBezTo>
                    <a:cubicBezTo>
                      <a:pt x="268" y="7780"/>
                      <a:pt x="341" y="7613"/>
                      <a:pt x="422" y="7454"/>
                    </a:cubicBezTo>
                    <a:cubicBezTo>
                      <a:pt x="508" y="7289"/>
                      <a:pt x="652" y="7180"/>
                      <a:pt x="824" y="7109"/>
                    </a:cubicBezTo>
                    <a:cubicBezTo>
                      <a:pt x="1017" y="7030"/>
                      <a:pt x="1207" y="6947"/>
                      <a:pt x="1398" y="6865"/>
                    </a:cubicBezTo>
                    <a:cubicBezTo>
                      <a:pt x="1559" y="6794"/>
                      <a:pt x="1722" y="6761"/>
                      <a:pt x="1888" y="6761"/>
                    </a:cubicBezTo>
                    <a:close/>
                    <a:moveTo>
                      <a:pt x="4964" y="1"/>
                    </a:moveTo>
                    <a:cubicBezTo>
                      <a:pt x="4612" y="1"/>
                      <a:pt x="4441" y="171"/>
                      <a:pt x="4475" y="675"/>
                    </a:cubicBezTo>
                    <a:cubicBezTo>
                      <a:pt x="4493" y="957"/>
                      <a:pt x="4552" y="1238"/>
                      <a:pt x="4606" y="1515"/>
                    </a:cubicBezTo>
                    <a:cubicBezTo>
                      <a:pt x="4759" y="2318"/>
                      <a:pt x="4807" y="3122"/>
                      <a:pt x="4721" y="3936"/>
                    </a:cubicBezTo>
                    <a:cubicBezTo>
                      <a:pt x="4670" y="4432"/>
                      <a:pt x="4631" y="4930"/>
                      <a:pt x="4576" y="5426"/>
                    </a:cubicBezTo>
                    <a:cubicBezTo>
                      <a:pt x="4549" y="5663"/>
                      <a:pt x="4505" y="5900"/>
                      <a:pt x="4406" y="6144"/>
                    </a:cubicBezTo>
                    <a:cubicBezTo>
                      <a:pt x="4280" y="6114"/>
                      <a:pt x="4167" y="6087"/>
                      <a:pt x="4056" y="6059"/>
                    </a:cubicBezTo>
                    <a:cubicBezTo>
                      <a:pt x="3890" y="6016"/>
                      <a:pt x="3726" y="5992"/>
                      <a:pt x="3563" y="5992"/>
                    </a:cubicBezTo>
                    <a:cubicBezTo>
                      <a:pt x="3351" y="5992"/>
                      <a:pt x="3143" y="6033"/>
                      <a:pt x="2937" y="6125"/>
                    </a:cubicBezTo>
                    <a:cubicBezTo>
                      <a:pt x="2697" y="6231"/>
                      <a:pt x="2553" y="6416"/>
                      <a:pt x="2493" y="6672"/>
                    </a:cubicBezTo>
                    <a:cubicBezTo>
                      <a:pt x="2547" y="6644"/>
                      <a:pt x="2590" y="6605"/>
                      <a:pt x="2616" y="6555"/>
                    </a:cubicBezTo>
                    <a:cubicBezTo>
                      <a:pt x="2732" y="6327"/>
                      <a:pt x="2927" y="6201"/>
                      <a:pt x="3167" y="6153"/>
                    </a:cubicBezTo>
                    <a:cubicBezTo>
                      <a:pt x="3289" y="6129"/>
                      <a:pt x="3418" y="6107"/>
                      <a:pt x="3543" y="6107"/>
                    </a:cubicBezTo>
                    <a:cubicBezTo>
                      <a:pt x="3582" y="6107"/>
                      <a:pt x="3621" y="6109"/>
                      <a:pt x="3659" y="6114"/>
                    </a:cubicBezTo>
                    <a:cubicBezTo>
                      <a:pt x="3924" y="6150"/>
                      <a:pt x="4187" y="6221"/>
                      <a:pt x="4447" y="6291"/>
                    </a:cubicBezTo>
                    <a:cubicBezTo>
                      <a:pt x="4496" y="6304"/>
                      <a:pt x="4540" y="6316"/>
                      <a:pt x="4587" y="6316"/>
                    </a:cubicBezTo>
                    <a:cubicBezTo>
                      <a:pt x="4612" y="6316"/>
                      <a:pt x="4638" y="6312"/>
                      <a:pt x="4666" y="6303"/>
                    </a:cubicBezTo>
                    <a:cubicBezTo>
                      <a:pt x="4955" y="6212"/>
                      <a:pt x="5248" y="6125"/>
                      <a:pt x="5539" y="6039"/>
                    </a:cubicBezTo>
                    <a:cubicBezTo>
                      <a:pt x="5777" y="5967"/>
                      <a:pt x="6017" y="5901"/>
                      <a:pt x="6256" y="5831"/>
                    </a:cubicBezTo>
                    <a:cubicBezTo>
                      <a:pt x="6429" y="5780"/>
                      <a:pt x="6606" y="5738"/>
                      <a:pt x="6771" y="5669"/>
                    </a:cubicBezTo>
                    <a:cubicBezTo>
                      <a:pt x="7627" y="5315"/>
                      <a:pt x="8481" y="4953"/>
                      <a:pt x="9338" y="4597"/>
                    </a:cubicBezTo>
                    <a:cubicBezTo>
                      <a:pt x="9489" y="4533"/>
                      <a:pt x="9647" y="4470"/>
                      <a:pt x="9806" y="4428"/>
                    </a:cubicBezTo>
                    <a:cubicBezTo>
                      <a:pt x="9851" y="4416"/>
                      <a:pt x="9893" y="4411"/>
                      <a:pt x="9934" y="4411"/>
                    </a:cubicBezTo>
                    <a:cubicBezTo>
                      <a:pt x="10124" y="4411"/>
                      <a:pt x="10267" y="4534"/>
                      <a:pt x="10327" y="4743"/>
                    </a:cubicBezTo>
                    <a:cubicBezTo>
                      <a:pt x="10373" y="4914"/>
                      <a:pt x="10328" y="5071"/>
                      <a:pt x="10261" y="5226"/>
                    </a:cubicBezTo>
                    <a:cubicBezTo>
                      <a:pt x="10078" y="5642"/>
                      <a:pt x="9802" y="5982"/>
                      <a:pt x="9422" y="6236"/>
                    </a:cubicBezTo>
                    <a:cubicBezTo>
                      <a:pt x="9249" y="6351"/>
                      <a:pt x="9066" y="6452"/>
                      <a:pt x="8900" y="6575"/>
                    </a:cubicBezTo>
                    <a:cubicBezTo>
                      <a:pt x="8475" y="6883"/>
                      <a:pt x="8015" y="7120"/>
                      <a:pt x="7525" y="7301"/>
                    </a:cubicBezTo>
                    <a:cubicBezTo>
                      <a:pt x="7041" y="7481"/>
                      <a:pt x="6571" y="7708"/>
                      <a:pt x="6059" y="7814"/>
                    </a:cubicBezTo>
                    <a:cubicBezTo>
                      <a:pt x="6024" y="7822"/>
                      <a:pt x="5992" y="7826"/>
                      <a:pt x="5962" y="7826"/>
                    </a:cubicBezTo>
                    <a:cubicBezTo>
                      <a:pt x="5875" y="7826"/>
                      <a:pt x="5807" y="7791"/>
                      <a:pt x="5740" y="7703"/>
                    </a:cubicBezTo>
                    <a:cubicBezTo>
                      <a:pt x="5485" y="7363"/>
                      <a:pt x="5168" y="7082"/>
                      <a:pt x="4825" y="6833"/>
                    </a:cubicBezTo>
                    <a:cubicBezTo>
                      <a:pt x="4787" y="6806"/>
                      <a:pt x="4736" y="6794"/>
                      <a:pt x="4693" y="6774"/>
                    </a:cubicBezTo>
                    <a:lnTo>
                      <a:pt x="4693" y="6774"/>
                    </a:lnTo>
                    <a:cubicBezTo>
                      <a:pt x="4733" y="6937"/>
                      <a:pt x="4846" y="7018"/>
                      <a:pt x="4955" y="7094"/>
                    </a:cubicBezTo>
                    <a:cubicBezTo>
                      <a:pt x="5318" y="7351"/>
                      <a:pt x="5587" y="7693"/>
                      <a:pt x="5860" y="8033"/>
                    </a:cubicBezTo>
                    <a:cubicBezTo>
                      <a:pt x="6047" y="8266"/>
                      <a:pt x="6138" y="8524"/>
                      <a:pt x="6124" y="8821"/>
                    </a:cubicBezTo>
                    <a:cubicBezTo>
                      <a:pt x="6109" y="9195"/>
                      <a:pt x="6097" y="9568"/>
                      <a:pt x="6086" y="9942"/>
                    </a:cubicBezTo>
                    <a:cubicBezTo>
                      <a:pt x="6070" y="10469"/>
                      <a:pt x="6058" y="10995"/>
                      <a:pt x="6043" y="11520"/>
                    </a:cubicBezTo>
                    <a:cubicBezTo>
                      <a:pt x="6041" y="11625"/>
                      <a:pt x="6043" y="11729"/>
                      <a:pt x="6041" y="11832"/>
                    </a:cubicBezTo>
                    <a:cubicBezTo>
                      <a:pt x="6031" y="12197"/>
                      <a:pt x="5806" y="12308"/>
                      <a:pt x="5516" y="12317"/>
                    </a:cubicBezTo>
                    <a:cubicBezTo>
                      <a:pt x="5513" y="12317"/>
                      <a:pt x="5510" y="12317"/>
                      <a:pt x="5507" y="12317"/>
                    </a:cubicBezTo>
                    <a:cubicBezTo>
                      <a:pt x="5429" y="12317"/>
                      <a:pt x="5348" y="12298"/>
                      <a:pt x="5272" y="12278"/>
                    </a:cubicBezTo>
                    <a:cubicBezTo>
                      <a:pt x="5078" y="12226"/>
                      <a:pt x="5012" y="12154"/>
                      <a:pt x="5008" y="11958"/>
                    </a:cubicBezTo>
                    <a:cubicBezTo>
                      <a:pt x="4996" y="11535"/>
                      <a:pt x="4994" y="11112"/>
                      <a:pt x="4991" y="10689"/>
                    </a:cubicBezTo>
                    <a:cubicBezTo>
                      <a:pt x="4991" y="10629"/>
                      <a:pt x="5006" y="10566"/>
                      <a:pt x="5017" y="10505"/>
                    </a:cubicBezTo>
                    <a:cubicBezTo>
                      <a:pt x="5063" y="10246"/>
                      <a:pt x="5120" y="9990"/>
                      <a:pt x="5155" y="9730"/>
                    </a:cubicBezTo>
                    <a:cubicBezTo>
                      <a:pt x="5210" y="9307"/>
                      <a:pt x="5204" y="9306"/>
                      <a:pt x="5029" y="8913"/>
                    </a:cubicBezTo>
                    <a:cubicBezTo>
                      <a:pt x="4984" y="8811"/>
                      <a:pt x="4933" y="8713"/>
                      <a:pt x="4886" y="8611"/>
                    </a:cubicBezTo>
                    <a:cubicBezTo>
                      <a:pt x="4810" y="8444"/>
                      <a:pt x="4697" y="8308"/>
                      <a:pt x="4556" y="8189"/>
                    </a:cubicBezTo>
                    <a:cubicBezTo>
                      <a:pt x="4308" y="7979"/>
                      <a:pt x="4065" y="7762"/>
                      <a:pt x="3818" y="7550"/>
                    </a:cubicBezTo>
                    <a:cubicBezTo>
                      <a:pt x="3342" y="7147"/>
                      <a:pt x="2831" y="6815"/>
                      <a:pt x="2205" y="6689"/>
                    </a:cubicBezTo>
                    <a:cubicBezTo>
                      <a:pt x="2108" y="6670"/>
                      <a:pt x="2012" y="6660"/>
                      <a:pt x="1917" y="6660"/>
                    </a:cubicBezTo>
                    <a:cubicBezTo>
                      <a:pt x="1828" y="6660"/>
                      <a:pt x="1739" y="6669"/>
                      <a:pt x="1650" y="6689"/>
                    </a:cubicBezTo>
                    <a:cubicBezTo>
                      <a:pt x="1260" y="6779"/>
                      <a:pt x="910" y="6962"/>
                      <a:pt x="560" y="7144"/>
                    </a:cubicBezTo>
                    <a:cubicBezTo>
                      <a:pt x="496" y="7178"/>
                      <a:pt x="421" y="7229"/>
                      <a:pt x="392" y="7291"/>
                    </a:cubicBezTo>
                    <a:cubicBezTo>
                      <a:pt x="293" y="7502"/>
                      <a:pt x="193" y="7718"/>
                      <a:pt x="127" y="7942"/>
                    </a:cubicBezTo>
                    <a:cubicBezTo>
                      <a:pt x="14" y="8330"/>
                      <a:pt x="1" y="8734"/>
                      <a:pt x="14" y="9136"/>
                    </a:cubicBezTo>
                    <a:cubicBezTo>
                      <a:pt x="38" y="9843"/>
                      <a:pt x="98" y="10547"/>
                      <a:pt x="215" y="11244"/>
                    </a:cubicBezTo>
                    <a:cubicBezTo>
                      <a:pt x="331" y="11936"/>
                      <a:pt x="583" y="12565"/>
                      <a:pt x="1045" y="13097"/>
                    </a:cubicBezTo>
                    <a:cubicBezTo>
                      <a:pt x="1230" y="13310"/>
                      <a:pt x="1438" y="13505"/>
                      <a:pt x="1621" y="13693"/>
                    </a:cubicBezTo>
                    <a:cubicBezTo>
                      <a:pt x="1657" y="13876"/>
                      <a:pt x="1707" y="14049"/>
                      <a:pt x="1723" y="14224"/>
                    </a:cubicBezTo>
                    <a:cubicBezTo>
                      <a:pt x="1783" y="14802"/>
                      <a:pt x="1851" y="15381"/>
                      <a:pt x="1879" y="15962"/>
                    </a:cubicBezTo>
                    <a:cubicBezTo>
                      <a:pt x="1924" y="16847"/>
                      <a:pt x="1938" y="17734"/>
                      <a:pt x="1965" y="18620"/>
                    </a:cubicBezTo>
                    <a:cubicBezTo>
                      <a:pt x="1965" y="18634"/>
                      <a:pt x="1968" y="18647"/>
                      <a:pt x="1966" y="18661"/>
                    </a:cubicBezTo>
                    <a:cubicBezTo>
                      <a:pt x="1960" y="18782"/>
                      <a:pt x="2020" y="18860"/>
                      <a:pt x="2127" y="18902"/>
                    </a:cubicBezTo>
                    <a:cubicBezTo>
                      <a:pt x="2256" y="18952"/>
                      <a:pt x="2388" y="18994"/>
                      <a:pt x="2518" y="19040"/>
                    </a:cubicBezTo>
                    <a:cubicBezTo>
                      <a:pt x="2940" y="19186"/>
                      <a:pt x="3377" y="19267"/>
                      <a:pt x="3818" y="19306"/>
                    </a:cubicBezTo>
                    <a:cubicBezTo>
                      <a:pt x="3921" y="19315"/>
                      <a:pt x="4024" y="19319"/>
                      <a:pt x="4126" y="19319"/>
                    </a:cubicBezTo>
                    <a:cubicBezTo>
                      <a:pt x="4769" y="19319"/>
                      <a:pt x="5386" y="19152"/>
                      <a:pt x="5990" y="18929"/>
                    </a:cubicBezTo>
                    <a:cubicBezTo>
                      <a:pt x="6399" y="18779"/>
                      <a:pt x="6727" y="18521"/>
                      <a:pt x="6978" y="18167"/>
                    </a:cubicBezTo>
                    <a:cubicBezTo>
                      <a:pt x="7035" y="18088"/>
                      <a:pt x="7072" y="17990"/>
                      <a:pt x="7144" y="17930"/>
                    </a:cubicBezTo>
                    <a:cubicBezTo>
                      <a:pt x="7270" y="17821"/>
                      <a:pt x="7294" y="17689"/>
                      <a:pt x="7276" y="17537"/>
                    </a:cubicBezTo>
                    <a:cubicBezTo>
                      <a:pt x="7270" y="17474"/>
                      <a:pt x="7264" y="17413"/>
                      <a:pt x="7260" y="17351"/>
                    </a:cubicBezTo>
                    <a:cubicBezTo>
                      <a:pt x="7222" y="16839"/>
                      <a:pt x="7201" y="16328"/>
                      <a:pt x="7144" y="15819"/>
                    </a:cubicBezTo>
                    <a:cubicBezTo>
                      <a:pt x="7069" y="15142"/>
                      <a:pt x="7048" y="14464"/>
                      <a:pt x="7056" y="13784"/>
                    </a:cubicBezTo>
                    <a:cubicBezTo>
                      <a:pt x="7059" y="13556"/>
                      <a:pt x="7071" y="13325"/>
                      <a:pt x="7045" y="13100"/>
                    </a:cubicBezTo>
                    <a:cubicBezTo>
                      <a:pt x="7026" y="12925"/>
                      <a:pt x="7077" y="12806"/>
                      <a:pt x="7209" y="12706"/>
                    </a:cubicBezTo>
                    <a:cubicBezTo>
                      <a:pt x="7246" y="12676"/>
                      <a:pt x="7284" y="12644"/>
                      <a:pt x="7321" y="12614"/>
                    </a:cubicBezTo>
                    <a:cubicBezTo>
                      <a:pt x="7705" y="12289"/>
                      <a:pt x="7997" y="11901"/>
                      <a:pt x="8123" y="11405"/>
                    </a:cubicBezTo>
                    <a:cubicBezTo>
                      <a:pt x="8160" y="11258"/>
                      <a:pt x="8210" y="11112"/>
                      <a:pt x="8241" y="10964"/>
                    </a:cubicBezTo>
                    <a:cubicBezTo>
                      <a:pt x="8358" y="10437"/>
                      <a:pt x="8469" y="9909"/>
                      <a:pt x="8579" y="9390"/>
                    </a:cubicBezTo>
                    <a:cubicBezTo>
                      <a:pt x="8273" y="8721"/>
                      <a:pt x="8034" y="8030"/>
                      <a:pt x="7828" y="7303"/>
                    </a:cubicBezTo>
                    <a:cubicBezTo>
                      <a:pt x="7968" y="7237"/>
                      <a:pt x="8087" y="7183"/>
                      <a:pt x="8202" y="7123"/>
                    </a:cubicBezTo>
                    <a:cubicBezTo>
                      <a:pt x="8373" y="7033"/>
                      <a:pt x="8549" y="6947"/>
                      <a:pt x="8712" y="6843"/>
                    </a:cubicBezTo>
                    <a:cubicBezTo>
                      <a:pt x="8970" y="6681"/>
                      <a:pt x="9216" y="6501"/>
                      <a:pt x="9473" y="6338"/>
                    </a:cubicBezTo>
                    <a:cubicBezTo>
                      <a:pt x="9899" y="6068"/>
                      <a:pt x="10187" y="5688"/>
                      <a:pt x="10388" y="5234"/>
                    </a:cubicBezTo>
                    <a:cubicBezTo>
                      <a:pt x="10480" y="5028"/>
                      <a:pt x="10486" y="4818"/>
                      <a:pt x="10403" y="4608"/>
                    </a:cubicBezTo>
                    <a:cubicBezTo>
                      <a:pt x="10328" y="4416"/>
                      <a:pt x="10150" y="4293"/>
                      <a:pt x="9946" y="4293"/>
                    </a:cubicBezTo>
                    <a:cubicBezTo>
                      <a:pt x="9942" y="4293"/>
                      <a:pt x="9939" y="4293"/>
                      <a:pt x="9935" y="4293"/>
                    </a:cubicBezTo>
                    <a:cubicBezTo>
                      <a:pt x="9868" y="4294"/>
                      <a:pt x="9796" y="4306"/>
                      <a:pt x="9733" y="4330"/>
                    </a:cubicBezTo>
                    <a:cubicBezTo>
                      <a:pt x="9476" y="4434"/>
                      <a:pt x="9224" y="4545"/>
                      <a:pt x="8967" y="4648"/>
                    </a:cubicBezTo>
                    <a:cubicBezTo>
                      <a:pt x="8402" y="4876"/>
                      <a:pt x="7836" y="5100"/>
                      <a:pt x="7270" y="5325"/>
                    </a:cubicBezTo>
                    <a:cubicBezTo>
                      <a:pt x="7233" y="5340"/>
                      <a:pt x="7192" y="5349"/>
                      <a:pt x="7144" y="5363"/>
                    </a:cubicBezTo>
                    <a:cubicBezTo>
                      <a:pt x="6993" y="5180"/>
                      <a:pt x="6853" y="4980"/>
                      <a:pt x="6591" y="4959"/>
                    </a:cubicBezTo>
                    <a:cubicBezTo>
                      <a:pt x="6588" y="4884"/>
                      <a:pt x="6583" y="4830"/>
                      <a:pt x="6583" y="4774"/>
                    </a:cubicBezTo>
                    <a:cubicBezTo>
                      <a:pt x="6582" y="4372"/>
                      <a:pt x="6588" y="3972"/>
                      <a:pt x="6582" y="3570"/>
                    </a:cubicBezTo>
                    <a:cubicBezTo>
                      <a:pt x="6576" y="3265"/>
                      <a:pt x="6556" y="2960"/>
                      <a:pt x="6540" y="2656"/>
                    </a:cubicBezTo>
                    <a:cubicBezTo>
                      <a:pt x="6525" y="2372"/>
                      <a:pt x="6508" y="2090"/>
                      <a:pt x="6486" y="1807"/>
                    </a:cubicBezTo>
                    <a:cubicBezTo>
                      <a:pt x="6456" y="1422"/>
                      <a:pt x="6337" y="1064"/>
                      <a:pt x="6186" y="711"/>
                    </a:cubicBezTo>
                    <a:cubicBezTo>
                      <a:pt x="5974" y="227"/>
                      <a:pt x="5572" y="53"/>
                      <a:pt x="5095" y="8"/>
                    </a:cubicBezTo>
                    <a:cubicBezTo>
                      <a:pt x="5049" y="3"/>
                      <a:pt x="5005" y="1"/>
                      <a:pt x="4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3156225" y="2109550"/>
                <a:ext cx="57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15"/>
                      <a:pt x="121" y="229"/>
                      <a:pt x="182" y="342"/>
                    </a:cubicBezTo>
                    <a:cubicBezTo>
                      <a:pt x="197" y="336"/>
                      <a:pt x="214" y="328"/>
                      <a:pt x="229" y="321"/>
                    </a:cubicBezTo>
                    <a:cubicBezTo>
                      <a:pt x="209" y="183"/>
                      <a:pt x="164" y="6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1" name="Google Shape;401;p37"/>
          <p:cNvSpPr/>
          <p:nvPr/>
        </p:nvSpPr>
        <p:spPr>
          <a:xfrm>
            <a:off x="8032380" y="4633089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972FE8-E5D5-5BFA-D9D4-71353C32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57" y="2608481"/>
            <a:ext cx="3692105" cy="1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3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36044" y="380952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 et pr</a:t>
            </a:r>
            <a:r>
              <a:rPr lang="fr-FR" dirty="0"/>
              <a:t>é</a:t>
            </a:r>
            <a:r>
              <a:rPr lang="en" dirty="0"/>
              <a:t>paration du dataset</a:t>
            </a:r>
            <a:endParaRPr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3"/>
          </p:nvPr>
        </p:nvSpPr>
        <p:spPr>
          <a:xfrm>
            <a:off x="1539633" y="1666135"/>
            <a:ext cx="7030437" cy="242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r>
              <a:rPr lang="fr-FR" sz="1500" b="1" i="0" dirty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Création d'un nouveau dossier appelé "data" dans le répertoire racine de notre projet, contenant 26 sous-dossiers pour chaque lettre de l'alphabet.</a:t>
            </a:r>
          </a:p>
          <a:p>
            <a:pPr marL="139700" indent="0" algn="just"/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139700" indent="0" algn="just"/>
            <a:r>
              <a:rPr lang="fr-FR" sz="1500" b="1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Parcours des dossiers contenant les images de chaque classe.</a:t>
            </a:r>
          </a:p>
          <a:p>
            <a:pPr marL="139700" indent="0" algn="just"/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139700" indent="0" algn="just"/>
            <a:r>
              <a:rPr lang="fr-FR" sz="1500" b="1" i="0" dirty="0">
                <a:solidFill>
                  <a:srgbClr val="374151"/>
                </a:solidFill>
                <a:effectLst/>
                <a:latin typeface="Söhne"/>
              </a:rPr>
              <a:t>3.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Redimensionnement de chaque image en une dimension de 224x224 pixels en utilisant la fonction cv2.resize() de la bibliothèque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39700" indent="0" algn="just"/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39700" indent="0" algn="just"/>
            <a:r>
              <a:rPr lang="fr-FR" sz="1500" b="1" i="0" dirty="0">
                <a:solidFill>
                  <a:srgbClr val="374151"/>
                </a:solidFill>
                <a:effectLst/>
                <a:latin typeface="Söhne"/>
              </a:rPr>
              <a:t>4.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Enregistrement de l'image redimensionnée dans son dossier de lettre correspondant.</a:t>
            </a:r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4"/>
          </p:nvPr>
        </p:nvSpPr>
        <p:spPr>
          <a:xfrm>
            <a:off x="1682151" y="1250898"/>
            <a:ext cx="2253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</a:t>
            </a:r>
            <a:r>
              <a:rPr lang="fr-FR" dirty="0" err="1"/>
              <a:t>étraitement</a:t>
            </a:r>
            <a:endParaRPr dirty="0"/>
          </a:p>
        </p:txBody>
      </p:sp>
      <p:sp>
        <p:nvSpPr>
          <p:cNvPr id="378" name="Google Shape;378;p37"/>
          <p:cNvSpPr/>
          <p:nvPr/>
        </p:nvSpPr>
        <p:spPr>
          <a:xfrm>
            <a:off x="573930" y="262444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79" name="Google Shape;379;p37"/>
          <p:cNvGrpSpPr/>
          <p:nvPr/>
        </p:nvGrpSpPr>
        <p:grpSpPr>
          <a:xfrm>
            <a:off x="777622" y="2600317"/>
            <a:ext cx="701717" cy="1157359"/>
            <a:chOff x="2835732" y="2571668"/>
            <a:chExt cx="701717" cy="1157359"/>
          </a:xfrm>
        </p:grpSpPr>
        <p:sp>
          <p:nvSpPr>
            <p:cNvPr id="380" name="Google Shape;380;p37"/>
            <p:cNvSpPr/>
            <p:nvPr/>
          </p:nvSpPr>
          <p:spPr>
            <a:xfrm>
              <a:off x="2835732" y="2571772"/>
              <a:ext cx="701590" cy="1157255"/>
            </a:xfrm>
            <a:custGeom>
              <a:avLst/>
              <a:gdLst/>
              <a:ahLst/>
              <a:cxnLst/>
              <a:rect l="l" t="t" r="r" b="b"/>
              <a:pathLst>
                <a:path w="11485" h="18945" extrusionOk="0">
                  <a:moveTo>
                    <a:pt x="6920" y="0"/>
                  </a:moveTo>
                  <a:cubicBezTo>
                    <a:pt x="6851" y="0"/>
                    <a:pt x="6782" y="7"/>
                    <a:pt x="6710" y="20"/>
                  </a:cubicBezTo>
                  <a:cubicBezTo>
                    <a:pt x="6362" y="81"/>
                    <a:pt x="6064" y="228"/>
                    <a:pt x="5827" y="488"/>
                  </a:cubicBezTo>
                  <a:cubicBezTo>
                    <a:pt x="5748" y="574"/>
                    <a:pt x="5670" y="618"/>
                    <a:pt x="5561" y="618"/>
                  </a:cubicBezTo>
                  <a:cubicBezTo>
                    <a:pt x="5539" y="618"/>
                    <a:pt x="5515" y="616"/>
                    <a:pt x="5491" y="612"/>
                  </a:cubicBezTo>
                  <a:cubicBezTo>
                    <a:pt x="5452" y="606"/>
                    <a:pt x="5414" y="603"/>
                    <a:pt x="5377" y="603"/>
                  </a:cubicBezTo>
                  <a:cubicBezTo>
                    <a:pt x="5087" y="603"/>
                    <a:pt x="4852" y="782"/>
                    <a:pt x="4737" y="1071"/>
                  </a:cubicBezTo>
                  <a:cubicBezTo>
                    <a:pt x="4716" y="1125"/>
                    <a:pt x="4685" y="1175"/>
                    <a:pt x="4655" y="1232"/>
                  </a:cubicBezTo>
                  <a:cubicBezTo>
                    <a:pt x="4575" y="1203"/>
                    <a:pt x="4514" y="1170"/>
                    <a:pt x="4449" y="1160"/>
                  </a:cubicBezTo>
                  <a:cubicBezTo>
                    <a:pt x="4325" y="1139"/>
                    <a:pt x="4195" y="1102"/>
                    <a:pt x="4072" y="1102"/>
                  </a:cubicBezTo>
                  <a:cubicBezTo>
                    <a:pt x="4044" y="1102"/>
                    <a:pt x="4016" y="1104"/>
                    <a:pt x="3989" y="1109"/>
                  </a:cubicBezTo>
                  <a:cubicBezTo>
                    <a:pt x="3415" y="1202"/>
                    <a:pt x="2982" y="1496"/>
                    <a:pt x="2751" y="2050"/>
                  </a:cubicBezTo>
                  <a:cubicBezTo>
                    <a:pt x="2700" y="2174"/>
                    <a:pt x="2652" y="2299"/>
                    <a:pt x="2610" y="2405"/>
                  </a:cubicBezTo>
                  <a:cubicBezTo>
                    <a:pt x="2495" y="2405"/>
                    <a:pt x="2390" y="2401"/>
                    <a:pt x="2290" y="2401"/>
                  </a:cubicBezTo>
                  <a:cubicBezTo>
                    <a:pt x="2232" y="2401"/>
                    <a:pt x="2176" y="2402"/>
                    <a:pt x="2121" y="2407"/>
                  </a:cubicBezTo>
                  <a:cubicBezTo>
                    <a:pt x="1628" y="2446"/>
                    <a:pt x="1190" y="2650"/>
                    <a:pt x="758" y="2867"/>
                  </a:cubicBezTo>
                  <a:cubicBezTo>
                    <a:pt x="700" y="2897"/>
                    <a:pt x="646" y="2945"/>
                    <a:pt x="602" y="2996"/>
                  </a:cubicBezTo>
                  <a:cubicBezTo>
                    <a:pt x="341" y="3291"/>
                    <a:pt x="140" y="3622"/>
                    <a:pt x="55" y="4008"/>
                  </a:cubicBezTo>
                  <a:cubicBezTo>
                    <a:pt x="19" y="4164"/>
                    <a:pt x="0" y="4335"/>
                    <a:pt x="23" y="4491"/>
                  </a:cubicBezTo>
                  <a:cubicBezTo>
                    <a:pt x="70" y="4786"/>
                    <a:pt x="152" y="5075"/>
                    <a:pt x="215" y="5367"/>
                  </a:cubicBezTo>
                  <a:cubicBezTo>
                    <a:pt x="251" y="5525"/>
                    <a:pt x="283" y="5684"/>
                    <a:pt x="316" y="5844"/>
                  </a:cubicBezTo>
                  <a:cubicBezTo>
                    <a:pt x="344" y="5984"/>
                    <a:pt x="370" y="6123"/>
                    <a:pt x="401" y="6261"/>
                  </a:cubicBezTo>
                  <a:cubicBezTo>
                    <a:pt x="490" y="6645"/>
                    <a:pt x="611" y="7021"/>
                    <a:pt x="610" y="7421"/>
                  </a:cubicBezTo>
                  <a:cubicBezTo>
                    <a:pt x="608" y="7943"/>
                    <a:pt x="610" y="8468"/>
                    <a:pt x="625" y="8991"/>
                  </a:cubicBezTo>
                  <a:cubicBezTo>
                    <a:pt x="637" y="9396"/>
                    <a:pt x="724" y="9786"/>
                    <a:pt x="913" y="10149"/>
                  </a:cubicBezTo>
                  <a:cubicBezTo>
                    <a:pt x="1048" y="10409"/>
                    <a:pt x="1183" y="10667"/>
                    <a:pt x="1328" y="10920"/>
                  </a:cubicBezTo>
                  <a:cubicBezTo>
                    <a:pt x="1535" y="11286"/>
                    <a:pt x="1756" y="11645"/>
                    <a:pt x="2041" y="11960"/>
                  </a:cubicBezTo>
                  <a:cubicBezTo>
                    <a:pt x="2086" y="12010"/>
                    <a:pt x="2118" y="12089"/>
                    <a:pt x="2122" y="12157"/>
                  </a:cubicBezTo>
                  <a:cubicBezTo>
                    <a:pt x="2140" y="12442"/>
                    <a:pt x="2154" y="12728"/>
                    <a:pt x="2155" y="13013"/>
                  </a:cubicBezTo>
                  <a:cubicBezTo>
                    <a:pt x="2161" y="14088"/>
                    <a:pt x="2160" y="15162"/>
                    <a:pt x="2167" y="16236"/>
                  </a:cubicBezTo>
                  <a:cubicBezTo>
                    <a:pt x="2172" y="16868"/>
                    <a:pt x="2154" y="17501"/>
                    <a:pt x="2235" y="18130"/>
                  </a:cubicBezTo>
                  <a:cubicBezTo>
                    <a:pt x="2242" y="18188"/>
                    <a:pt x="2247" y="18263"/>
                    <a:pt x="2283" y="18299"/>
                  </a:cubicBezTo>
                  <a:cubicBezTo>
                    <a:pt x="2433" y="18443"/>
                    <a:pt x="2581" y="18598"/>
                    <a:pt x="2794" y="18655"/>
                  </a:cubicBezTo>
                  <a:cubicBezTo>
                    <a:pt x="3009" y="18713"/>
                    <a:pt x="3225" y="18782"/>
                    <a:pt x="3444" y="18815"/>
                  </a:cubicBezTo>
                  <a:cubicBezTo>
                    <a:pt x="3794" y="18868"/>
                    <a:pt x="4146" y="18913"/>
                    <a:pt x="4499" y="18928"/>
                  </a:cubicBezTo>
                  <a:cubicBezTo>
                    <a:pt x="4698" y="18935"/>
                    <a:pt x="4900" y="18944"/>
                    <a:pt x="5101" y="18944"/>
                  </a:cubicBezTo>
                  <a:cubicBezTo>
                    <a:pt x="5302" y="18944"/>
                    <a:pt x="5503" y="18935"/>
                    <a:pt x="5699" y="18907"/>
                  </a:cubicBezTo>
                  <a:cubicBezTo>
                    <a:pt x="6335" y="18812"/>
                    <a:pt x="6966" y="18665"/>
                    <a:pt x="7594" y="18521"/>
                  </a:cubicBezTo>
                  <a:cubicBezTo>
                    <a:pt x="7804" y="18473"/>
                    <a:pt x="8001" y="18368"/>
                    <a:pt x="8199" y="18280"/>
                  </a:cubicBezTo>
                  <a:cubicBezTo>
                    <a:pt x="8299" y="18233"/>
                    <a:pt x="8379" y="18154"/>
                    <a:pt x="8382" y="18031"/>
                  </a:cubicBezTo>
                  <a:cubicBezTo>
                    <a:pt x="8386" y="17656"/>
                    <a:pt x="8395" y="17282"/>
                    <a:pt x="8392" y="16908"/>
                  </a:cubicBezTo>
                  <a:cubicBezTo>
                    <a:pt x="8389" y="16502"/>
                    <a:pt x="8359" y="16094"/>
                    <a:pt x="8365" y="15687"/>
                  </a:cubicBezTo>
                  <a:cubicBezTo>
                    <a:pt x="8377" y="14721"/>
                    <a:pt x="8416" y="13756"/>
                    <a:pt x="8413" y="12790"/>
                  </a:cubicBezTo>
                  <a:cubicBezTo>
                    <a:pt x="8413" y="12514"/>
                    <a:pt x="8454" y="12317"/>
                    <a:pt x="8733" y="12224"/>
                  </a:cubicBezTo>
                  <a:cubicBezTo>
                    <a:pt x="8771" y="12212"/>
                    <a:pt x="8804" y="12184"/>
                    <a:pt x="8838" y="12161"/>
                  </a:cubicBezTo>
                  <a:cubicBezTo>
                    <a:pt x="9176" y="11927"/>
                    <a:pt x="9501" y="11675"/>
                    <a:pt x="9689" y="11301"/>
                  </a:cubicBezTo>
                  <a:cubicBezTo>
                    <a:pt x="9885" y="10907"/>
                    <a:pt x="10076" y="10505"/>
                    <a:pt x="10208" y="10086"/>
                  </a:cubicBezTo>
                  <a:cubicBezTo>
                    <a:pt x="10394" y="9490"/>
                    <a:pt x="10634" y="8926"/>
                    <a:pt x="10981" y="8408"/>
                  </a:cubicBezTo>
                  <a:cubicBezTo>
                    <a:pt x="10996" y="8386"/>
                    <a:pt x="11011" y="8363"/>
                    <a:pt x="11023" y="8338"/>
                  </a:cubicBezTo>
                  <a:cubicBezTo>
                    <a:pt x="11077" y="8221"/>
                    <a:pt x="11146" y="8108"/>
                    <a:pt x="11180" y="7985"/>
                  </a:cubicBezTo>
                  <a:cubicBezTo>
                    <a:pt x="11348" y="7388"/>
                    <a:pt x="11485" y="6787"/>
                    <a:pt x="11441" y="6159"/>
                  </a:cubicBezTo>
                  <a:cubicBezTo>
                    <a:pt x="11399" y="5526"/>
                    <a:pt x="11179" y="4969"/>
                    <a:pt x="10745" y="4501"/>
                  </a:cubicBezTo>
                  <a:cubicBezTo>
                    <a:pt x="10612" y="4357"/>
                    <a:pt x="10477" y="4215"/>
                    <a:pt x="10340" y="4071"/>
                  </a:cubicBezTo>
                  <a:cubicBezTo>
                    <a:pt x="10292" y="4020"/>
                    <a:pt x="10260" y="3972"/>
                    <a:pt x="10271" y="3892"/>
                  </a:cubicBezTo>
                  <a:cubicBezTo>
                    <a:pt x="10307" y="3622"/>
                    <a:pt x="10340" y="3352"/>
                    <a:pt x="10353" y="3080"/>
                  </a:cubicBezTo>
                  <a:cubicBezTo>
                    <a:pt x="10394" y="2245"/>
                    <a:pt x="10310" y="1439"/>
                    <a:pt x="9770" y="741"/>
                  </a:cubicBezTo>
                  <a:cubicBezTo>
                    <a:pt x="9635" y="566"/>
                    <a:pt x="9485" y="435"/>
                    <a:pt x="9294" y="341"/>
                  </a:cubicBezTo>
                  <a:cubicBezTo>
                    <a:pt x="9059" y="227"/>
                    <a:pt x="8807" y="179"/>
                    <a:pt x="8545" y="162"/>
                  </a:cubicBezTo>
                  <a:cubicBezTo>
                    <a:pt x="8525" y="161"/>
                    <a:pt x="8505" y="160"/>
                    <a:pt x="8484" y="160"/>
                  </a:cubicBezTo>
                  <a:cubicBezTo>
                    <a:pt x="8302" y="160"/>
                    <a:pt x="8140" y="211"/>
                    <a:pt x="8001" y="339"/>
                  </a:cubicBezTo>
                  <a:cubicBezTo>
                    <a:pt x="7962" y="377"/>
                    <a:pt x="7912" y="401"/>
                    <a:pt x="7873" y="429"/>
                  </a:cubicBezTo>
                  <a:cubicBezTo>
                    <a:pt x="7696" y="320"/>
                    <a:pt x="7531" y="213"/>
                    <a:pt x="7360" y="116"/>
                  </a:cubicBezTo>
                  <a:cubicBezTo>
                    <a:pt x="7220" y="35"/>
                    <a:pt x="7073" y="0"/>
                    <a:pt x="692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37"/>
            <p:cNvGrpSpPr/>
            <p:nvPr/>
          </p:nvGrpSpPr>
          <p:grpSpPr>
            <a:xfrm>
              <a:off x="2835797" y="2571668"/>
              <a:ext cx="701651" cy="1157316"/>
              <a:chOff x="2616100" y="1617800"/>
              <a:chExt cx="287150" cy="473650"/>
            </a:xfrm>
          </p:grpSpPr>
          <p:sp>
            <p:nvSpPr>
              <p:cNvPr id="382" name="Google Shape;382;p37"/>
              <p:cNvSpPr/>
              <p:nvPr/>
            </p:nvSpPr>
            <p:spPr>
              <a:xfrm>
                <a:off x="2737500" y="1637400"/>
                <a:ext cx="1670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28" extrusionOk="0">
                    <a:moveTo>
                      <a:pt x="479" y="0"/>
                    </a:moveTo>
                    <a:cubicBezTo>
                      <a:pt x="255" y="0"/>
                      <a:pt x="80" y="125"/>
                      <a:pt x="18" y="338"/>
                    </a:cubicBezTo>
                    <a:cubicBezTo>
                      <a:pt x="2" y="398"/>
                      <a:pt x="0" y="484"/>
                      <a:pt x="32" y="529"/>
                    </a:cubicBezTo>
                    <a:cubicBezTo>
                      <a:pt x="101" y="631"/>
                      <a:pt x="195" y="717"/>
                      <a:pt x="296" y="828"/>
                    </a:cubicBezTo>
                    <a:cubicBezTo>
                      <a:pt x="428" y="541"/>
                      <a:pt x="548" y="286"/>
                      <a:pt x="668" y="28"/>
                    </a:cubicBezTo>
                    <a:cubicBezTo>
                      <a:pt x="602" y="9"/>
                      <a:pt x="539" y="0"/>
                      <a:pt x="479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2617600" y="1680925"/>
                <a:ext cx="28222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6277" extrusionOk="0">
                    <a:moveTo>
                      <a:pt x="5367" y="10554"/>
                    </a:moveTo>
                    <a:cubicBezTo>
                      <a:pt x="5406" y="10554"/>
                      <a:pt x="5448" y="10560"/>
                      <a:pt x="5494" y="10571"/>
                    </a:cubicBezTo>
                    <a:cubicBezTo>
                      <a:pt x="5426" y="10652"/>
                      <a:pt x="5378" y="10690"/>
                      <a:pt x="5325" y="10690"/>
                    </a:cubicBezTo>
                    <a:cubicBezTo>
                      <a:pt x="5283" y="10690"/>
                      <a:pt x="5239" y="10667"/>
                      <a:pt x="5179" y="10623"/>
                    </a:cubicBezTo>
                    <a:cubicBezTo>
                      <a:pt x="5226" y="10577"/>
                      <a:pt x="5289" y="10554"/>
                      <a:pt x="5367" y="10554"/>
                    </a:cubicBezTo>
                    <a:close/>
                    <a:moveTo>
                      <a:pt x="2214" y="0"/>
                    </a:moveTo>
                    <a:cubicBezTo>
                      <a:pt x="2182" y="0"/>
                      <a:pt x="2149" y="2"/>
                      <a:pt x="2115" y="6"/>
                    </a:cubicBezTo>
                    <a:cubicBezTo>
                      <a:pt x="1657" y="65"/>
                      <a:pt x="1231" y="221"/>
                      <a:pt x="823" y="425"/>
                    </a:cubicBezTo>
                    <a:cubicBezTo>
                      <a:pt x="769" y="452"/>
                      <a:pt x="715" y="489"/>
                      <a:pt x="675" y="533"/>
                    </a:cubicBezTo>
                    <a:cubicBezTo>
                      <a:pt x="248" y="994"/>
                      <a:pt x="1" y="1507"/>
                      <a:pt x="130" y="2162"/>
                    </a:cubicBezTo>
                    <a:cubicBezTo>
                      <a:pt x="214" y="2595"/>
                      <a:pt x="370" y="3009"/>
                      <a:pt x="415" y="3453"/>
                    </a:cubicBezTo>
                    <a:cubicBezTo>
                      <a:pt x="447" y="3774"/>
                      <a:pt x="558" y="4087"/>
                      <a:pt x="628" y="4406"/>
                    </a:cubicBezTo>
                    <a:cubicBezTo>
                      <a:pt x="654" y="4524"/>
                      <a:pt x="676" y="4647"/>
                      <a:pt x="679" y="4767"/>
                    </a:cubicBezTo>
                    <a:cubicBezTo>
                      <a:pt x="685" y="5277"/>
                      <a:pt x="678" y="5787"/>
                      <a:pt x="688" y="6298"/>
                    </a:cubicBezTo>
                    <a:cubicBezTo>
                      <a:pt x="694" y="6589"/>
                      <a:pt x="708" y="6884"/>
                      <a:pt x="813" y="7160"/>
                    </a:cubicBezTo>
                    <a:cubicBezTo>
                      <a:pt x="1096" y="7896"/>
                      <a:pt x="1491" y="8568"/>
                      <a:pt x="1962" y="9196"/>
                    </a:cubicBezTo>
                    <a:cubicBezTo>
                      <a:pt x="2183" y="9491"/>
                      <a:pt x="2454" y="9740"/>
                      <a:pt x="2769" y="9938"/>
                    </a:cubicBezTo>
                    <a:cubicBezTo>
                      <a:pt x="2844" y="9986"/>
                      <a:pt x="2934" y="10031"/>
                      <a:pt x="2922" y="10160"/>
                    </a:cubicBezTo>
                    <a:cubicBezTo>
                      <a:pt x="2627" y="10092"/>
                      <a:pt x="2444" y="9875"/>
                      <a:pt x="2219" y="9702"/>
                    </a:cubicBezTo>
                    <a:cubicBezTo>
                      <a:pt x="2211" y="9740"/>
                      <a:pt x="2205" y="9758"/>
                      <a:pt x="2205" y="9777"/>
                    </a:cubicBezTo>
                    <a:cubicBezTo>
                      <a:pt x="2222" y="10572"/>
                      <a:pt x="2249" y="11368"/>
                      <a:pt x="2256" y="12163"/>
                    </a:cubicBezTo>
                    <a:cubicBezTo>
                      <a:pt x="2267" y="13027"/>
                      <a:pt x="2256" y="13890"/>
                      <a:pt x="2264" y="14754"/>
                    </a:cubicBezTo>
                    <a:cubicBezTo>
                      <a:pt x="2265" y="15026"/>
                      <a:pt x="2295" y="15296"/>
                      <a:pt x="2318" y="15567"/>
                    </a:cubicBezTo>
                    <a:cubicBezTo>
                      <a:pt x="2321" y="15611"/>
                      <a:pt x="2348" y="15656"/>
                      <a:pt x="2375" y="15692"/>
                    </a:cubicBezTo>
                    <a:cubicBezTo>
                      <a:pt x="2495" y="15860"/>
                      <a:pt x="2672" y="15939"/>
                      <a:pt x="2861" y="16011"/>
                    </a:cubicBezTo>
                    <a:cubicBezTo>
                      <a:pt x="3177" y="16130"/>
                      <a:pt x="3509" y="16155"/>
                      <a:pt x="3839" y="16196"/>
                    </a:cubicBezTo>
                    <a:cubicBezTo>
                      <a:pt x="4206" y="16239"/>
                      <a:pt x="4575" y="16277"/>
                      <a:pt x="4944" y="16277"/>
                    </a:cubicBezTo>
                    <a:cubicBezTo>
                      <a:pt x="5159" y="16277"/>
                      <a:pt x="5374" y="16264"/>
                      <a:pt x="5589" y="16232"/>
                    </a:cubicBezTo>
                    <a:cubicBezTo>
                      <a:pt x="6226" y="16137"/>
                      <a:pt x="6855" y="15983"/>
                      <a:pt x="7485" y="15842"/>
                    </a:cubicBezTo>
                    <a:cubicBezTo>
                      <a:pt x="7649" y="15806"/>
                      <a:pt x="7806" y="15732"/>
                      <a:pt x="7961" y="15665"/>
                    </a:cubicBezTo>
                    <a:cubicBezTo>
                      <a:pt x="8111" y="15600"/>
                      <a:pt x="8186" y="15483"/>
                      <a:pt x="8181" y="15314"/>
                    </a:cubicBezTo>
                    <a:cubicBezTo>
                      <a:pt x="8168" y="14859"/>
                      <a:pt x="8142" y="14404"/>
                      <a:pt x="8148" y="13950"/>
                    </a:cubicBezTo>
                    <a:cubicBezTo>
                      <a:pt x="8163" y="12935"/>
                      <a:pt x="8196" y="11923"/>
                      <a:pt x="8217" y="10910"/>
                    </a:cubicBezTo>
                    <a:cubicBezTo>
                      <a:pt x="8225" y="10607"/>
                      <a:pt x="8219" y="10302"/>
                      <a:pt x="8219" y="9965"/>
                    </a:cubicBezTo>
                    <a:lnTo>
                      <a:pt x="8219" y="9965"/>
                    </a:lnTo>
                    <a:cubicBezTo>
                      <a:pt x="7784" y="10202"/>
                      <a:pt x="7382" y="10469"/>
                      <a:pt x="6895" y="10527"/>
                    </a:cubicBezTo>
                    <a:cubicBezTo>
                      <a:pt x="6871" y="10406"/>
                      <a:pt x="6934" y="10373"/>
                      <a:pt x="7012" y="10349"/>
                    </a:cubicBezTo>
                    <a:cubicBezTo>
                      <a:pt x="7643" y="10155"/>
                      <a:pt x="8201" y="9819"/>
                      <a:pt x="8744" y="9457"/>
                    </a:cubicBezTo>
                    <a:cubicBezTo>
                      <a:pt x="9070" y="9243"/>
                      <a:pt x="9362" y="8979"/>
                      <a:pt x="9539" y="8625"/>
                    </a:cubicBezTo>
                    <a:cubicBezTo>
                      <a:pt x="9779" y="8145"/>
                      <a:pt x="9992" y="7649"/>
                      <a:pt x="10135" y="7130"/>
                    </a:cubicBezTo>
                    <a:cubicBezTo>
                      <a:pt x="10145" y="7091"/>
                      <a:pt x="10136" y="7048"/>
                      <a:pt x="10136" y="6980"/>
                    </a:cubicBezTo>
                    <a:lnTo>
                      <a:pt x="10136" y="6980"/>
                    </a:lnTo>
                    <a:cubicBezTo>
                      <a:pt x="9844" y="7196"/>
                      <a:pt x="9538" y="7355"/>
                      <a:pt x="9307" y="7670"/>
                    </a:cubicBezTo>
                    <a:cubicBezTo>
                      <a:pt x="9307" y="7595"/>
                      <a:pt x="9302" y="7568"/>
                      <a:pt x="9307" y="7544"/>
                    </a:cubicBezTo>
                    <a:cubicBezTo>
                      <a:pt x="9334" y="7391"/>
                      <a:pt x="9436" y="7294"/>
                      <a:pt x="9554" y="7208"/>
                    </a:cubicBezTo>
                    <a:cubicBezTo>
                      <a:pt x="9814" y="7021"/>
                      <a:pt x="10069" y="6827"/>
                      <a:pt x="10271" y="6577"/>
                    </a:cubicBezTo>
                    <a:cubicBezTo>
                      <a:pt x="10751" y="5984"/>
                      <a:pt x="11085" y="5328"/>
                      <a:pt x="11170" y="4557"/>
                    </a:cubicBezTo>
                    <a:cubicBezTo>
                      <a:pt x="11214" y="4171"/>
                      <a:pt x="11289" y="3792"/>
                      <a:pt x="11215" y="3402"/>
                    </a:cubicBezTo>
                    <a:cubicBezTo>
                      <a:pt x="11121" y="2914"/>
                      <a:pt x="10962" y="2458"/>
                      <a:pt x="10595" y="2098"/>
                    </a:cubicBezTo>
                    <a:cubicBezTo>
                      <a:pt x="10154" y="1664"/>
                      <a:pt x="9715" y="1229"/>
                      <a:pt x="9274" y="796"/>
                    </a:cubicBezTo>
                    <a:cubicBezTo>
                      <a:pt x="9251" y="773"/>
                      <a:pt x="9220" y="758"/>
                      <a:pt x="9185" y="736"/>
                    </a:cubicBezTo>
                    <a:cubicBezTo>
                      <a:pt x="9092" y="826"/>
                      <a:pt x="9062" y="934"/>
                      <a:pt x="9049" y="1051"/>
                    </a:cubicBezTo>
                    <a:cubicBezTo>
                      <a:pt x="9032" y="1192"/>
                      <a:pt x="9025" y="1336"/>
                      <a:pt x="9002" y="1475"/>
                    </a:cubicBezTo>
                    <a:cubicBezTo>
                      <a:pt x="8946" y="1831"/>
                      <a:pt x="8900" y="2188"/>
                      <a:pt x="8823" y="2539"/>
                    </a:cubicBezTo>
                    <a:cubicBezTo>
                      <a:pt x="8717" y="3030"/>
                      <a:pt x="8588" y="3516"/>
                      <a:pt x="8462" y="4002"/>
                    </a:cubicBezTo>
                    <a:cubicBezTo>
                      <a:pt x="8438" y="4099"/>
                      <a:pt x="8448" y="4174"/>
                      <a:pt x="8517" y="4244"/>
                    </a:cubicBezTo>
                    <a:cubicBezTo>
                      <a:pt x="8805" y="4541"/>
                      <a:pt x="8841" y="4904"/>
                      <a:pt x="8795" y="5289"/>
                    </a:cubicBezTo>
                    <a:cubicBezTo>
                      <a:pt x="8792" y="5321"/>
                      <a:pt x="8765" y="5351"/>
                      <a:pt x="8730" y="5415"/>
                    </a:cubicBezTo>
                    <a:cubicBezTo>
                      <a:pt x="8712" y="5258"/>
                      <a:pt x="8697" y="5141"/>
                      <a:pt x="8681" y="4997"/>
                    </a:cubicBezTo>
                    <a:cubicBezTo>
                      <a:pt x="8621" y="5075"/>
                      <a:pt x="8580" y="5127"/>
                      <a:pt x="8540" y="5180"/>
                    </a:cubicBezTo>
                    <a:cubicBezTo>
                      <a:pt x="8517" y="5097"/>
                      <a:pt x="8528" y="5030"/>
                      <a:pt x="8534" y="4964"/>
                    </a:cubicBezTo>
                    <a:cubicBezTo>
                      <a:pt x="8544" y="4850"/>
                      <a:pt x="8556" y="4734"/>
                      <a:pt x="8562" y="4619"/>
                    </a:cubicBezTo>
                    <a:cubicBezTo>
                      <a:pt x="8567" y="4512"/>
                      <a:pt x="8517" y="4445"/>
                      <a:pt x="8393" y="4415"/>
                    </a:cubicBezTo>
                    <a:cubicBezTo>
                      <a:pt x="8303" y="4659"/>
                      <a:pt x="8205" y="4890"/>
                      <a:pt x="8133" y="5129"/>
                    </a:cubicBezTo>
                    <a:cubicBezTo>
                      <a:pt x="8031" y="5472"/>
                      <a:pt x="7826" y="5724"/>
                      <a:pt x="7539" y="5930"/>
                    </a:cubicBezTo>
                    <a:cubicBezTo>
                      <a:pt x="7361" y="6060"/>
                      <a:pt x="7179" y="6138"/>
                      <a:pt x="6979" y="6138"/>
                    </a:cubicBezTo>
                    <a:cubicBezTo>
                      <a:pt x="6901" y="6138"/>
                      <a:pt x="6821" y="6126"/>
                      <a:pt x="6736" y="6101"/>
                    </a:cubicBezTo>
                    <a:cubicBezTo>
                      <a:pt x="6719" y="6096"/>
                      <a:pt x="6699" y="6094"/>
                      <a:pt x="6678" y="6094"/>
                    </a:cubicBezTo>
                    <a:cubicBezTo>
                      <a:pt x="6633" y="6094"/>
                      <a:pt x="6584" y="6105"/>
                      <a:pt x="6546" y="6124"/>
                    </a:cubicBezTo>
                    <a:cubicBezTo>
                      <a:pt x="6382" y="6200"/>
                      <a:pt x="6225" y="6292"/>
                      <a:pt x="6027" y="6397"/>
                    </a:cubicBezTo>
                    <a:cubicBezTo>
                      <a:pt x="6018" y="6481"/>
                      <a:pt x="6001" y="6589"/>
                      <a:pt x="5992" y="6695"/>
                    </a:cubicBezTo>
                    <a:cubicBezTo>
                      <a:pt x="5960" y="7101"/>
                      <a:pt x="5695" y="7357"/>
                      <a:pt x="5363" y="7357"/>
                    </a:cubicBezTo>
                    <a:cubicBezTo>
                      <a:pt x="5249" y="7357"/>
                      <a:pt x="5126" y="7326"/>
                      <a:pt x="5002" y="7261"/>
                    </a:cubicBezTo>
                    <a:cubicBezTo>
                      <a:pt x="4775" y="7141"/>
                      <a:pt x="4555" y="6994"/>
                      <a:pt x="4370" y="6818"/>
                    </a:cubicBezTo>
                    <a:cubicBezTo>
                      <a:pt x="3844" y="6323"/>
                      <a:pt x="3359" y="5789"/>
                      <a:pt x="2943" y="5198"/>
                    </a:cubicBezTo>
                    <a:cubicBezTo>
                      <a:pt x="2556" y="4644"/>
                      <a:pt x="2231" y="4057"/>
                      <a:pt x="1956" y="3439"/>
                    </a:cubicBezTo>
                    <a:cubicBezTo>
                      <a:pt x="1914" y="3343"/>
                      <a:pt x="1842" y="3259"/>
                      <a:pt x="1771" y="3178"/>
                    </a:cubicBezTo>
                    <a:cubicBezTo>
                      <a:pt x="1710" y="3108"/>
                      <a:pt x="1624" y="3058"/>
                      <a:pt x="1564" y="2988"/>
                    </a:cubicBezTo>
                    <a:cubicBezTo>
                      <a:pt x="1279" y="2661"/>
                      <a:pt x="1084" y="2279"/>
                      <a:pt x="906" y="1889"/>
                    </a:cubicBezTo>
                    <a:cubicBezTo>
                      <a:pt x="894" y="1865"/>
                      <a:pt x="904" y="1831"/>
                      <a:pt x="904" y="1792"/>
                    </a:cubicBezTo>
                    <a:lnTo>
                      <a:pt x="904" y="1792"/>
                    </a:lnTo>
                    <a:cubicBezTo>
                      <a:pt x="1027" y="1799"/>
                      <a:pt x="1041" y="1892"/>
                      <a:pt x="1080" y="1957"/>
                    </a:cubicBezTo>
                    <a:cubicBezTo>
                      <a:pt x="1246" y="2236"/>
                      <a:pt x="1411" y="2517"/>
                      <a:pt x="1579" y="2796"/>
                    </a:cubicBezTo>
                    <a:cubicBezTo>
                      <a:pt x="1596" y="2823"/>
                      <a:pt x="1632" y="2836"/>
                      <a:pt x="1699" y="2887"/>
                    </a:cubicBezTo>
                    <a:cubicBezTo>
                      <a:pt x="1668" y="2788"/>
                      <a:pt x="1651" y="2739"/>
                      <a:pt x="1635" y="2689"/>
                    </a:cubicBezTo>
                    <a:cubicBezTo>
                      <a:pt x="1525" y="2354"/>
                      <a:pt x="1411" y="2018"/>
                      <a:pt x="1309" y="1681"/>
                    </a:cubicBezTo>
                    <a:cubicBezTo>
                      <a:pt x="1281" y="1586"/>
                      <a:pt x="1216" y="1477"/>
                      <a:pt x="1335" y="1357"/>
                    </a:cubicBezTo>
                    <a:cubicBezTo>
                      <a:pt x="1372" y="1504"/>
                      <a:pt x="1404" y="1633"/>
                      <a:pt x="1440" y="1760"/>
                    </a:cubicBezTo>
                    <a:cubicBezTo>
                      <a:pt x="1630" y="2437"/>
                      <a:pt x="1900" y="3082"/>
                      <a:pt x="2208" y="3711"/>
                    </a:cubicBezTo>
                    <a:cubicBezTo>
                      <a:pt x="2754" y="4827"/>
                      <a:pt x="3468" y="5823"/>
                      <a:pt x="4390" y="6664"/>
                    </a:cubicBezTo>
                    <a:cubicBezTo>
                      <a:pt x="4624" y="6877"/>
                      <a:pt x="4868" y="7088"/>
                      <a:pt x="5185" y="7183"/>
                    </a:cubicBezTo>
                    <a:cubicBezTo>
                      <a:pt x="5239" y="7199"/>
                      <a:pt x="5294" y="7207"/>
                      <a:pt x="5348" y="7207"/>
                    </a:cubicBezTo>
                    <a:cubicBezTo>
                      <a:pt x="5568" y="7207"/>
                      <a:pt x="5765" y="7072"/>
                      <a:pt x="5823" y="6842"/>
                    </a:cubicBezTo>
                    <a:cubicBezTo>
                      <a:pt x="5890" y="6578"/>
                      <a:pt x="5893" y="6305"/>
                      <a:pt x="5833" y="6035"/>
                    </a:cubicBezTo>
                    <a:cubicBezTo>
                      <a:pt x="5815" y="5948"/>
                      <a:pt x="5776" y="5882"/>
                      <a:pt x="5694" y="5849"/>
                    </a:cubicBezTo>
                    <a:cubicBezTo>
                      <a:pt x="5545" y="5789"/>
                      <a:pt x="5450" y="5675"/>
                      <a:pt x="5384" y="5538"/>
                    </a:cubicBezTo>
                    <a:cubicBezTo>
                      <a:pt x="5291" y="5342"/>
                      <a:pt x="5194" y="5147"/>
                      <a:pt x="5117" y="4944"/>
                    </a:cubicBezTo>
                    <a:cubicBezTo>
                      <a:pt x="4919" y="4415"/>
                      <a:pt x="4802" y="3862"/>
                      <a:pt x="4678" y="3313"/>
                    </a:cubicBezTo>
                    <a:cubicBezTo>
                      <a:pt x="4612" y="3028"/>
                      <a:pt x="4564" y="2736"/>
                      <a:pt x="4454" y="2467"/>
                    </a:cubicBezTo>
                    <a:cubicBezTo>
                      <a:pt x="4208" y="1865"/>
                      <a:pt x="3845" y="1331"/>
                      <a:pt x="3434" y="829"/>
                    </a:cubicBezTo>
                    <a:cubicBezTo>
                      <a:pt x="3203" y="546"/>
                      <a:pt x="2925" y="320"/>
                      <a:pt x="2621" y="122"/>
                    </a:cubicBezTo>
                    <a:cubicBezTo>
                      <a:pt x="2494" y="41"/>
                      <a:pt x="2359" y="0"/>
                      <a:pt x="221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2684950" y="1649000"/>
                <a:ext cx="57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335" extrusionOk="0">
                    <a:moveTo>
                      <a:pt x="1344" y="1"/>
                    </a:moveTo>
                    <a:cubicBezTo>
                      <a:pt x="1267" y="1"/>
                      <a:pt x="1190" y="12"/>
                      <a:pt x="1113" y="33"/>
                    </a:cubicBezTo>
                    <a:cubicBezTo>
                      <a:pt x="812" y="116"/>
                      <a:pt x="546" y="262"/>
                      <a:pt x="339" y="500"/>
                    </a:cubicBezTo>
                    <a:cubicBezTo>
                      <a:pt x="147" y="721"/>
                      <a:pt x="45" y="980"/>
                      <a:pt x="0" y="1274"/>
                    </a:cubicBezTo>
                    <a:cubicBezTo>
                      <a:pt x="785" y="1795"/>
                      <a:pt x="1280" y="2547"/>
                      <a:pt x="1753" y="3334"/>
                    </a:cubicBezTo>
                    <a:cubicBezTo>
                      <a:pt x="1774" y="2362"/>
                      <a:pt x="2014" y="1441"/>
                      <a:pt x="2306" y="551"/>
                    </a:cubicBezTo>
                    <a:cubicBezTo>
                      <a:pt x="2117" y="292"/>
                      <a:pt x="1877" y="155"/>
                      <a:pt x="1615" y="51"/>
                    </a:cubicBezTo>
                    <a:cubicBezTo>
                      <a:pt x="1525" y="17"/>
                      <a:pt x="1434" y="1"/>
                      <a:pt x="134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2731750" y="1621700"/>
                <a:ext cx="77075" cy="202100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84" extrusionOk="0">
                    <a:moveTo>
                      <a:pt x="2287" y="0"/>
                    </a:moveTo>
                    <a:cubicBezTo>
                      <a:pt x="1964" y="0"/>
                      <a:pt x="1670" y="108"/>
                      <a:pt x="1420" y="329"/>
                    </a:cubicBezTo>
                    <a:cubicBezTo>
                      <a:pt x="1185" y="537"/>
                      <a:pt x="1003" y="795"/>
                      <a:pt x="865" y="1079"/>
                    </a:cubicBezTo>
                    <a:cubicBezTo>
                      <a:pt x="542" y="1750"/>
                      <a:pt x="293" y="2441"/>
                      <a:pt x="169" y="3180"/>
                    </a:cubicBezTo>
                    <a:cubicBezTo>
                      <a:pt x="50" y="3883"/>
                      <a:pt x="1" y="4585"/>
                      <a:pt x="161" y="5285"/>
                    </a:cubicBezTo>
                    <a:cubicBezTo>
                      <a:pt x="319" y="5972"/>
                      <a:pt x="503" y="6655"/>
                      <a:pt x="701" y="7333"/>
                    </a:cubicBezTo>
                    <a:cubicBezTo>
                      <a:pt x="764" y="7549"/>
                      <a:pt x="904" y="7745"/>
                      <a:pt x="1018" y="7945"/>
                    </a:cubicBezTo>
                    <a:cubicBezTo>
                      <a:pt x="1064" y="8025"/>
                      <a:pt x="1139" y="8083"/>
                      <a:pt x="1232" y="8083"/>
                    </a:cubicBezTo>
                    <a:cubicBezTo>
                      <a:pt x="1245" y="8083"/>
                      <a:pt x="1258" y="8082"/>
                      <a:pt x="1272" y="8080"/>
                    </a:cubicBezTo>
                    <a:cubicBezTo>
                      <a:pt x="1377" y="8063"/>
                      <a:pt x="1477" y="8023"/>
                      <a:pt x="1593" y="7988"/>
                    </a:cubicBezTo>
                    <a:cubicBezTo>
                      <a:pt x="1410" y="7469"/>
                      <a:pt x="1342" y="6974"/>
                      <a:pt x="1345" y="6468"/>
                    </a:cubicBezTo>
                    <a:cubicBezTo>
                      <a:pt x="1350" y="5847"/>
                      <a:pt x="1425" y="5237"/>
                      <a:pt x="1540" y="4627"/>
                    </a:cubicBezTo>
                    <a:cubicBezTo>
                      <a:pt x="1806" y="3220"/>
                      <a:pt x="2256" y="1882"/>
                      <a:pt x="2970" y="636"/>
                    </a:cubicBezTo>
                    <a:cubicBezTo>
                      <a:pt x="3014" y="561"/>
                      <a:pt x="3048" y="482"/>
                      <a:pt x="3083" y="411"/>
                    </a:cubicBezTo>
                    <a:cubicBezTo>
                      <a:pt x="2928" y="233"/>
                      <a:pt x="2620" y="29"/>
                      <a:pt x="2461" y="11"/>
                    </a:cubicBezTo>
                    <a:cubicBezTo>
                      <a:pt x="2402" y="4"/>
                      <a:pt x="2344" y="0"/>
                      <a:pt x="2287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2767475" y="1625850"/>
                <a:ext cx="104075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8179" extrusionOk="0">
                    <a:moveTo>
                      <a:pt x="2512" y="1"/>
                    </a:moveTo>
                    <a:cubicBezTo>
                      <a:pt x="2446" y="1"/>
                      <a:pt x="2379" y="4"/>
                      <a:pt x="2312" y="10"/>
                    </a:cubicBezTo>
                    <a:cubicBezTo>
                      <a:pt x="2255" y="14"/>
                      <a:pt x="2198" y="53"/>
                      <a:pt x="2149" y="86"/>
                    </a:cubicBezTo>
                    <a:cubicBezTo>
                      <a:pt x="1922" y="233"/>
                      <a:pt x="1733" y="419"/>
                      <a:pt x="1613" y="662"/>
                    </a:cubicBezTo>
                    <a:cubicBezTo>
                      <a:pt x="1408" y="1076"/>
                      <a:pt x="1197" y="1489"/>
                      <a:pt x="1013" y="1912"/>
                    </a:cubicBezTo>
                    <a:lnTo>
                      <a:pt x="1013" y="1911"/>
                    </a:lnTo>
                    <a:cubicBezTo>
                      <a:pt x="633" y="2781"/>
                      <a:pt x="410" y="3698"/>
                      <a:pt x="228" y="4626"/>
                    </a:cubicBezTo>
                    <a:cubicBezTo>
                      <a:pt x="62" y="5488"/>
                      <a:pt x="0" y="6349"/>
                      <a:pt x="150" y="7218"/>
                    </a:cubicBezTo>
                    <a:cubicBezTo>
                      <a:pt x="207" y="7540"/>
                      <a:pt x="360" y="7806"/>
                      <a:pt x="597" y="8022"/>
                    </a:cubicBezTo>
                    <a:cubicBezTo>
                      <a:pt x="711" y="8127"/>
                      <a:pt x="839" y="8179"/>
                      <a:pt x="972" y="8179"/>
                    </a:cubicBezTo>
                    <a:cubicBezTo>
                      <a:pt x="1066" y="8179"/>
                      <a:pt x="1162" y="8153"/>
                      <a:pt x="1257" y="8101"/>
                    </a:cubicBezTo>
                    <a:cubicBezTo>
                      <a:pt x="1585" y="7924"/>
                      <a:pt x="1835" y="7677"/>
                      <a:pt x="1969" y="7320"/>
                    </a:cubicBezTo>
                    <a:cubicBezTo>
                      <a:pt x="2114" y="6931"/>
                      <a:pt x="2252" y="6543"/>
                      <a:pt x="2339" y="6134"/>
                    </a:cubicBezTo>
                    <a:cubicBezTo>
                      <a:pt x="2479" y="5471"/>
                      <a:pt x="2654" y="4814"/>
                      <a:pt x="2783" y="4149"/>
                    </a:cubicBezTo>
                    <a:cubicBezTo>
                      <a:pt x="2915" y="3480"/>
                      <a:pt x="2939" y="2800"/>
                      <a:pt x="2960" y="2121"/>
                    </a:cubicBezTo>
                    <a:cubicBezTo>
                      <a:pt x="2965" y="1978"/>
                      <a:pt x="2941" y="1836"/>
                      <a:pt x="2938" y="1693"/>
                    </a:cubicBezTo>
                    <a:cubicBezTo>
                      <a:pt x="2936" y="1641"/>
                      <a:pt x="2959" y="1587"/>
                      <a:pt x="2974" y="1513"/>
                    </a:cubicBezTo>
                    <a:cubicBezTo>
                      <a:pt x="3081" y="1587"/>
                      <a:pt x="3085" y="1666"/>
                      <a:pt x="3087" y="1747"/>
                    </a:cubicBezTo>
                    <a:cubicBezTo>
                      <a:pt x="3088" y="1951"/>
                      <a:pt x="3090" y="2155"/>
                      <a:pt x="3094" y="2359"/>
                    </a:cubicBezTo>
                    <a:cubicBezTo>
                      <a:pt x="3096" y="2398"/>
                      <a:pt x="3111" y="2439"/>
                      <a:pt x="3120" y="2479"/>
                    </a:cubicBezTo>
                    <a:cubicBezTo>
                      <a:pt x="3190" y="2341"/>
                      <a:pt x="3222" y="2205"/>
                      <a:pt x="3255" y="2068"/>
                    </a:cubicBezTo>
                    <a:cubicBezTo>
                      <a:pt x="3288" y="1927"/>
                      <a:pt x="3220" y="1774"/>
                      <a:pt x="3324" y="1593"/>
                    </a:cubicBezTo>
                    <a:lnTo>
                      <a:pt x="3324" y="1593"/>
                    </a:lnTo>
                    <a:cubicBezTo>
                      <a:pt x="3465" y="2011"/>
                      <a:pt x="3324" y="2373"/>
                      <a:pt x="3273" y="2727"/>
                    </a:cubicBezTo>
                    <a:cubicBezTo>
                      <a:pt x="3535" y="2985"/>
                      <a:pt x="3790" y="3237"/>
                      <a:pt x="4063" y="3506"/>
                    </a:cubicBezTo>
                    <a:cubicBezTo>
                      <a:pt x="4078" y="3455"/>
                      <a:pt x="4099" y="3410"/>
                      <a:pt x="4102" y="3365"/>
                    </a:cubicBezTo>
                    <a:cubicBezTo>
                      <a:pt x="4125" y="3066"/>
                      <a:pt x="4156" y="2767"/>
                      <a:pt x="4159" y="2470"/>
                    </a:cubicBezTo>
                    <a:cubicBezTo>
                      <a:pt x="4162" y="2013"/>
                      <a:pt x="4132" y="1554"/>
                      <a:pt x="3942" y="1132"/>
                    </a:cubicBezTo>
                    <a:cubicBezTo>
                      <a:pt x="3822" y="868"/>
                      <a:pt x="3682" y="599"/>
                      <a:pt x="3490" y="388"/>
                    </a:cubicBezTo>
                    <a:cubicBezTo>
                      <a:pt x="3230" y="101"/>
                      <a:pt x="2883" y="1"/>
                      <a:pt x="2512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2766825" y="1825925"/>
                <a:ext cx="118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7" extrusionOk="0">
                    <a:moveTo>
                      <a:pt x="213" y="0"/>
                    </a:moveTo>
                    <a:cubicBezTo>
                      <a:pt x="153" y="0"/>
                      <a:pt x="87" y="28"/>
                      <a:pt x="1" y="88"/>
                    </a:cubicBezTo>
                    <a:cubicBezTo>
                      <a:pt x="17" y="173"/>
                      <a:pt x="34" y="268"/>
                      <a:pt x="56" y="387"/>
                    </a:cubicBezTo>
                    <a:cubicBezTo>
                      <a:pt x="251" y="352"/>
                      <a:pt x="391" y="303"/>
                      <a:pt x="475" y="155"/>
                    </a:cubicBezTo>
                    <a:cubicBezTo>
                      <a:pt x="371" y="55"/>
                      <a:pt x="297" y="0"/>
                      <a:pt x="213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2616100" y="1617800"/>
                <a:ext cx="287150" cy="4736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18946" extrusionOk="0">
                    <a:moveTo>
                      <a:pt x="5334" y="784"/>
                    </a:moveTo>
                    <a:cubicBezTo>
                      <a:pt x="5394" y="784"/>
                      <a:pt x="5458" y="793"/>
                      <a:pt x="5524" y="812"/>
                    </a:cubicBezTo>
                    <a:cubicBezTo>
                      <a:pt x="5404" y="1070"/>
                      <a:pt x="5284" y="1325"/>
                      <a:pt x="5152" y="1612"/>
                    </a:cubicBezTo>
                    <a:cubicBezTo>
                      <a:pt x="5051" y="1501"/>
                      <a:pt x="4957" y="1415"/>
                      <a:pt x="4888" y="1313"/>
                    </a:cubicBezTo>
                    <a:cubicBezTo>
                      <a:pt x="4856" y="1268"/>
                      <a:pt x="4858" y="1182"/>
                      <a:pt x="4874" y="1122"/>
                    </a:cubicBezTo>
                    <a:cubicBezTo>
                      <a:pt x="4936" y="910"/>
                      <a:pt x="5111" y="784"/>
                      <a:pt x="5334" y="784"/>
                    </a:cubicBezTo>
                    <a:close/>
                    <a:moveTo>
                      <a:pt x="4094" y="1248"/>
                    </a:moveTo>
                    <a:cubicBezTo>
                      <a:pt x="4186" y="1248"/>
                      <a:pt x="4277" y="1264"/>
                      <a:pt x="4369" y="1299"/>
                    </a:cubicBezTo>
                    <a:cubicBezTo>
                      <a:pt x="4631" y="1403"/>
                      <a:pt x="4871" y="1540"/>
                      <a:pt x="5060" y="1799"/>
                    </a:cubicBezTo>
                    <a:cubicBezTo>
                      <a:pt x="4768" y="2689"/>
                      <a:pt x="4528" y="3610"/>
                      <a:pt x="4507" y="4582"/>
                    </a:cubicBezTo>
                    <a:cubicBezTo>
                      <a:pt x="4034" y="3795"/>
                      <a:pt x="3539" y="3043"/>
                      <a:pt x="2754" y="2522"/>
                    </a:cubicBezTo>
                    <a:cubicBezTo>
                      <a:pt x="2799" y="2228"/>
                      <a:pt x="2901" y="1969"/>
                      <a:pt x="3093" y="1747"/>
                    </a:cubicBezTo>
                    <a:cubicBezTo>
                      <a:pt x="3300" y="1508"/>
                      <a:pt x="3566" y="1364"/>
                      <a:pt x="3867" y="1280"/>
                    </a:cubicBezTo>
                    <a:cubicBezTo>
                      <a:pt x="3943" y="1259"/>
                      <a:pt x="4018" y="1248"/>
                      <a:pt x="4094" y="1248"/>
                    </a:cubicBezTo>
                    <a:close/>
                    <a:moveTo>
                      <a:pt x="6917" y="155"/>
                    </a:moveTo>
                    <a:cubicBezTo>
                      <a:pt x="6973" y="155"/>
                      <a:pt x="7030" y="159"/>
                      <a:pt x="7087" y="165"/>
                    </a:cubicBezTo>
                    <a:cubicBezTo>
                      <a:pt x="7246" y="183"/>
                      <a:pt x="7554" y="389"/>
                      <a:pt x="7709" y="567"/>
                    </a:cubicBezTo>
                    <a:cubicBezTo>
                      <a:pt x="7674" y="638"/>
                      <a:pt x="7640" y="717"/>
                      <a:pt x="7596" y="792"/>
                    </a:cubicBezTo>
                    <a:cubicBezTo>
                      <a:pt x="6882" y="2038"/>
                      <a:pt x="6432" y="3376"/>
                      <a:pt x="6166" y="4783"/>
                    </a:cubicBezTo>
                    <a:cubicBezTo>
                      <a:pt x="6051" y="5393"/>
                      <a:pt x="5976" y="6003"/>
                      <a:pt x="5971" y="6623"/>
                    </a:cubicBezTo>
                    <a:cubicBezTo>
                      <a:pt x="5968" y="7130"/>
                      <a:pt x="6036" y="7625"/>
                      <a:pt x="6219" y="8144"/>
                    </a:cubicBezTo>
                    <a:cubicBezTo>
                      <a:pt x="6103" y="8177"/>
                      <a:pt x="6003" y="8218"/>
                      <a:pt x="5898" y="8236"/>
                    </a:cubicBezTo>
                    <a:cubicBezTo>
                      <a:pt x="5885" y="8238"/>
                      <a:pt x="5872" y="8239"/>
                      <a:pt x="5859" y="8239"/>
                    </a:cubicBezTo>
                    <a:cubicBezTo>
                      <a:pt x="5766" y="8239"/>
                      <a:pt x="5689" y="8181"/>
                      <a:pt x="5644" y="8099"/>
                    </a:cubicBezTo>
                    <a:cubicBezTo>
                      <a:pt x="5530" y="7900"/>
                      <a:pt x="5390" y="7705"/>
                      <a:pt x="5327" y="7487"/>
                    </a:cubicBezTo>
                    <a:cubicBezTo>
                      <a:pt x="5129" y="6811"/>
                      <a:pt x="4945" y="6128"/>
                      <a:pt x="4787" y="5441"/>
                    </a:cubicBezTo>
                    <a:cubicBezTo>
                      <a:pt x="4627" y="4741"/>
                      <a:pt x="4675" y="4039"/>
                      <a:pt x="4793" y="3336"/>
                    </a:cubicBezTo>
                    <a:cubicBezTo>
                      <a:pt x="4919" y="2596"/>
                      <a:pt x="5168" y="1904"/>
                      <a:pt x="5491" y="1235"/>
                    </a:cubicBezTo>
                    <a:cubicBezTo>
                      <a:pt x="5629" y="950"/>
                      <a:pt x="5811" y="693"/>
                      <a:pt x="6046" y="485"/>
                    </a:cubicBezTo>
                    <a:cubicBezTo>
                      <a:pt x="6297" y="263"/>
                      <a:pt x="6592" y="155"/>
                      <a:pt x="6917" y="155"/>
                    </a:cubicBezTo>
                    <a:close/>
                    <a:moveTo>
                      <a:pt x="8567" y="323"/>
                    </a:moveTo>
                    <a:cubicBezTo>
                      <a:pt x="8938" y="323"/>
                      <a:pt x="9285" y="423"/>
                      <a:pt x="9545" y="710"/>
                    </a:cubicBezTo>
                    <a:cubicBezTo>
                      <a:pt x="9737" y="921"/>
                      <a:pt x="9878" y="1190"/>
                      <a:pt x="9997" y="1454"/>
                    </a:cubicBezTo>
                    <a:cubicBezTo>
                      <a:pt x="10187" y="1876"/>
                      <a:pt x="10217" y="2335"/>
                      <a:pt x="10214" y="2791"/>
                    </a:cubicBezTo>
                    <a:cubicBezTo>
                      <a:pt x="10211" y="3089"/>
                      <a:pt x="10180" y="3388"/>
                      <a:pt x="10157" y="3687"/>
                    </a:cubicBezTo>
                    <a:cubicBezTo>
                      <a:pt x="10154" y="3732"/>
                      <a:pt x="10133" y="3775"/>
                      <a:pt x="10118" y="3826"/>
                    </a:cubicBezTo>
                    <a:cubicBezTo>
                      <a:pt x="9845" y="3559"/>
                      <a:pt x="9590" y="3307"/>
                      <a:pt x="9328" y="3049"/>
                    </a:cubicBezTo>
                    <a:cubicBezTo>
                      <a:pt x="9379" y="2695"/>
                      <a:pt x="9520" y="2333"/>
                      <a:pt x="9380" y="1915"/>
                    </a:cubicBezTo>
                    <a:lnTo>
                      <a:pt x="9380" y="1915"/>
                    </a:lnTo>
                    <a:cubicBezTo>
                      <a:pt x="9275" y="2095"/>
                      <a:pt x="9344" y="2249"/>
                      <a:pt x="9311" y="2389"/>
                    </a:cubicBezTo>
                    <a:cubicBezTo>
                      <a:pt x="9277" y="2527"/>
                      <a:pt x="9247" y="2663"/>
                      <a:pt x="9175" y="2801"/>
                    </a:cubicBezTo>
                    <a:cubicBezTo>
                      <a:pt x="9166" y="2761"/>
                      <a:pt x="9151" y="2720"/>
                      <a:pt x="9151" y="2680"/>
                    </a:cubicBezTo>
                    <a:cubicBezTo>
                      <a:pt x="9145" y="2477"/>
                      <a:pt x="9145" y="2273"/>
                      <a:pt x="9142" y="2069"/>
                    </a:cubicBezTo>
                    <a:cubicBezTo>
                      <a:pt x="9140" y="1988"/>
                      <a:pt x="9136" y="1907"/>
                      <a:pt x="9029" y="1835"/>
                    </a:cubicBezTo>
                    <a:cubicBezTo>
                      <a:pt x="9014" y="1909"/>
                      <a:pt x="8993" y="1963"/>
                      <a:pt x="8993" y="2015"/>
                    </a:cubicBezTo>
                    <a:cubicBezTo>
                      <a:pt x="8997" y="2158"/>
                      <a:pt x="9020" y="2300"/>
                      <a:pt x="9015" y="2443"/>
                    </a:cubicBezTo>
                    <a:cubicBezTo>
                      <a:pt x="8994" y="3121"/>
                      <a:pt x="8970" y="3802"/>
                      <a:pt x="8840" y="4470"/>
                    </a:cubicBezTo>
                    <a:cubicBezTo>
                      <a:pt x="8709" y="5136"/>
                      <a:pt x="8534" y="5793"/>
                      <a:pt x="8394" y="6456"/>
                    </a:cubicBezTo>
                    <a:cubicBezTo>
                      <a:pt x="8307" y="6865"/>
                      <a:pt x="8169" y="7253"/>
                      <a:pt x="8024" y="7642"/>
                    </a:cubicBezTo>
                    <a:cubicBezTo>
                      <a:pt x="7890" y="7997"/>
                      <a:pt x="7640" y="8246"/>
                      <a:pt x="7312" y="8423"/>
                    </a:cubicBezTo>
                    <a:cubicBezTo>
                      <a:pt x="7217" y="8475"/>
                      <a:pt x="7121" y="8501"/>
                      <a:pt x="7027" y="8501"/>
                    </a:cubicBezTo>
                    <a:cubicBezTo>
                      <a:pt x="6894" y="8501"/>
                      <a:pt x="6766" y="8449"/>
                      <a:pt x="6652" y="8344"/>
                    </a:cubicBezTo>
                    <a:cubicBezTo>
                      <a:pt x="6415" y="8126"/>
                      <a:pt x="6262" y="7861"/>
                      <a:pt x="6205" y="7540"/>
                    </a:cubicBezTo>
                    <a:cubicBezTo>
                      <a:pt x="6055" y="6671"/>
                      <a:pt x="6117" y="5808"/>
                      <a:pt x="6285" y="4948"/>
                    </a:cubicBezTo>
                    <a:cubicBezTo>
                      <a:pt x="6465" y="4018"/>
                      <a:pt x="6688" y="3103"/>
                      <a:pt x="7069" y="2233"/>
                    </a:cubicBezTo>
                    <a:cubicBezTo>
                      <a:pt x="7252" y="1810"/>
                      <a:pt x="7463" y="1397"/>
                      <a:pt x="7668" y="984"/>
                    </a:cubicBezTo>
                    <a:cubicBezTo>
                      <a:pt x="7788" y="741"/>
                      <a:pt x="7977" y="555"/>
                      <a:pt x="8204" y="408"/>
                    </a:cubicBezTo>
                    <a:cubicBezTo>
                      <a:pt x="8253" y="375"/>
                      <a:pt x="8310" y="336"/>
                      <a:pt x="8367" y="332"/>
                    </a:cubicBezTo>
                    <a:cubicBezTo>
                      <a:pt x="8434" y="326"/>
                      <a:pt x="8501" y="323"/>
                      <a:pt x="8567" y="323"/>
                    </a:cubicBezTo>
                    <a:close/>
                    <a:moveTo>
                      <a:pt x="6242" y="8325"/>
                    </a:moveTo>
                    <a:cubicBezTo>
                      <a:pt x="6326" y="8325"/>
                      <a:pt x="6400" y="8380"/>
                      <a:pt x="6504" y="8480"/>
                    </a:cubicBezTo>
                    <a:lnTo>
                      <a:pt x="6505" y="8480"/>
                    </a:lnTo>
                    <a:cubicBezTo>
                      <a:pt x="6420" y="8628"/>
                      <a:pt x="6280" y="8677"/>
                      <a:pt x="6085" y="8712"/>
                    </a:cubicBezTo>
                    <a:cubicBezTo>
                      <a:pt x="6063" y="8593"/>
                      <a:pt x="6046" y="8498"/>
                      <a:pt x="6030" y="8413"/>
                    </a:cubicBezTo>
                    <a:cubicBezTo>
                      <a:pt x="6116" y="8353"/>
                      <a:pt x="6182" y="8325"/>
                      <a:pt x="6242" y="8325"/>
                    </a:cubicBezTo>
                    <a:close/>
                    <a:moveTo>
                      <a:pt x="2275" y="2525"/>
                    </a:moveTo>
                    <a:cubicBezTo>
                      <a:pt x="2420" y="2525"/>
                      <a:pt x="2554" y="2566"/>
                      <a:pt x="2681" y="2647"/>
                    </a:cubicBezTo>
                    <a:cubicBezTo>
                      <a:pt x="2985" y="2845"/>
                      <a:pt x="3263" y="3071"/>
                      <a:pt x="3495" y="3354"/>
                    </a:cubicBezTo>
                    <a:cubicBezTo>
                      <a:pt x="3905" y="3856"/>
                      <a:pt x="4270" y="4390"/>
                      <a:pt x="4514" y="4992"/>
                    </a:cubicBezTo>
                    <a:cubicBezTo>
                      <a:pt x="4624" y="5261"/>
                      <a:pt x="4672" y="5553"/>
                      <a:pt x="4738" y="5838"/>
                    </a:cubicBezTo>
                    <a:cubicBezTo>
                      <a:pt x="4864" y="6387"/>
                      <a:pt x="4981" y="6940"/>
                      <a:pt x="5177" y="7469"/>
                    </a:cubicBezTo>
                    <a:cubicBezTo>
                      <a:pt x="5254" y="7672"/>
                      <a:pt x="5351" y="7867"/>
                      <a:pt x="5444" y="8063"/>
                    </a:cubicBezTo>
                    <a:cubicBezTo>
                      <a:pt x="5510" y="8200"/>
                      <a:pt x="5605" y="8314"/>
                      <a:pt x="5754" y="8374"/>
                    </a:cubicBezTo>
                    <a:cubicBezTo>
                      <a:pt x="5838" y="8407"/>
                      <a:pt x="5875" y="8473"/>
                      <a:pt x="5895" y="8560"/>
                    </a:cubicBezTo>
                    <a:cubicBezTo>
                      <a:pt x="5955" y="8830"/>
                      <a:pt x="5950" y="9103"/>
                      <a:pt x="5883" y="9367"/>
                    </a:cubicBezTo>
                    <a:cubicBezTo>
                      <a:pt x="5825" y="9597"/>
                      <a:pt x="5629" y="9732"/>
                      <a:pt x="5408" y="9732"/>
                    </a:cubicBezTo>
                    <a:cubicBezTo>
                      <a:pt x="5355" y="9732"/>
                      <a:pt x="5300" y="9724"/>
                      <a:pt x="5245" y="9708"/>
                    </a:cubicBezTo>
                    <a:cubicBezTo>
                      <a:pt x="4928" y="9613"/>
                      <a:pt x="4685" y="9402"/>
                      <a:pt x="4450" y="9189"/>
                    </a:cubicBezTo>
                    <a:cubicBezTo>
                      <a:pt x="3528" y="8348"/>
                      <a:pt x="2814" y="7352"/>
                      <a:pt x="2270" y="6236"/>
                    </a:cubicBezTo>
                    <a:cubicBezTo>
                      <a:pt x="1962" y="5607"/>
                      <a:pt x="1690" y="4962"/>
                      <a:pt x="1500" y="4285"/>
                    </a:cubicBezTo>
                    <a:cubicBezTo>
                      <a:pt x="1465" y="4158"/>
                      <a:pt x="1432" y="4029"/>
                      <a:pt x="1395" y="3882"/>
                    </a:cubicBezTo>
                    <a:cubicBezTo>
                      <a:pt x="1276" y="4002"/>
                      <a:pt x="1342" y="4111"/>
                      <a:pt x="1369" y="4206"/>
                    </a:cubicBezTo>
                    <a:cubicBezTo>
                      <a:pt x="1471" y="4545"/>
                      <a:pt x="1585" y="4879"/>
                      <a:pt x="1696" y="5214"/>
                    </a:cubicBezTo>
                    <a:cubicBezTo>
                      <a:pt x="1711" y="5264"/>
                      <a:pt x="1728" y="5313"/>
                      <a:pt x="1759" y="5412"/>
                    </a:cubicBezTo>
                    <a:cubicBezTo>
                      <a:pt x="1693" y="5361"/>
                      <a:pt x="1657" y="5348"/>
                      <a:pt x="1641" y="5321"/>
                    </a:cubicBezTo>
                    <a:cubicBezTo>
                      <a:pt x="1473" y="5042"/>
                      <a:pt x="1308" y="4761"/>
                      <a:pt x="1140" y="4482"/>
                    </a:cubicBezTo>
                    <a:cubicBezTo>
                      <a:pt x="1101" y="4417"/>
                      <a:pt x="1087" y="4324"/>
                      <a:pt x="966" y="4317"/>
                    </a:cubicBezTo>
                    <a:cubicBezTo>
                      <a:pt x="966" y="4356"/>
                      <a:pt x="955" y="4390"/>
                      <a:pt x="966" y="4414"/>
                    </a:cubicBezTo>
                    <a:cubicBezTo>
                      <a:pt x="1144" y="4804"/>
                      <a:pt x="1339" y="5186"/>
                      <a:pt x="1624" y="5513"/>
                    </a:cubicBezTo>
                    <a:cubicBezTo>
                      <a:pt x="1684" y="5583"/>
                      <a:pt x="1771" y="5633"/>
                      <a:pt x="1833" y="5703"/>
                    </a:cubicBezTo>
                    <a:cubicBezTo>
                      <a:pt x="1902" y="5784"/>
                      <a:pt x="1974" y="5868"/>
                      <a:pt x="2017" y="5964"/>
                    </a:cubicBezTo>
                    <a:cubicBezTo>
                      <a:pt x="2291" y="6581"/>
                      <a:pt x="2618" y="7169"/>
                      <a:pt x="3005" y="7723"/>
                    </a:cubicBezTo>
                    <a:cubicBezTo>
                      <a:pt x="3420" y="8314"/>
                      <a:pt x="3905" y="8848"/>
                      <a:pt x="4430" y="9343"/>
                    </a:cubicBezTo>
                    <a:cubicBezTo>
                      <a:pt x="4616" y="9519"/>
                      <a:pt x="4837" y="9666"/>
                      <a:pt x="5062" y="9786"/>
                    </a:cubicBezTo>
                    <a:cubicBezTo>
                      <a:pt x="5186" y="9851"/>
                      <a:pt x="5309" y="9882"/>
                      <a:pt x="5424" y="9882"/>
                    </a:cubicBezTo>
                    <a:cubicBezTo>
                      <a:pt x="5756" y="9882"/>
                      <a:pt x="6020" y="9626"/>
                      <a:pt x="6054" y="9220"/>
                    </a:cubicBezTo>
                    <a:cubicBezTo>
                      <a:pt x="6061" y="9112"/>
                      <a:pt x="6078" y="9006"/>
                      <a:pt x="6087" y="8922"/>
                    </a:cubicBezTo>
                    <a:cubicBezTo>
                      <a:pt x="6285" y="8817"/>
                      <a:pt x="6442" y="8725"/>
                      <a:pt x="6607" y="8649"/>
                    </a:cubicBezTo>
                    <a:cubicBezTo>
                      <a:pt x="6644" y="8630"/>
                      <a:pt x="6693" y="8619"/>
                      <a:pt x="6738" y="8619"/>
                    </a:cubicBezTo>
                    <a:cubicBezTo>
                      <a:pt x="6759" y="8619"/>
                      <a:pt x="6779" y="8621"/>
                      <a:pt x="6796" y="8626"/>
                    </a:cubicBezTo>
                    <a:cubicBezTo>
                      <a:pt x="6881" y="8651"/>
                      <a:pt x="6961" y="8663"/>
                      <a:pt x="7039" y="8663"/>
                    </a:cubicBezTo>
                    <a:cubicBezTo>
                      <a:pt x="7239" y="8663"/>
                      <a:pt x="7421" y="8585"/>
                      <a:pt x="7599" y="8455"/>
                    </a:cubicBezTo>
                    <a:cubicBezTo>
                      <a:pt x="7886" y="8249"/>
                      <a:pt x="8093" y="7997"/>
                      <a:pt x="8195" y="7654"/>
                    </a:cubicBezTo>
                    <a:cubicBezTo>
                      <a:pt x="8265" y="7415"/>
                      <a:pt x="8364" y="7184"/>
                      <a:pt x="8453" y="6940"/>
                    </a:cubicBezTo>
                    <a:cubicBezTo>
                      <a:pt x="8577" y="6970"/>
                      <a:pt x="8627" y="7037"/>
                      <a:pt x="8622" y="7144"/>
                    </a:cubicBezTo>
                    <a:cubicBezTo>
                      <a:pt x="8616" y="7259"/>
                      <a:pt x="8604" y="7375"/>
                      <a:pt x="8594" y="7489"/>
                    </a:cubicBezTo>
                    <a:cubicBezTo>
                      <a:pt x="8588" y="7556"/>
                      <a:pt x="8579" y="7622"/>
                      <a:pt x="8601" y="7705"/>
                    </a:cubicBezTo>
                    <a:cubicBezTo>
                      <a:pt x="8642" y="7652"/>
                      <a:pt x="8682" y="7600"/>
                      <a:pt x="8741" y="7522"/>
                    </a:cubicBezTo>
                    <a:cubicBezTo>
                      <a:pt x="8757" y="7666"/>
                      <a:pt x="8772" y="7783"/>
                      <a:pt x="8790" y="7940"/>
                    </a:cubicBezTo>
                    <a:cubicBezTo>
                      <a:pt x="8825" y="7876"/>
                      <a:pt x="8852" y="7846"/>
                      <a:pt x="8855" y="7814"/>
                    </a:cubicBezTo>
                    <a:cubicBezTo>
                      <a:pt x="8901" y="7430"/>
                      <a:pt x="8865" y="7066"/>
                      <a:pt x="8577" y="6769"/>
                    </a:cubicBezTo>
                    <a:cubicBezTo>
                      <a:pt x="8510" y="6699"/>
                      <a:pt x="8498" y="6624"/>
                      <a:pt x="8522" y="6527"/>
                    </a:cubicBezTo>
                    <a:cubicBezTo>
                      <a:pt x="8648" y="6041"/>
                      <a:pt x="8777" y="5555"/>
                      <a:pt x="8883" y="5064"/>
                    </a:cubicBezTo>
                    <a:cubicBezTo>
                      <a:pt x="8961" y="4713"/>
                      <a:pt x="9008" y="4356"/>
                      <a:pt x="9063" y="4000"/>
                    </a:cubicBezTo>
                    <a:cubicBezTo>
                      <a:pt x="9085" y="3861"/>
                      <a:pt x="9094" y="3717"/>
                      <a:pt x="9109" y="3576"/>
                    </a:cubicBezTo>
                    <a:cubicBezTo>
                      <a:pt x="9122" y="3459"/>
                      <a:pt x="9154" y="3351"/>
                      <a:pt x="9245" y="3261"/>
                    </a:cubicBezTo>
                    <a:cubicBezTo>
                      <a:pt x="9280" y="3283"/>
                      <a:pt x="9311" y="3298"/>
                      <a:pt x="9335" y="3321"/>
                    </a:cubicBezTo>
                    <a:cubicBezTo>
                      <a:pt x="9776" y="3754"/>
                      <a:pt x="10214" y="4189"/>
                      <a:pt x="10657" y="4623"/>
                    </a:cubicBezTo>
                    <a:cubicBezTo>
                      <a:pt x="11023" y="4983"/>
                      <a:pt x="11182" y="5439"/>
                      <a:pt x="11275" y="5928"/>
                    </a:cubicBezTo>
                    <a:cubicBezTo>
                      <a:pt x="11350" y="6317"/>
                      <a:pt x="11274" y="6698"/>
                      <a:pt x="11232" y="7082"/>
                    </a:cubicBezTo>
                    <a:cubicBezTo>
                      <a:pt x="11145" y="7853"/>
                      <a:pt x="10811" y="8509"/>
                      <a:pt x="10333" y="9102"/>
                    </a:cubicBezTo>
                    <a:cubicBezTo>
                      <a:pt x="10129" y="9352"/>
                      <a:pt x="9875" y="9546"/>
                      <a:pt x="9616" y="9733"/>
                    </a:cubicBezTo>
                    <a:cubicBezTo>
                      <a:pt x="9497" y="9819"/>
                      <a:pt x="9395" y="9916"/>
                      <a:pt x="9368" y="10069"/>
                    </a:cubicBezTo>
                    <a:cubicBezTo>
                      <a:pt x="9364" y="10095"/>
                      <a:pt x="9367" y="10120"/>
                      <a:pt x="9367" y="10197"/>
                    </a:cubicBezTo>
                    <a:cubicBezTo>
                      <a:pt x="9598" y="9880"/>
                      <a:pt x="9904" y="9721"/>
                      <a:pt x="10196" y="9505"/>
                    </a:cubicBezTo>
                    <a:lnTo>
                      <a:pt x="10196" y="9505"/>
                    </a:lnTo>
                    <a:cubicBezTo>
                      <a:pt x="10196" y="9573"/>
                      <a:pt x="10205" y="9616"/>
                      <a:pt x="10195" y="9655"/>
                    </a:cubicBezTo>
                    <a:cubicBezTo>
                      <a:pt x="10052" y="10174"/>
                      <a:pt x="9841" y="10670"/>
                      <a:pt x="9601" y="11150"/>
                    </a:cubicBezTo>
                    <a:cubicBezTo>
                      <a:pt x="9422" y="11504"/>
                      <a:pt x="9130" y="11768"/>
                      <a:pt x="8805" y="11982"/>
                    </a:cubicBezTo>
                    <a:cubicBezTo>
                      <a:pt x="8262" y="12344"/>
                      <a:pt x="7703" y="12680"/>
                      <a:pt x="7072" y="12875"/>
                    </a:cubicBezTo>
                    <a:cubicBezTo>
                      <a:pt x="6996" y="12898"/>
                      <a:pt x="6931" y="12931"/>
                      <a:pt x="6957" y="13052"/>
                    </a:cubicBezTo>
                    <a:cubicBezTo>
                      <a:pt x="7442" y="12994"/>
                      <a:pt x="7844" y="12727"/>
                      <a:pt x="8279" y="12490"/>
                    </a:cubicBezTo>
                    <a:cubicBezTo>
                      <a:pt x="8279" y="12827"/>
                      <a:pt x="8285" y="13132"/>
                      <a:pt x="8279" y="13435"/>
                    </a:cubicBezTo>
                    <a:cubicBezTo>
                      <a:pt x="8256" y="14448"/>
                      <a:pt x="8223" y="15460"/>
                      <a:pt x="8208" y="16475"/>
                    </a:cubicBezTo>
                    <a:cubicBezTo>
                      <a:pt x="8202" y="16929"/>
                      <a:pt x="8228" y="17384"/>
                      <a:pt x="8241" y="17840"/>
                    </a:cubicBezTo>
                    <a:cubicBezTo>
                      <a:pt x="8247" y="18008"/>
                      <a:pt x="8172" y="18125"/>
                      <a:pt x="8022" y="18190"/>
                    </a:cubicBezTo>
                    <a:cubicBezTo>
                      <a:pt x="7866" y="18257"/>
                      <a:pt x="7709" y="18331"/>
                      <a:pt x="7545" y="18367"/>
                    </a:cubicBezTo>
                    <a:cubicBezTo>
                      <a:pt x="6916" y="18508"/>
                      <a:pt x="6286" y="18662"/>
                      <a:pt x="5650" y="18758"/>
                    </a:cubicBezTo>
                    <a:cubicBezTo>
                      <a:pt x="5437" y="18790"/>
                      <a:pt x="5224" y="18802"/>
                      <a:pt x="5010" y="18802"/>
                    </a:cubicBezTo>
                    <a:cubicBezTo>
                      <a:pt x="4640" y="18802"/>
                      <a:pt x="4269" y="18765"/>
                      <a:pt x="3901" y="18721"/>
                    </a:cubicBezTo>
                    <a:cubicBezTo>
                      <a:pt x="3569" y="18682"/>
                      <a:pt x="3237" y="18655"/>
                      <a:pt x="2921" y="18536"/>
                    </a:cubicBezTo>
                    <a:cubicBezTo>
                      <a:pt x="2733" y="18464"/>
                      <a:pt x="2555" y="18385"/>
                      <a:pt x="2435" y="18217"/>
                    </a:cubicBezTo>
                    <a:cubicBezTo>
                      <a:pt x="2409" y="18181"/>
                      <a:pt x="2382" y="18136"/>
                      <a:pt x="2378" y="18092"/>
                    </a:cubicBezTo>
                    <a:cubicBezTo>
                      <a:pt x="2355" y="17821"/>
                      <a:pt x="2327" y="17551"/>
                      <a:pt x="2324" y="17279"/>
                    </a:cubicBezTo>
                    <a:cubicBezTo>
                      <a:pt x="2316" y="16415"/>
                      <a:pt x="2327" y="15552"/>
                      <a:pt x="2318" y="14688"/>
                    </a:cubicBezTo>
                    <a:cubicBezTo>
                      <a:pt x="2309" y="13893"/>
                      <a:pt x="2283" y="13097"/>
                      <a:pt x="2265" y="12302"/>
                    </a:cubicBezTo>
                    <a:cubicBezTo>
                      <a:pt x="2265" y="12283"/>
                      <a:pt x="2273" y="12265"/>
                      <a:pt x="2280" y="12227"/>
                    </a:cubicBezTo>
                    <a:cubicBezTo>
                      <a:pt x="2504" y="12400"/>
                      <a:pt x="2688" y="12617"/>
                      <a:pt x="2982" y="12685"/>
                    </a:cubicBezTo>
                    <a:cubicBezTo>
                      <a:pt x="2994" y="12556"/>
                      <a:pt x="2904" y="12511"/>
                      <a:pt x="2829" y="12463"/>
                    </a:cubicBezTo>
                    <a:cubicBezTo>
                      <a:pt x="2514" y="12265"/>
                      <a:pt x="2243" y="12016"/>
                      <a:pt x="2022" y="11721"/>
                    </a:cubicBezTo>
                    <a:cubicBezTo>
                      <a:pt x="1551" y="11093"/>
                      <a:pt x="1156" y="10421"/>
                      <a:pt x="874" y="9685"/>
                    </a:cubicBezTo>
                    <a:cubicBezTo>
                      <a:pt x="768" y="9409"/>
                      <a:pt x="754" y="9114"/>
                      <a:pt x="748" y="8823"/>
                    </a:cubicBezTo>
                    <a:cubicBezTo>
                      <a:pt x="738" y="8312"/>
                      <a:pt x="747" y="7802"/>
                      <a:pt x="739" y="7292"/>
                    </a:cubicBezTo>
                    <a:cubicBezTo>
                      <a:pt x="738" y="7172"/>
                      <a:pt x="715" y="7049"/>
                      <a:pt x="690" y="6931"/>
                    </a:cubicBezTo>
                    <a:cubicBezTo>
                      <a:pt x="619" y="6612"/>
                      <a:pt x="507" y="6299"/>
                      <a:pt x="475" y="5978"/>
                    </a:cubicBezTo>
                    <a:cubicBezTo>
                      <a:pt x="432" y="5534"/>
                      <a:pt x="274" y="5120"/>
                      <a:pt x="190" y="4687"/>
                    </a:cubicBezTo>
                    <a:cubicBezTo>
                      <a:pt x="62" y="4032"/>
                      <a:pt x="308" y="3519"/>
                      <a:pt x="736" y="3058"/>
                    </a:cubicBezTo>
                    <a:cubicBezTo>
                      <a:pt x="777" y="3014"/>
                      <a:pt x="829" y="2977"/>
                      <a:pt x="883" y="2950"/>
                    </a:cubicBezTo>
                    <a:cubicBezTo>
                      <a:pt x="1293" y="2746"/>
                      <a:pt x="1717" y="2590"/>
                      <a:pt x="2175" y="2531"/>
                    </a:cubicBezTo>
                    <a:cubicBezTo>
                      <a:pt x="2209" y="2527"/>
                      <a:pt x="2242" y="2525"/>
                      <a:pt x="2275" y="2525"/>
                    </a:cubicBezTo>
                    <a:close/>
                    <a:moveTo>
                      <a:pt x="6920" y="0"/>
                    </a:moveTo>
                    <a:cubicBezTo>
                      <a:pt x="6852" y="0"/>
                      <a:pt x="6782" y="7"/>
                      <a:pt x="6711" y="20"/>
                    </a:cubicBezTo>
                    <a:cubicBezTo>
                      <a:pt x="6363" y="81"/>
                      <a:pt x="6064" y="228"/>
                      <a:pt x="5827" y="488"/>
                    </a:cubicBezTo>
                    <a:cubicBezTo>
                      <a:pt x="5748" y="574"/>
                      <a:pt x="5671" y="618"/>
                      <a:pt x="5561" y="618"/>
                    </a:cubicBezTo>
                    <a:cubicBezTo>
                      <a:pt x="5539" y="618"/>
                      <a:pt x="5516" y="616"/>
                      <a:pt x="5491" y="612"/>
                    </a:cubicBezTo>
                    <a:cubicBezTo>
                      <a:pt x="5452" y="606"/>
                      <a:pt x="5415" y="603"/>
                      <a:pt x="5378" y="603"/>
                    </a:cubicBezTo>
                    <a:cubicBezTo>
                      <a:pt x="5087" y="603"/>
                      <a:pt x="4852" y="782"/>
                      <a:pt x="4738" y="1071"/>
                    </a:cubicBezTo>
                    <a:cubicBezTo>
                      <a:pt x="4717" y="1125"/>
                      <a:pt x="4685" y="1175"/>
                      <a:pt x="4657" y="1232"/>
                    </a:cubicBezTo>
                    <a:cubicBezTo>
                      <a:pt x="4576" y="1203"/>
                      <a:pt x="4514" y="1170"/>
                      <a:pt x="4450" y="1160"/>
                    </a:cubicBezTo>
                    <a:cubicBezTo>
                      <a:pt x="4325" y="1139"/>
                      <a:pt x="4196" y="1102"/>
                      <a:pt x="4072" y="1102"/>
                    </a:cubicBezTo>
                    <a:cubicBezTo>
                      <a:pt x="4044" y="1102"/>
                      <a:pt x="4016" y="1104"/>
                      <a:pt x="3989" y="1109"/>
                    </a:cubicBezTo>
                    <a:cubicBezTo>
                      <a:pt x="3416" y="1202"/>
                      <a:pt x="2982" y="1496"/>
                      <a:pt x="2753" y="2050"/>
                    </a:cubicBezTo>
                    <a:cubicBezTo>
                      <a:pt x="2700" y="2174"/>
                      <a:pt x="2652" y="2299"/>
                      <a:pt x="2610" y="2405"/>
                    </a:cubicBezTo>
                    <a:cubicBezTo>
                      <a:pt x="2496" y="2405"/>
                      <a:pt x="2391" y="2401"/>
                      <a:pt x="2291" y="2401"/>
                    </a:cubicBezTo>
                    <a:cubicBezTo>
                      <a:pt x="2233" y="2401"/>
                      <a:pt x="2177" y="2402"/>
                      <a:pt x="2121" y="2407"/>
                    </a:cubicBezTo>
                    <a:cubicBezTo>
                      <a:pt x="1629" y="2446"/>
                      <a:pt x="1191" y="2650"/>
                      <a:pt x="759" y="2867"/>
                    </a:cubicBezTo>
                    <a:cubicBezTo>
                      <a:pt x="700" y="2897"/>
                      <a:pt x="646" y="2945"/>
                      <a:pt x="603" y="2996"/>
                    </a:cubicBezTo>
                    <a:cubicBezTo>
                      <a:pt x="341" y="3291"/>
                      <a:pt x="140" y="3622"/>
                      <a:pt x="55" y="4008"/>
                    </a:cubicBezTo>
                    <a:cubicBezTo>
                      <a:pt x="19" y="4164"/>
                      <a:pt x="1" y="4335"/>
                      <a:pt x="25" y="4491"/>
                    </a:cubicBezTo>
                    <a:cubicBezTo>
                      <a:pt x="70" y="4786"/>
                      <a:pt x="152" y="5075"/>
                      <a:pt x="215" y="5367"/>
                    </a:cubicBezTo>
                    <a:cubicBezTo>
                      <a:pt x="251" y="5525"/>
                      <a:pt x="283" y="5684"/>
                      <a:pt x="316" y="5844"/>
                    </a:cubicBezTo>
                    <a:cubicBezTo>
                      <a:pt x="344" y="5984"/>
                      <a:pt x="370" y="6123"/>
                      <a:pt x="403" y="6261"/>
                    </a:cubicBezTo>
                    <a:cubicBezTo>
                      <a:pt x="490" y="6645"/>
                      <a:pt x="612" y="7021"/>
                      <a:pt x="610" y="7421"/>
                    </a:cubicBezTo>
                    <a:cubicBezTo>
                      <a:pt x="609" y="7943"/>
                      <a:pt x="610" y="8468"/>
                      <a:pt x="625" y="8991"/>
                    </a:cubicBezTo>
                    <a:cubicBezTo>
                      <a:pt x="637" y="9396"/>
                      <a:pt x="726" y="9786"/>
                      <a:pt x="915" y="10149"/>
                    </a:cubicBezTo>
                    <a:cubicBezTo>
                      <a:pt x="1048" y="10409"/>
                      <a:pt x="1185" y="10667"/>
                      <a:pt x="1329" y="10920"/>
                    </a:cubicBezTo>
                    <a:cubicBezTo>
                      <a:pt x="1536" y="11286"/>
                      <a:pt x="1758" y="11645"/>
                      <a:pt x="2041" y="11960"/>
                    </a:cubicBezTo>
                    <a:cubicBezTo>
                      <a:pt x="2086" y="12010"/>
                      <a:pt x="2119" y="12089"/>
                      <a:pt x="2122" y="12157"/>
                    </a:cubicBezTo>
                    <a:cubicBezTo>
                      <a:pt x="2140" y="12442"/>
                      <a:pt x="2154" y="12728"/>
                      <a:pt x="2156" y="13013"/>
                    </a:cubicBezTo>
                    <a:cubicBezTo>
                      <a:pt x="2162" y="14088"/>
                      <a:pt x="2160" y="15162"/>
                      <a:pt x="2168" y="16236"/>
                    </a:cubicBezTo>
                    <a:cubicBezTo>
                      <a:pt x="2174" y="16868"/>
                      <a:pt x="2154" y="17501"/>
                      <a:pt x="2237" y="18130"/>
                    </a:cubicBezTo>
                    <a:cubicBezTo>
                      <a:pt x="2244" y="18188"/>
                      <a:pt x="2247" y="18263"/>
                      <a:pt x="2283" y="18299"/>
                    </a:cubicBezTo>
                    <a:cubicBezTo>
                      <a:pt x="2435" y="18443"/>
                      <a:pt x="2583" y="18598"/>
                      <a:pt x="2795" y="18655"/>
                    </a:cubicBezTo>
                    <a:cubicBezTo>
                      <a:pt x="3011" y="18713"/>
                      <a:pt x="3225" y="18782"/>
                      <a:pt x="3446" y="18815"/>
                    </a:cubicBezTo>
                    <a:cubicBezTo>
                      <a:pt x="3794" y="18868"/>
                      <a:pt x="4147" y="18913"/>
                      <a:pt x="4499" y="18928"/>
                    </a:cubicBezTo>
                    <a:cubicBezTo>
                      <a:pt x="4702" y="18936"/>
                      <a:pt x="4905" y="18945"/>
                      <a:pt x="5108" y="18945"/>
                    </a:cubicBezTo>
                    <a:cubicBezTo>
                      <a:pt x="5307" y="18945"/>
                      <a:pt x="5505" y="18936"/>
                      <a:pt x="5700" y="18907"/>
                    </a:cubicBezTo>
                    <a:cubicBezTo>
                      <a:pt x="6337" y="18812"/>
                      <a:pt x="6966" y="18665"/>
                      <a:pt x="7595" y="18521"/>
                    </a:cubicBezTo>
                    <a:cubicBezTo>
                      <a:pt x="7805" y="18473"/>
                      <a:pt x="8001" y="18370"/>
                      <a:pt x="8199" y="18280"/>
                    </a:cubicBezTo>
                    <a:cubicBezTo>
                      <a:pt x="8300" y="18233"/>
                      <a:pt x="8379" y="18154"/>
                      <a:pt x="8382" y="18031"/>
                    </a:cubicBezTo>
                    <a:cubicBezTo>
                      <a:pt x="8388" y="17657"/>
                      <a:pt x="8396" y="17284"/>
                      <a:pt x="8393" y="16910"/>
                    </a:cubicBezTo>
                    <a:cubicBezTo>
                      <a:pt x="8390" y="16502"/>
                      <a:pt x="8360" y="16094"/>
                      <a:pt x="8366" y="15687"/>
                    </a:cubicBezTo>
                    <a:cubicBezTo>
                      <a:pt x="8378" y="14722"/>
                      <a:pt x="8417" y="13756"/>
                      <a:pt x="8414" y="12791"/>
                    </a:cubicBezTo>
                    <a:cubicBezTo>
                      <a:pt x="8414" y="12514"/>
                      <a:pt x="8454" y="12319"/>
                      <a:pt x="8733" y="12224"/>
                    </a:cubicBezTo>
                    <a:cubicBezTo>
                      <a:pt x="8771" y="12212"/>
                      <a:pt x="8804" y="12185"/>
                      <a:pt x="8838" y="12161"/>
                    </a:cubicBezTo>
                    <a:cubicBezTo>
                      <a:pt x="9176" y="11928"/>
                      <a:pt x="9503" y="11675"/>
                      <a:pt x="9689" y="11301"/>
                    </a:cubicBezTo>
                    <a:cubicBezTo>
                      <a:pt x="9886" y="10908"/>
                      <a:pt x="10076" y="10505"/>
                      <a:pt x="10208" y="10086"/>
                    </a:cubicBezTo>
                    <a:cubicBezTo>
                      <a:pt x="10394" y="9490"/>
                      <a:pt x="10634" y="8926"/>
                      <a:pt x="10981" y="8408"/>
                    </a:cubicBezTo>
                    <a:cubicBezTo>
                      <a:pt x="10996" y="8386"/>
                      <a:pt x="11011" y="8363"/>
                      <a:pt x="11023" y="8338"/>
                    </a:cubicBezTo>
                    <a:cubicBezTo>
                      <a:pt x="11077" y="8222"/>
                      <a:pt x="11146" y="8108"/>
                      <a:pt x="11181" y="7985"/>
                    </a:cubicBezTo>
                    <a:cubicBezTo>
                      <a:pt x="11347" y="7390"/>
                      <a:pt x="11485" y="6788"/>
                      <a:pt x="11442" y="6159"/>
                    </a:cubicBezTo>
                    <a:cubicBezTo>
                      <a:pt x="11400" y="5526"/>
                      <a:pt x="11179" y="4969"/>
                      <a:pt x="10745" y="4503"/>
                    </a:cubicBezTo>
                    <a:lnTo>
                      <a:pt x="10745" y="4501"/>
                    </a:lnTo>
                    <a:cubicBezTo>
                      <a:pt x="10612" y="4357"/>
                      <a:pt x="10477" y="4213"/>
                      <a:pt x="10340" y="4071"/>
                    </a:cubicBezTo>
                    <a:cubicBezTo>
                      <a:pt x="10292" y="4020"/>
                      <a:pt x="10261" y="3972"/>
                      <a:pt x="10271" y="3892"/>
                    </a:cubicBezTo>
                    <a:cubicBezTo>
                      <a:pt x="10307" y="3622"/>
                      <a:pt x="10340" y="3352"/>
                      <a:pt x="10354" y="3080"/>
                    </a:cubicBezTo>
                    <a:cubicBezTo>
                      <a:pt x="10394" y="2245"/>
                      <a:pt x="10310" y="1439"/>
                      <a:pt x="9770" y="741"/>
                    </a:cubicBezTo>
                    <a:cubicBezTo>
                      <a:pt x="9635" y="566"/>
                      <a:pt x="9485" y="435"/>
                      <a:pt x="9295" y="341"/>
                    </a:cubicBezTo>
                    <a:cubicBezTo>
                      <a:pt x="9059" y="227"/>
                      <a:pt x="8807" y="179"/>
                      <a:pt x="8546" y="162"/>
                    </a:cubicBezTo>
                    <a:cubicBezTo>
                      <a:pt x="8525" y="161"/>
                      <a:pt x="8505" y="160"/>
                      <a:pt x="8485" y="160"/>
                    </a:cubicBezTo>
                    <a:cubicBezTo>
                      <a:pt x="8303" y="160"/>
                      <a:pt x="8140" y="211"/>
                      <a:pt x="8001" y="339"/>
                    </a:cubicBezTo>
                    <a:cubicBezTo>
                      <a:pt x="7962" y="377"/>
                      <a:pt x="7913" y="401"/>
                      <a:pt x="7874" y="429"/>
                    </a:cubicBezTo>
                    <a:cubicBezTo>
                      <a:pt x="7698" y="320"/>
                      <a:pt x="7532" y="213"/>
                      <a:pt x="7361" y="116"/>
                    </a:cubicBezTo>
                    <a:cubicBezTo>
                      <a:pt x="7220" y="35"/>
                      <a:pt x="7074" y="0"/>
                      <a:pt x="6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2747050" y="1944750"/>
                <a:ext cx="7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37" extrusionOk="0">
                    <a:moveTo>
                      <a:pt x="189" y="1"/>
                    </a:moveTo>
                    <a:cubicBezTo>
                      <a:pt x="111" y="1"/>
                      <a:pt x="48" y="24"/>
                      <a:pt x="1" y="70"/>
                    </a:cubicBezTo>
                    <a:cubicBezTo>
                      <a:pt x="61" y="114"/>
                      <a:pt x="105" y="137"/>
                      <a:pt x="147" y="137"/>
                    </a:cubicBezTo>
                    <a:cubicBezTo>
                      <a:pt x="200" y="137"/>
                      <a:pt x="248" y="99"/>
                      <a:pt x="316" y="18"/>
                    </a:cubicBezTo>
                    <a:cubicBezTo>
                      <a:pt x="270" y="6"/>
                      <a:pt x="228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37"/>
          <p:cNvSpPr/>
          <p:nvPr/>
        </p:nvSpPr>
        <p:spPr>
          <a:xfrm>
            <a:off x="285305" y="2887233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8075815" y="395508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2" name="Google Shape;392;p37"/>
          <p:cNvGrpSpPr/>
          <p:nvPr/>
        </p:nvGrpSpPr>
        <p:grpSpPr>
          <a:xfrm>
            <a:off x="8319316" y="3768116"/>
            <a:ext cx="720576" cy="1327594"/>
            <a:chOff x="3980136" y="2429993"/>
            <a:chExt cx="720576" cy="1327594"/>
          </a:xfrm>
        </p:grpSpPr>
        <p:sp>
          <p:nvSpPr>
            <p:cNvPr id="393" name="Google Shape;393;p37"/>
            <p:cNvSpPr/>
            <p:nvPr/>
          </p:nvSpPr>
          <p:spPr>
            <a:xfrm>
              <a:off x="3980136" y="2429993"/>
              <a:ext cx="720519" cy="1327594"/>
            </a:xfrm>
            <a:custGeom>
              <a:avLst/>
              <a:gdLst/>
              <a:ahLst/>
              <a:cxnLst/>
              <a:rect l="l" t="t" r="r" b="b"/>
              <a:pathLst>
                <a:path w="10486" h="19321" extrusionOk="0">
                  <a:moveTo>
                    <a:pt x="2614" y="6556"/>
                  </a:moveTo>
                  <a:cubicBezTo>
                    <a:pt x="2604" y="6579"/>
                    <a:pt x="2587" y="6600"/>
                    <a:pt x="2568" y="6618"/>
                  </a:cubicBezTo>
                  <a:cubicBezTo>
                    <a:pt x="2587" y="6600"/>
                    <a:pt x="2602" y="6579"/>
                    <a:pt x="2614" y="6556"/>
                  </a:cubicBezTo>
                  <a:close/>
                  <a:moveTo>
                    <a:pt x="4969" y="1"/>
                  </a:moveTo>
                  <a:cubicBezTo>
                    <a:pt x="4614" y="1"/>
                    <a:pt x="4441" y="171"/>
                    <a:pt x="4475" y="675"/>
                  </a:cubicBezTo>
                  <a:cubicBezTo>
                    <a:pt x="4494" y="958"/>
                    <a:pt x="4551" y="1237"/>
                    <a:pt x="4605" y="1516"/>
                  </a:cubicBezTo>
                  <a:cubicBezTo>
                    <a:pt x="4760" y="2318"/>
                    <a:pt x="4808" y="3123"/>
                    <a:pt x="4722" y="3937"/>
                  </a:cubicBezTo>
                  <a:cubicBezTo>
                    <a:pt x="4670" y="4433"/>
                    <a:pt x="4631" y="4930"/>
                    <a:pt x="4575" y="5425"/>
                  </a:cubicBezTo>
                  <a:cubicBezTo>
                    <a:pt x="4548" y="5664"/>
                    <a:pt x="4505" y="5901"/>
                    <a:pt x="4406" y="6145"/>
                  </a:cubicBezTo>
                  <a:cubicBezTo>
                    <a:pt x="4281" y="6115"/>
                    <a:pt x="4169" y="6088"/>
                    <a:pt x="4056" y="6060"/>
                  </a:cubicBezTo>
                  <a:cubicBezTo>
                    <a:pt x="3891" y="6017"/>
                    <a:pt x="3726" y="5993"/>
                    <a:pt x="3563" y="5993"/>
                  </a:cubicBezTo>
                  <a:cubicBezTo>
                    <a:pt x="3352" y="5993"/>
                    <a:pt x="3142" y="6034"/>
                    <a:pt x="2937" y="6126"/>
                  </a:cubicBezTo>
                  <a:cubicBezTo>
                    <a:pt x="2698" y="6232"/>
                    <a:pt x="2553" y="6417"/>
                    <a:pt x="2493" y="6673"/>
                  </a:cubicBezTo>
                  <a:cubicBezTo>
                    <a:pt x="2497" y="6670"/>
                    <a:pt x="2500" y="6667"/>
                    <a:pt x="2503" y="6666"/>
                  </a:cubicBezTo>
                  <a:lnTo>
                    <a:pt x="2503" y="6666"/>
                  </a:lnTo>
                  <a:lnTo>
                    <a:pt x="2452" y="6753"/>
                  </a:lnTo>
                  <a:lnTo>
                    <a:pt x="2455" y="6754"/>
                  </a:lnTo>
                  <a:cubicBezTo>
                    <a:pt x="2374" y="6729"/>
                    <a:pt x="2290" y="6708"/>
                    <a:pt x="2204" y="6690"/>
                  </a:cubicBezTo>
                  <a:cubicBezTo>
                    <a:pt x="2108" y="6671"/>
                    <a:pt x="2012" y="6661"/>
                    <a:pt x="1917" y="6661"/>
                  </a:cubicBezTo>
                  <a:cubicBezTo>
                    <a:pt x="1828" y="6661"/>
                    <a:pt x="1740" y="6670"/>
                    <a:pt x="1651" y="6690"/>
                  </a:cubicBezTo>
                  <a:cubicBezTo>
                    <a:pt x="1261" y="6778"/>
                    <a:pt x="911" y="6963"/>
                    <a:pt x="560" y="7145"/>
                  </a:cubicBezTo>
                  <a:cubicBezTo>
                    <a:pt x="495" y="7179"/>
                    <a:pt x="422" y="7230"/>
                    <a:pt x="392" y="7292"/>
                  </a:cubicBezTo>
                  <a:cubicBezTo>
                    <a:pt x="293" y="7503"/>
                    <a:pt x="192" y="7719"/>
                    <a:pt x="128" y="7943"/>
                  </a:cubicBezTo>
                  <a:cubicBezTo>
                    <a:pt x="14" y="8331"/>
                    <a:pt x="0" y="8735"/>
                    <a:pt x="15" y="9137"/>
                  </a:cubicBezTo>
                  <a:cubicBezTo>
                    <a:pt x="39" y="9844"/>
                    <a:pt x="98" y="10548"/>
                    <a:pt x="215" y="11245"/>
                  </a:cubicBezTo>
                  <a:cubicBezTo>
                    <a:pt x="330" y="11937"/>
                    <a:pt x="583" y="12566"/>
                    <a:pt x="1045" y="13098"/>
                  </a:cubicBezTo>
                  <a:cubicBezTo>
                    <a:pt x="1231" y="13311"/>
                    <a:pt x="1438" y="13506"/>
                    <a:pt x="1622" y="13694"/>
                  </a:cubicBezTo>
                  <a:cubicBezTo>
                    <a:pt x="1658" y="13877"/>
                    <a:pt x="1706" y="14050"/>
                    <a:pt x="1724" y="14225"/>
                  </a:cubicBezTo>
                  <a:cubicBezTo>
                    <a:pt x="1783" y="14803"/>
                    <a:pt x="1850" y="15382"/>
                    <a:pt x="1880" y="15963"/>
                  </a:cubicBezTo>
                  <a:cubicBezTo>
                    <a:pt x="1924" y="16848"/>
                    <a:pt x="1937" y="17735"/>
                    <a:pt x="1964" y="18621"/>
                  </a:cubicBezTo>
                  <a:cubicBezTo>
                    <a:pt x="1964" y="18635"/>
                    <a:pt x="1967" y="18648"/>
                    <a:pt x="1966" y="18662"/>
                  </a:cubicBezTo>
                  <a:cubicBezTo>
                    <a:pt x="1960" y="18783"/>
                    <a:pt x="2020" y="18861"/>
                    <a:pt x="2126" y="18903"/>
                  </a:cubicBezTo>
                  <a:cubicBezTo>
                    <a:pt x="2256" y="18953"/>
                    <a:pt x="2388" y="18995"/>
                    <a:pt x="2518" y="19041"/>
                  </a:cubicBezTo>
                  <a:cubicBezTo>
                    <a:pt x="2940" y="19187"/>
                    <a:pt x="3376" y="19268"/>
                    <a:pt x="3817" y="19307"/>
                  </a:cubicBezTo>
                  <a:cubicBezTo>
                    <a:pt x="3921" y="19316"/>
                    <a:pt x="4023" y="19320"/>
                    <a:pt x="4125" y="19320"/>
                  </a:cubicBezTo>
                  <a:cubicBezTo>
                    <a:pt x="4768" y="19320"/>
                    <a:pt x="5385" y="19153"/>
                    <a:pt x="5990" y="18930"/>
                  </a:cubicBezTo>
                  <a:cubicBezTo>
                    <a:pt x="6398" y="18780"/>
                    <a:pt x="6727" y="18522"/>
                    <a:pt x="6977" y="18168"/>
                  </a:cubicBezTo>
                  <a:cubicBezTo>
                    <a:pt x="7034" y="18089"/>
                    <a:pt x="7073" y="17991"/>
                    <a:pt x="7144" y="17931"/>
                  </a:cubicBezTo>
                  <a:cubicBezTo>
                    <a:pt x="7270" y="17822"/>
                    <a:pt x="7294" y="17690"/>
                    <a:pt x="7277" y="17538"/>
                  </a:cubicBezTo>
                  <a:cubicBezTo>
                    <a:pt x="7270" y="17475"/>
                    <a:pt x="7264" y="17414"/>
                    <a:pt x="7259" y="17352"/>
                  </a:cubicBezTo>
                  <a:cubicBezTo>
                    <a:pt x="7222" y="16840"/>
                    <a:pt x="7201" y="16329"/>
                    <a:pt x="7144" y="15820"/>
                  </a:cubicBezTo>
                  <a:cubicBezTo>
                    <a:pt x="7069" y="15143"/>
                    <a:pt x="7048" y="14465"/>
                    <a:pt x="7055" y="13785"/>
                  </a:cubicBezTo>
                  <a:cubicBezTo>
                    <a:pt x="7058" y="13557"/>
                    <a:pt x="7072" y="13326"/>
                    <a:pt x="7045" y="13101"/>
                  </a:cubicBezTo>
                  <a:cubicBezTo>
                    <a:pt x="7025" y="12926"/>
                    <a:pt x="7078" y="12807"/>
                    <a:pt x="7208" y="12707"/>
                  </a:cubicBezTo>
                  <a:cubicBezTo>
                    <a:pt x="7246" y="12677"/>
                    <a:pt x="7283" y="12645"/>
                    <a:pt x="7321" y="12615"/>
                  </a:cubicBezTo>
                  <a:cubicBezTo>
                    <a:pt x="7705" y="12290"/>
                    <a:pt x="7996" y="11902"/>
                    <a:pt x="8122" y="11406"/>
                  </a:cubicBezTo>
                  <a:cubicBezTo>
                    <a:pt x="8161" y="11259"/>
                    <a:pt x="8209" y="11113"/>
                    <a:pt x="8241" y="10965"/>
                  </a:cubicBezTo>
                  <a:cubicBezTo>
                    <a:pt x="8358" y="10438"/>
                    <a:pt x="8469" y="9910"/>
                    <a:pt x="8578" y="9391"/>
                  </a:cubicBezTo>
                  <a:cubicBezTo>
                    <a:pt x="8272" y="8722"/>
                    <a:pt x="8034" y="8031"/>
                    <a:pt x="7828" y="7304"/>
                  </a:cubicBezTo>
                  <a:cubicBezTo>
                    <a:pt x="7968" y="7238"/>
                    <a:pt x="8086" y="7184"/>
                    <a:pt x="8202" y="7124"/>
                  </a:cubicBezTo>
                  <a:cubicBezTo>
                    <a:pt x="8373" y="7034"/>
                    <a:pt x="8548" y="6948"/>
                    <a:pt x="8712" y="6844"/>
                  </a:cubicBezTo>
                  <a:cubicBezTo>
                    <a:pt x="8970" y="6682"/>
                    <a:pt x="9216" y="6502"/>
                    <a:pt x="9473" y="6339"/>
                  </a:cubicBezTo>
                  <a:cubicBezTo>
                    <a:pt x="9899" y="6069"/>
                    <a:pt x="10187" y="5688"/>
                    <a:pt x="10388" y="5235"/>
                  </a:cubicBezTo>
                  <a:cubicBezTo>
                    <a:pt x="10479" y="5029"/>
                    <a:pt x="10485" y="4819"/>
                    <a:pt x="10403" y="4609"/>
                  </a:cubicBezTo>
                  <a:cubicBezTo>
                    <a:pt x="10328" y="4418"/>
                    <a:pt x="10152" y="4294"/>
                    <a:pt x="9949" y="4294"/>
                  </a:cubicBezTo>
                  <a:cubicBezTo>
                    <a:pt x="9944" y="4294"/>
                    <a:pt x="9939" y="4294"/>
                    <a:pt x="9935" y="4294"/>
                  </a:cubicBezTo>
                  <a:cubicBezTo>
                    <a:pt x="9867" y="4295"/>
                    <a:pt x="9795" y="4307"/>
                    <a:pt x="9732" y="4331"/>
                  </a:cubicBezTo>
                  <a:cubicBezTo>
                    <a:pt x="9476" y="4433"/>
                    <a:pt x="9224" y="4546"/>
                    <a:pt x="8967" y="4649"/>
                  </a:cubicBezTo>
                  <a:cubicBezTo>
                    <a:pt x="8401" y="4877"/>
                    <a:pt x="7836" y="5101"/>
                    <a:pt x="7270" y="5326"/>
                  </a:cubicBezTo>
                  <a:cubicBezTo>
                    <a:pt x="7232" y="5341"/>
                    <a:pt x="7192" y="5350"/>
                    <a:pt x="7144" y="5364"/>
                  </a:cubicBezTo>
                  <a:cubicBezTo>
                    <a:pt x="6992" y="5181"/>
                    <a:pt x="6853" y="4981"/>
                    <a:pt x="6592" y="4960"/>
                  </a:cubicBezTo>
                  <a:cubicBezTo>
                    <a:pt x="6587" y="4885"/>
                    <a:pt x="6583" y="4829"/>
                    <a:pt x="6583" y="4775"/>
                  </a:cubicBezTo>
                  <a:cubicBezTo>
                    <a:pt x="6583" y="4373"/>
                    <a:pt x="6587" y="3971"/>
                    <a:pt x="6581" y="3569"/>
                  </a:cubicBezTo>
                  <a:cubicBezTo>
                    <a:pt x="6575" y="3266"/>
                    <a:pt x="6556" y="2961"/>
                    <a:pt x="6539" y="2657"/>
                  </a:cubicBezTo>
                  <a:cubicBezTo>
                    <a:pt x="6524" y="2373"/>
                    <a:pt x="6508" y="2090"/>
                    <a:pt x="6487" y="1808"/>
                  </a:cubicBezTo>
                  <a:cubicBezTo>
                    <a:pt x="6455" y="1423"/>
                    <a:pt x="6338" y="1065"/>
                    <a:pt x="6185" y="711"/>
                  </a:cubicBezTo>
                  <a:cubicBezTo>
                    <a:pt x="5974" y="226"/>
                    <a:pt x="5571" y="52"/>
                    <a:pt x="5096" y="7"/>
                  </a:cubicBezTo>
                  <a:cubicBezTo>
                    <a:pt x="5051" y="3"/>
                    <a:pt x="5009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" name="Google Shape;394;p37"/>
            <p:cNvGrpSpPr/>
            <p:nvPr/>
          </p:nvGrpSpPr>
          <p:grpSpPr>
            <a:xfrm>
              <a:off x="3980192" y="2430028"/>
              <a:ext cx="720519" cy="1327525"/>
              <a:chOff x="3028500" y="1940475"/>
              <a:chExt cx="262150" cy="483000"/>
            </a:xfrm>
          </p:grpSpPr>
          <p:sp>
            <p:nvSpPr>
              <p:cNvPr id="395" name="Google Shape;395;p37"/>
              <p:cNvSpPr/>
              <p:nvPr/>
            </p:nvSpPr>
            <p:spPr>
              <a:xfrm>
                <a:off x="3089800" y="2050725"/>
                <a:ext cx="19800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7908" extrusionOk="0">
                    <a:moveTo>
                      <a:pt x="2659" y="2354"/>
                    </a:moveTo>
                    <a:cubicBezTo>
                      <a:pt x="2821" y="2414"/>
                      <a:pt x="2866" y="2536"/>
                      <a:pt x="2886" y="2674"/>
                    </a:cubicBezTo>
                    <a:cubicBezTo>
                      <a:pt x="2871" y="2681"/>
                      <a:pt x="2854" y="2689"/>
                      <a:pt x="2839" y="2695"/>
                    </a:cubicBezTo>
                    <a:cubicBezTo>
                      <a:pt x="2779" y="2582"/>
                      <a:pt x="2719" y="2468"/>
                      <a:pt x="2659" y="2354"/>
                    </a:cubicBezTo>
                    <a:close/>
                    <a:moveTo>
                      <a:pt x="7481" y="1"/>
                    </a:moveTo>
                    <a:cubicBezTo>
                      <a:pt x="7440" y="1"/>
                      <a:pt x="7397" y="6"/>
                      <a:pt x="7353" y="18"/>
                    </a:cubicBezTo>
                    <a:cubicBezTo>
                      <a:pt x="7194" y="61"/>
                      <a:pt x="7037" y="123"/>
                      <a:pt x="6884" y="187"/>
                    </a:cubicBezTo>
                    <a:cubicBezTo>
                      <a:pt x="6029" y="543"/>
                      <a:pt x="5174" y="906"/>
                      <a:pt x="4317" y="1260"/>
                    </a:cubicBezTo>
                    <a:cubicBezTo>
                      <a:pt x="4152" y="1328"/>
                      <a:pt x="3977" y="1370"/>
                      <a:pt x="3804" y="1421"/>
                    </a:cubicBezTo>
                    <a:cubicBezTo>
                      <a:pt x="3565" y="1491"/>
                      <a:pt x="3325" y="1557"/>
                      <a:pt x="3087" y="1629"/>
                    </a:cubicBezTo>
                    <a:cubicBezTo>
                      <a:pt x="2794" y="1715"/>
                      <a:pt x="2503" y="1802"/>
                      <a:pt x="2212" y="1895"/>
                    </a:cubicBezTo>
                    <a:cubicBezTo>
                      <a:pt x="2185" y="1903"/>
                      <a:pt x="2159" y="1907"/>
                      <a:pt x="2134" y="1907"/>
                    </a:cubicBezTo>
                    <a:cubicBezTo>
                      <a:pt x="2088" y="1907"/>
                      <a:pt x="2044" y="1895"/>
                      <a:pt x="1995" y="1881"/>
                    </a:cubicBezTo>
                    <a:cubicBezTo>
                      <a:pt x="1735" y="1811"/>
                      <a:pt x="1472" y="1740"/>
                      <a:pt x="1207" y="1704"/>
                    </a:cubicBezTo>
                    <a:cubicBezTo>
                      <a:pt x="1168" y="1699"/>
                      <a:pt x="1129" y="1697"/>
                      <a:pt x="1090" y="1697"/>
                    </a:cubicBezTo>
                    <a:cubicBezTo>
                      <a:pt x="965" y="1697"/>
                      <a:pt x="836" y="1719"/>
                      <a:pt x="713" y="1743"/>
                    </a:cubicBezTo>
                    <a:cubicBezTo>
                      <a:pt x="473" y="1791"/>
                      <a:pt x="280" y="1919"/>
                      <a:pt x="162" y="2145"/>
                    </a:cubicBezTo>
                    <a:cubicBezTo>
                      <a:pt x="140" y="2190"/>
                      <a:pt x="99" y="2226"/>
                      <a:pt x="51" y="2255"/>
                    </a:cubicBezTo>
                    <a:lnTo>
                      <a:pt x="0" y="2342"/>
                    </a:lnTo>
                    <a:cubicBezTo>
                      <a:pt x="515" y="2497"/>
                      <a:pt x="955" y="2792"/>
                      <a:pt x="1366" y="3140"/>
                    </a:cubicBezTo>
                    <a:cubicBezTo>
                      <a:pt x="1613" y="3352"/>
                      <a:pt x="1855" y="3569"/>
                      <a:pt x="2104" y="3779"/>
                    </a:cubicBezTo>
                    <a:cubicBezTo>
                      <a:pt x="2245" y="3898"/>
                      <a:pt x="2358" y="4034"/>
                      <a:pt x="2434" y="4201"/>
                    </a:cubicBezTo>
                    <a:cubicBezTo>
                      <a:pt x="2479" y="4303"/>
                      <a:pt x="2530" y="4401"/>
                      <a:pt x="2577" y="4503"/>
                    </a:cubicBezTo>
                    <a:cubicBezTo>
                      <a:pt x="2752" y="4897"/>
                      <a:pt x="2758" y="4897"/>
                      <a:pt x="2703" y="5320"/>
                    </a:cubicBezTo>
                    <a:cubicBezTo>
                      <a:pt x="2668" y="5580"/>
                      <a:pt x="2610" y="5836"/>
                      <a:pt x="2565" y="6096"/>
                    </a:cubicBezTo>
                    <a:cubicBezTo>
                      <a:pt x="2553" y="6156"/>
                      <a:pt x="2539" y="6219"/>
                      <a:pt x="2539" y="6281"/>
                    </a:cubicBezTo>
                    <a:cubicBezTo>
                      <a:pt x="2542" y="6702"/>
                      <a:pt x="2544" y="7125"/>
                      <a:pt x="2556" y="7548"/>
                    </a:cubicBezTo>
                    <a:cubicBezTo>
                      <a:pt x="2560" y="7744"/>
                      <a:pt x="2626" y="7816"/>
                      <a:pt x="2818" y="7868"/>
                    </a:cubicBezTo>
                    <a:cubicBezTo>
                      <a:pt x="2894" y="7888"/>
                      <a:pt x="2971" y="7907"/>
                      <a:pt x="3048" y="7907"/>
                    </a:cubicBezTo>
                    <a:cubicBezTo>
                      <a:pt x="3054" y="7907"/>
                      <a:pt x="3059" y="7907"/>
                      <a:pt x="3064" y="7907"/>
                    </a:cubicBezTo>
                    <a:cubicBezTo>
                      <a:pt x="3354" y="7898"/>
                      <a:pt x="3579" y="7787"/>
                      <a:pt x="3589" y="7422"/>
                    </a:cubicBezTo>
                    <a:cubicBezTo>
                      <a:pt x="3591" y="7319"/>
                      <a:pt x="3589" y="7215"/>
                      <a:pt x="3591" y="7110"/>
                    </a:cubicBezTo>
                    <a:cubicBezTo>
                      <a:pt x="3606" y="6585"/>
                      <a:pt x="3618" y="6059"/>
                      <a:pt x="3634" y="5533"/>
                    </a:cubicBezTo>
                    <a:cubicBezTo>
                      <a:pt x="3645" y="5160"/>
                      <a:pt x="3657" y="4785"/>
                      <a:pt x="3672" y="4411"/>
                    </a:cubicBezTo>
                    <a:cubicBezTo>
                      <a:pt x="3684" y="4114"/>
                      <a:pt x="3595" y="3856"/>
                      <a:pt x="3408" y="3623"/>
                    </a:cubicBezTo>
                    <a:cubicBezTo>
                      <a:pt x="3133" y="3283"/>
                      <a:pt x="2865" y="2941"/>
                      <a:pt x="2503" y="2684"/>
                    </a:cubicBezTo>
                    <a:cubicBezTo>
                      <a:pt x="2394" y="2608"/>
                      <a:pt x="2280" y="2527"/>
                      <a:pt x="2239" y="2364"/>
                    </a:cubicBezTo>
                    <a:lnTo>
                      <a:pt x="2239" y="2364"/>
                    </a:lnTo>
                    <a:cubicBezTo>
                      <a:pt x="2284" y="2384"/>
                      <a:pt x="2334" y="2396"/>
                      <a:pt x="2371" y="2423"/>
                    </a:cubicBezTo>
                    <a:cubicBezTo>
                      <a:pt x="2716" y="2674"/>
                      <a:pt x="3033" y="2953"/>
                      <a:pt x="3288" y="3293"/>
                    </a:cubicBezTo>
                    <a:cubicBezTo>
                      <a:pt x="3354" y="3381"/>
                      <a:pt x="3422" y="3416"/>
                      <a:pt x="3509" y="3416"/>
                    </a:cubicBezTo>
                    <a:cubicBezTo>
                      <a:pt x="3539" y="3416"/>
                      <a:pt x="3571" y="3412"/>
                      <a:pt x="3606" y="3404"/>
                    </a:cubicBezTo>
                    <a:cubicBezTo>
                      <a:pt x="4118" y="3298"/>
                      <a:pt x="4587" y="3071"/>
                      <a:pt x="5073" y="2891"/>
                    </a:cubicBezTo>
                    <a:cubicBezTo>
                      <a:pt x="5561" y="2710"/>
                      <a:pt x="6023" y="2473"/>
                      <a:pt x="6446" y="2165"/>
                    </a:cubicBezTo>
                    <a:cubicBezTo>
                      <a:pt x="6614" y="2042"/>
                      <a:pt x="6797" y="1941"/>
                      <a:pt x="6970" y="1826"/>
                    </a:cubicBezTo>
                    <a:cubicBezTo>
                      <a:pt x="7350" y="1574"/>
                      <a:pt x="7624" y="1232"/>
                      <a:pt x="7809" y="816"/>
                    </a:cubicBezTo>
                    <a:cubicBezTo>
                      <a:pt x="7876" y="663"/>
                      <a:pt x="7920" y="504"/>
                      <a:pt x="7873" y="333"/>
                    </a:cubicBezTo>
                    <a:cubicBezTo>
                      <a:pt x="7815" y="124"/>
                      <a:pt x="7671" y="1"/>
                      <a:pt x="748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3031350" y="2109475"/>
                <a:ext cx="207800" cy="309950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2398" extrusionOk="0">
                    <a:moveTo>
                      <a:pt x="1774" y="1"/>
                    </a:moveTo>
                    <a:cubicBezTo>
                      <a:pt x="1608" y="1"/>
                      <a:pt x="1445" y="33"/>
                      <a:pt x="1284" y="103"/>
                    </a:cubicBezTo>
                    <a:cubicBezTo>
                      <a:pt x="1093" y="187"/>
                      <a:pt x="904" y="270"/>
                      <a:pt x="710" y="349"/>
                    </a:cubicBezTo>
                    <a:cubicBezTo>
                      <a:pt x="538" y="420"/>
                      <a:pt x="394" y="529"/>
                      <a:pt x="310" y="694"/>
                    </a:cubicBezTo>
                    <a:cubicBezTo>
                      <a:pt x="229" y="853"/>
                      <a:pt x="154" y="1020"/>
                      <a:pt x="106" y="1191"/>
                    </a:cubicBezTo>
                    <a:cubicBezTo>
                      <a:pt x="5" y="1539"/>
                      <a:pt x="1" y="1901"/>
                      <a:pt x="4" y="2262"/>
                    </a:cubicBezTo>
                    <a:cubicBezTo>
                      <a:pt x="13" y="2984"/>
                      <a:pt x="80" y="3698"/>
                      <a:pt x="187" y="4412"/>
                    </a:cubicBezTo>
                    <a:lnTo>
                      <a:pt x="185" y="4412"/>
                    </a:lnTo>
                    <a:cubicBezTo>
                      <a:pt x="295" y="5147"/>
                      <a:pt x="560" y="5802"/>
                      <a:pt x="1071" y="6345"/>
                    </a:cubicBezTo>
                    <a:cubicBezTo>
                      <a:pt x="1503" y="6804"/>
                      <a:pt x="1980" y="7217"/>
                      <a:pt x="2485" y="7595"/>
                    </a:cubicBezTo>
                    <a:cubicBezTo>
                      <a:pt x="2530" y="7629"/>
                      <a:pt x="2577" y="7662"/>
                      <a:pt x="2622" y="7695"/>
                    </a:cubicBezTo>
                    <a:cubicBezTo>
                      <a:pt x="2244" y="7646"/>
                      <a:pt x="2044" y="7319"/>
                      <a:pt x="1726" y="7137"/>
                    </a:cubicBezTo>
                    <a:lnTo>
                      <a:pt x="1726" y="7137"/>
                    </a:lnTo>
                    <a:cubicBezTo>
                      <a:pt x="1731" y="7215"/>
                      <a:pt x="1734" y="7269"/>
                      <a:pt x="1740" y="7322"/>
                    </a:cubicBezTo>
                    <a:cubicBezTo>
                      <a:pt x="1776" y="7680"/>
                      <a:pt x="1824" y="8037"/>
                      <a:pt x="1849" y="8397"/>
                    </a:cubicBezTo>
                    <a:cubicBezTo>
                      <a:pt x="1899" y="9109"/>
                      <a:pt x="1941" y="9820"/>
                      <a:pt x="1975" y="10532"/>
                    </a:cubicBezTo>
                    <a:cubicBezTo>
                      <a:pt x="1995" y="10948"/>
                      <a:pt x="1992" y="11364"/>
                      <a:pt x="2002" y="11779"/>
                    </a:cubicBezTo>
                    <a:cubicBezTo>
                      <a:pt x="2005" y="11967"/>
                      <a:pt x="2023" y="11986"/>
                      <a:pt x="2199" y="12045"/>
                    </a:cubicBezTo>
                    <a:cubicBezTo>
                      <a:pt x="2356" y="12097"/>
                      <a:pt x="2515" y="12151"/>
                      <a:pt x="2676" y="12192"/>
                    </a:cubicBezTo>
                    <a:cubicBezTo>
                      <a:pt x="3130" y="12311"/>
                      <a:pt x="3584" y="12397"/>
                      <a:pt x="4044" y="12397"/>
                    </a:cubicBezTo>
                    <a:cubicBezTo>
                      <a:pt x="4311" y="12397"/>
                      <a:pt x="4579" y="12368"/>
                      <a:pt x="4850" y="12298"/>
                    </a:cubicBezTo>
                    <a:cubicBezTo>
                      <a:pt x="5225" y="12201"/>
                      <a:pt x="5603" y="12118"/>
                      <a:pt x="5959" y="11953"/>
                    </a:cubicBezTo>
                    <a:cubicBezTo>
                      <a:pt x="6331" y="11779"/>
                      <a:pt x="6609" y="11514"/>
                      <a:pt x="6816" y="11164"/>
                    </a:cubicBezTo>
                    <a:cubicBezTo>
                      <a:pt x="6837" y="11130"/>
                      <a:pt x="6859" y="11086"/>
                      <a:pt x="6894" y="11071"/>
                    </a:cubicBezTo>
                    <a:cubicBezTo>
                      <a:pt x="7030" y="11010"/>
                      <a:pt x="7033" y="10897"/>
                      <a:pt x="7023" y="10774"/>
                    </a:cubicBezTo>
                    <a:cubicBezTo>
                      <a:pt x="7006" y="10595"/>
                      <a:pt x="6991" y="10417"/>
                      <a:pt x="6979" y="10237"/>
                    </a:cubicBezTo>
                    <a:cubicBezTo>
                      <a:pt x="6967" y="10030"/>
                      <a:pt x="6967" y="9821"/>
                      <a:pt x="6946" y="9614"/>
                    </a:cubicBezTo>
                    <a:cubicBezTo>
                      <a:pt x="6865" y="8835"/>
                      <a:pt x="6774" y="8058"/>
                      <a:pt x="6802" y="7274"/>
                    </a:cubicBezTo>
                    <a:cubicBezTo>
                      <a:pt x="6807" y="7127"/>
                      <a:pt x="6811" y="6981"/>
                      <a:pt x="6810" y="6835"/>
                    </a:cubicBezTo>
                    <a:cubicBezTo>
                      <a:pt x="6810" y="6747"/>
                      <a:pt x="6801" y="6657"/>
                      <a:pt x="6798" y="6567"/>
                    </a:cubicBezTo>
                    <a:cubicBezTo>
                      <a:pt x="6793" y="6483"/>
                      <a:pt x="6790" y="6400"/>
                      <a:pt x="6784" y="6271"/>
                    </a:cubicBezTo>
                    <a:cubicBezTo>
                      <a:pt x="6490" y="6612"/>
                      <a:pt x="6433" y="7006"/>
                      <a:pt x="6274" y="7352"/>
                    </a:cubicBezTo>
                    <a:cubicBezTo>
                      <a:pt x="6255" y="7320"/>
                      <a:pt x="6249" y="7293"/>
                      <a:pt x="6250" y="7266"/>
                    </a:cubicBezTo>
                    <a:cubicBezTo>
                      <a:pt x="6255" y="7218"/>
                      <a:pt x="6262" y="7170"/>
                      <a:pt x="6271" y="7122"/>
                    </a:cubicBezTo>
                    <a:cubicBezTo>
                      <a:pt x="6381" y="6633"/>
                      <a:pt x="6640" y="6232"/>
                      <a:pt x="7000" y="5890"/>
                    </a:cubicBezTo>
                    <a:cubicBezTo>
                      <a:pt x="7182" y="5719"/>
                      <a:pt x="7366" y="5550"/>
                      <a:pt x="7528" y="5361"/>
                    </a:cubicBezTo>
                    <a:cubicBezTo>
                      <a:pt x="7635" y="5237"/>
                      <a:pt x="7731" y="5092"/>
                      <a:pt x="7785" y="4939"/>
                    </a:cubicBezTo>
                    <a:cubicBezTo>
                      <a:pt x="8010" y="4306"/>
                      <a:pt x="8177" y="3656"/>
                      <a:pt x="8274" y="2990"/>
                    </a:cubicBezTo>
                    <a:cubicBezTo>
                      <a:pt x="8312" y="2745"/>
                      <a:pt x="8303" y="2501"/>
                      <a:pt x="8199" y="2276"/>
                    </a:cubicBezTo>
                    <a:cubicBezTo>
                      <a:pt x="7989" y="1821"/>
                      <a:pt x="7865" y="1336"/>
                      <a:pt x="7708" y="864"/>
                    </a:cubicBezTo>
                    <a:cubicBezTo>
                      <a:pt x="7680" y="780"/>
                      <a:pt x="7644" y="699"/>
                      <a:pt x="7608" y="600"/>
                    </a:cubicBezTo>
                    <a:cubicBezTo>
                      <a:pt x="7023" y="805"/>
                      <a:pt x="6453" y="1006"/>
                      <a:pt x="5866" y="1212"/>
                    </a:cubicBezTo>
                    <a:cubicBezTo>
                      <a:pt x="5903" y="1275"/>
                      <a:pt x="5939" y="1324"/>
                      <a:pt x="5965" y="1380"/>
                    </a:cubicBezTo>
                    <a:cubicBezTo>
                      <a:pt x="6007" y="1473"/>
                      <a:pt x="6061" y="1567"/>
                      <a:pt x="6078" y="1665"/>
                    </a:cubicBezTo>
                    <a:cubicBezTo>
                      <a:pt x="6106" y="1842"/>
                      <a:pt x="6127" y="2024"/>
                      <a:pt x="6123" y="2202"/>
                    </a:cubicBezTo>
                    <a:cubicBezTo>
                      <a:pt x="6105" y="2846"/>
                      <a:pt x="6073" y="3489"/>
                      <a:pt x="6052" y="4133"/>
                    </a:cubicBezTo>
                    <a:cubicBezTo>
                      <a:pt x="6043" y="4451"/>
                      <a:pt x="6048" y="4771"/>
                      <a:pt x="6040" y="5090"/>
                    </a:cubicBezTo>
                    <a:cubicBezTo>
                      <a:pt x="6034" y="5359"/>
                      <a:pt x="5905" y="5559"/>
                      <a:pt x="5689" y="5626"/>
                    </a:cubicBezTo>
                    <a:cubicBezTo>
                      <a:pt x="5594" y="5655"/>
                      <a:pt x="5498" y="5671"/>
                      <a:pt x="5402" y="5671"/>
                    </a:cubicBezTo>
                    <a:cubicBezTo>
                      <a:pt x="5301" y="5671"/>
                      <a:pt x="5199" y="5653"/>
                      <a:pt x="5099" y="5614"/>
                    </a:cubicBezTo>
                    <a:cubicBezTo>
                      <a:pt x="5035" y="5590"/>
                      <a:pt x="4972" y="5562"/>
                      <a:pt x="4906" y="5535"/>
                    </a:cubicBezTo>
                    <a:cubicBezTo>
                      <a:pt x="4885" y="5565"/>
                      <a:pt x="4862" y="5586"/>
                      <a:pt x="4856" y="5610"/>
                    </a:cubicBezTo>
                    <a:cubicBezTo>
                      <a:pt x="4808" y="5809"/>
                      <a:pt x="4661" y="5904"/>
                      <a:pt x="4483" y="5965"/>
                    </a:cubicBezTo>
                    <a:cubicBezTo>
                      <a:pt x="4393" y="5997"/>
                      <a:pt x="4300" y="6030"/>
                      <a:pt x="4203" y="6045"/>
                    </a:cubicBezTo>
                    <a:cubicBezTo>
                      <a:pt x="4130" y="6057"/>
                      <a:pt x="4056" y="6065"/>
                      <a:pt x="3984" y="6065"/>
                    </a:cubicBezTo>
                    <a:cubicBezTo>
                      <a:pt x="3827" y="6065"/>
                      <a:pt x="3678" y="6027"/>
                      <a:pt x="3557" y="5908"/>
                    </a:cubicBezTo>
                    <a:cubicBezTo>
                      <a:pt x="3410" y="5766"/>
                      <a:pt x="3266" y="5602"/>
                      <a:pt x="3180" y="5419"/>
                    </a:cubicBezTo>
                    <a:cubicBezTo>
                      <a:pt x="2879" y="4765"/>
                      <a:pt x="2759" y="4076"/>
                      <a:pt x="2880" y="3354"/>
                    </a:cubicBezTo>
                    <a:cubicBezTo>
                      <a:pt x="2897" y="3260"/>
                      <a:pt x="2900" y="3161"/>
                      <a:pt x="2891" y="3065"/>
                    </a:cubicBezTo>
                    <a:cubicBezTo>
                      <a:pt x="2876" y="2906"/>
                      <a:pt x="2843" y="2730"/>
                      <a:pt x="2714" y="2634"/>
                    </a:cubicBezTo>
                    <a:cubicBezTo>
                      <a:pt x="2517" y="2488"/>
                      <a:pt x="2312" y="2359"/>
                      <a:pt x="2071" y="2359"/>
                    </a:cubicBezTo>
                    <a:cubicBezTo>
                      <a:pt x="1990" y="2359"/>
                      <a:pt x="1904" y="2374"/>
                      <a:pt x="1813" y="2408"/>
                    </a:cubicBezTo>
                    <a:cubicBezTo>
                      <a:pt x="1687" y="2455"/>
                      <a:pt x="1557" y="2475"/>
                      <a:pt x="1424" y="2475"/>
                    </a:cubicBezTo>
                    <a:cubicBezTo>
                      <a:pt x="1308" y="2475"/>
                      <a:pt x="1190" y="2459"/>
                      <a:pt x="1074" y="2433"/>
                    </a:cubicBezTo>
                    <a:cubicBezTo>
                      <a:pt x="964" y="2408"/>
                      <a:pt x="850" y="2379"/>
                      <a:pt x="794" y="2241"/>
                    </a:cubicBezTo>
                    <a:lnTo>
                      <a:pt x="794" y="2241"/>
                    </a:lnTo>
                    <a:cubicBezTo>
                      <a:pt x="1043" y="2320"/>
                      <a:pt x="1234" y="2359"/>
                      <a:pt x="1401" y="2359"/>
                    </a:cubicBezTo>
                    <a:cubicBezTo>
                      <a:pt x="1533" y="2359"/>
                      <a:pt x="1650" y="2334"/>
                      <a:pt x="1765" y="2285"/>
                    </a:cubicBezTo>
                    <a:cubicBezTo>
                      <a:pt x="1548" y="2126"/>
                      <a:pt x="1275" y="2078"/>
                      <a:pt x="1134" y="1810"/>
                    </a:cubicBezTo>
                    <a:lnTo>
                      <a:pt x="1134" y="1810"/>
                    </a:lnTo>
                    <a:cubicBezTo>
                      <a:pt x="1182" y="1821"/>
                      <a:pt x="1206" y="1818"/>
                      <a:pt x="1218" y="1828"/>
                    </a:cubicBezTo>
                    <a:cubicBezTo>
                      <a:pt x="1461" y="2064"/>
                      <a:pt x="1761" y="2172"/>
                      <a:pt x="2086" y="2243"/>
                    </a:cubicBezTo>
                    <a:cubicBezTo>
                      <a:pt x="2239" y="2276"/>
                      <a:pt x="2391" y="2333"/>
                      <a:pt x="2535" y="2399"/>
                    </a:cubicBezTo>
                    <a:cubicBezTo>
                      <a:pt x="2879" y="2555"/>
                      <a:pt x="3042" y="2868"/>
                      <a:pt x="2988" y="3240"/>
                    </a:cubicBezTo>
                    <a:cubicBezTo>
                      <a:pt x="2969" y="3377"/>
                      <a:pt x="2946" y="3515"/>
                      <a:pt x="2937" y="3653"/>
                    </a:cubicBezTo>
                    <a:cubicBezTo>
                      <a:pt x="2894" y="4253"/>
                      <a:pt x="3024" y="4822"/>
                      <a:pt x="3261" y="5370"/>
                    </a:cubicBezTo>
                    <a:cubicBezTo>
                      <a:pt x="3305" y="5470"/>
                      <a:pt x="3371" y="5563"/>
                      <a:pt x="3437" y="5650"/>
                    </a:cubicBezTo>
                    <a:cubicBezTo>
                      <a:pt x="3590" y="5853"/>
                      <a:pt x="3785" y="5948"/>
                      <a:pt x="4008" y="5948"/>
                    </a:cubicBezTo>
                    <a:cubicBezTo>
                      <a:pt x="4080" y="5948"/>
                      <a:pt x="4155" y="5938"/>
                      <a:pt x="4232" y="5919"/>
                    </a:cubicBezTo>
                    <a:cubicBezTo>
                      <a:pt x="4370" y="5884"/>
                      <a:pt x="4502" y="5815"/>
                      <a:pt x="4631" y="5751"/>
                    </a:cubicBezTo>
                    <a:cubicBezTo>
                      <a:pt x="4741" y="5695"/>
                      <a:pt x="4784" y="5580"/>
                      <a:pt x="4786" y="5472"/>
                    </a:cubicBezTo>
                    <a:cubicBezTo>
                      <a:pt x="4793" y="5183"/>
                      <a:pt x="4784" y="4894"/>
                      <a:pt x="4774" y="4604"/>
                    </a:cubicBezTo>
                    <a:cubicBezTo>
                      <a:pt x="4763" y="4298"/>
                      <a:pt x="4754" y="3994"/>
                      <a:pt x="4816" y="3692"/>
                    </a:cubicBezTo>
                    <a:cubicBezTo>
                      <a:pt x="4847" y="3537"/>
                      <a:pt x="4889" y="3383"/>
                      <a:pt x="4909" y="3225"/>
                    </a:cubicBezTo>
                    <a:cubicBezTo>
                      <a:pt x="4936" y="3006"/>
                      <a:pt x="5002" y="2772"/>
                      <a:pt x="4952" y="2568"/>
                    </a:cubicBezTo>
                    <a:cubicBezTo>
                      <a:pt x="4859" y="2180"/>
                      <a:pt x="4703" y="1803"/>
                      <a:pt x="4385" y="1525"/>
                    </a:cubicBezTo>
                    <a:cubicBezTo>
                      <a:pt x="4082" y="1263"/>
                      <a:pt x="3782" y="994"/>
                      <a:pt x="3470" y="742"/>
                    </a:cubicBezTo>
                    <a:cubicBezTo>
                      <a:pt x="3068" y="417"/>
                      <a:pt x="2628" y="163"/>
                      <a:pt x="2115" y="43"/>
                    </a:cubicBezTo>
                    <a:cubicBezTo>
                      <a:pt x="1999" y="15"/>
                      <a:pt x="1886" y="1"/>
                      <a:pt x="1774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3176000" y="2068125"/>
                <a:ext cx="275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3" extrusionOk="0">
                    <a:moveTo>
                      <a:pt x="711" y="1"/>
                    </a:moveTo>
                    <a:cubicBezTo>
                      <a:pt x="652" y="1"/>
                      <a:pt x="592" y="14"/>
                      <a:pt x="535" y="39"/>
                    </a:cubicBezTo>
                    <a:cubicBezTo>
                      <a:pt x="338" y="125"/>
                      <a:pt x="176" y="248"/>
                      <a:pt x="74" y="435"/>
                    </a:cubicBezTo>
                    <a:cubicBezTo>
                      <a:pt x="38" y="503"/>
                      <a:pt x="29" y="582"/>
                      <a:pt x="0" y="683"/>
                    </a:cubicBezTo>
                    <a:cubicBezTo>
                      <a:pt x="409" y="626"/>
                      <a:pt x="757" y="510"/>
                      <a:pt x="1100" y="341"/>
                    </a:cubicBezTo>
                    <a:cubicBezTo>
                      <a:pt x="1036" y="106"/>
                      <a:pt x="878" y="1"/>
                      <a:pt x="71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3141650" y="1942775"/>
                <a:ext cx="494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096" extrusionOk="0">
                    <a:moveTo>
                      <a:pt x="480" y="1"/>
                    </a:moveTo>
                    <a:cubicBezTo>
                      <a:pt x="473" y="1"/>
                      <a:pt x="466" y="1"/>
                      <a:pt x="459" y="1"/>
                    </a:cubicBezTo>
                    <a:cubicBezTo>
                      <a:pt x="168" y="6"/>
                      <a:pt x="42" y="139"/>
                      <a:pt x="56" y="430"/>
                    </a:cubicBezTo>
                    <a:cubicBezTo>
                      <a:pt x="66" y="616"/>
                      <a:pt x="87" y="802"/>
                      <a:pt x="122" y="985"/>
                    </a:cubicBezTo>
                    <a:cubicBezTo>
                      <a:pt x="218" y="1509"/>
                      <a:pt x="330" y="2033"/>
                      <a:pt x="342" y="2565"/>
                    </a:cubicBezTo>
                    <a:cubicBezTo>
                      <a:pt x="351" y="3000"/>
                      <a:pt x="344" y="3439"/>
                      <a:pt x="308" y="3872"/>
                    </a:cubicBezTo>
                    <a:cubicBezTo>
                      <a:pt x="260" y="4442"/>
                      <a:pt x="179" y="5011"/>
                      <a:pt x="108" y="5580"/>
                    </a:cubicBezTo>
                    <a:cubicBezTo>
                      <a:pt x="87" y="5736"/>
                      <a:pt x="44" y="5889"/>
                      <a:pt x="0" y="6096"/>
                    </a:cubicBezTo>
                    <a:cubicBezTo>
                      <a:pt x="128" y="6079"/>
                      <a:pt x="224" y="6079"/>
                      <a:pt x="312" y="6054"/>
                    </a:cubicBezTo>
                    <a:cubicBezTo>
                      <a:pt x="558" y="5982"/>
                      <a:pt x="798" y="5893"/>
                      <a:pt x="1044" y="5824"/>
                    </a:cubicBezTo>
                    <a:cubicBezTo>
                      <a:pt x="1184" y="5785"/>
                      <a:pt x="1263" y="5718"/>
                      <a:pt x="1298" y="5568"/>
                    </a:cubicBezTo>
                    <a:cubicBezTo>
                      <a:pt x="1359" y="5286"/>
                      <a:pt x="1533" y="5080"/>
                      <a:pt x="1801" y="4975"/>
                    </a:cubicBezTo>
                    <a:cubicBezTo>
                      <a:pt x="1930" y="4924"/>
                      <a:pt x="1969" y="4843"/>
                      <a:pt x="1969" y="4723"/>
                    </a:cubicBezTo>
                    <a:cubicBezTo>
                      <a:pt x="1969" y="4495"/>
                      <a:pt x="1976" y="4265"/>
                      <a:pt x="1969" y="4037"/>
                    </a:cubicBezTo>
                    <a:cubicBezTo>
                      <a:pt x="1946" y="3436"/>
                      <a:pt x="1919" y="2834"/>
                      <a:pt x="1892" y="2232"/>
                    </a:cubicBezTo>
                    <a:cubicBezTo>
                      <a:pt x="1868" y="1683"/>
                      <a:pt x="1798" y="1143"/>
                      <a:pt x="1550" y="642"/>
                    </a:cubicBezTo>
                    <a:cubicBezTo>
                      <a:pt x="1490" y="520"/>
                      <a:pt x="1424" y="385"/>
                      <a:pt x="1323" y="301"/>
                    </a:cubicBezTo>
                    <a:cubicBezTo>
                      <a:pt x="1084" y="99"/>
                      <a:pt x="795" y="1"/>
                      <a:pt x="4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3028500" y="1940475"/>
                <a:ext cx="262150" cy="4830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9320" extrusionOk="0">
                    <a:moveTo>
                      <a:pt x="6612" y="5106"/>
                    </a:moveTo>
                    <a:cubicBezTo>
                      <a:pt x="6779" y="5106"/>
                      <a:pt x="6936" y="5212"/>
                      <a:pt x="7000" y="5447"/>
                    </a:cubicBezTo>
                    <a:cubicBezTo>
                      <a:pt x="6657" y="5616"/>
                      <a:pt x="6309" y="5732"/>
                      <a:pt x="5901" y="5787"/>
                    </a:cubicBezTo>
                    <a:lnTo>
                      <a:pt x="5901" y="5787"/>
                    </a:lnTo>
                    <a:cubicBezTo>
                      <a:pt x="5929" y="5687"/>
                      <a:pt x="5938" y="5608"/>
                      <a:pt x="5974" y="5541"/>
                    </a:cubicBezTo>
                    <a:cubicBezTo>
                      <a:pt x="6077" y="5354"/>
                      <a:pt x="6238" y="5231"/>
                      <a:pt x="6435" y="5145"/>
                    </a:cubicBezTo>
                    <a:cubicBezTo>
                      <a:pt x="6492" y="5119"/>
                      <a:pt x="6553" y="5106"/>
                      <a:pt x="6612" y="5106"/>
                    </a:cubicBezTo>
                    <a:close/>
                    <a:moveTo>
                      <a:pt x="5006" y="93"/>
                    </a:moveTo>
                    <a:cubicBezTo>
                      <a:pt x="5321" y="93"/>
                      <a:pt x="5610" y="191"/>
                      <a:pt x="5849" y="393"/>
                    </a:cubicBezTo>
                    <a:cubicBezTo>
                      <a:pt x="5950" y="477"/>
                      <a:pt x="6016" y="612"/>
                      <a:pt x="6076" y="734"/>
                    </a:cubicBezTo>
                    <a:cubicBezTo>
                      <a:pt x="6324" y="1235"/>
                      <a:pt x="6394" y="1775"/>
                      <a:pt x="6418" y="2324"/>
                    </a:cubicBezTo>
                    <a:cubicBezTo>
                      <a:pt x="6445" y="2926"/>
                      <a:pt x="6472" y="3528"/>
                      <a:pt x="6495" y="4129"/>
                    </a:cubicBezTo>
                    <a:cubicBezTo>
                      <a:pt x="6502" y="4357"/>
                      <a:pt x="6495" y="4587"/>
                      <a:pt x="6495" y="4815"/>
                    </a:cubicBezTo>
                    <a:cubicBezTo>
                      <a:pt x="6495" y="4935"/>
                      <a:pt x="6456" y="5016"/>
                      <a:pt x="6327" y="5067"/>
                    </a:cubicBezTo>
                    <a:cubicBezTo>
                      <a:pt x="6059" y="5172"/>
                      <a:pt x="5885" y="5379"/>
                      <a:pt x="5824" y="5660"/>
                    </a:cubicBezTo>
                    <a:cubicBezTo>
                      <a:pt x="5789" y="5811"/>
                      <a:pt x="5711" y="5877"/>
                      <a:pt x="5570" y="5916"/>
                    </a:cubicBezTo>
                    <a:cubicBezTo>
                      <a:pt x="5324" y="5985"/>
                      <a:pt x="5084" y="6074"/>
                      <a:pt x="4838" y="6146"/>
                    </a:cubicBezTo>
                    <a:cubicBezTo>
                      <a:pt x="4750" y="6171"/>
                      <a:pt x="4654" y="6171"/>
                      <a:pt x="4526" y="6188"/>
                    </a:cubicBezTo>
                    <a:cubicBezTo>
                      <a:pt x="4570" y="5981"/>
                      <a:pt x="4613" y="5828"/>
                      <a:pt x="4634" y="5672"/>
                    </a:cubicBezTo>
                    <a:cubicBezTo>
                      <a:pt x="4705" y="5103"/>
                      <a:pt x="4786" y="4534"/>
                      <a:pt x="4834" y="3964"/>
                    </a:cubicBezTo>
                    <a:cubicBezTo>
                      <a:pt x="4870" y="3531"/>
                      <a:pt x="4877" y="3092"/>
                      <a:pt x="4868" y="2657"/>
                    </a:cubicBezTo>
                    <a:cubicBezTo>
                      <a:pt x="4856" y="2125"/>
                      <a:pt x="4744" y="1601"/>
                      <a:pt x="4648" y="1077"/>
                    </a:cubicBezTo>
                    <a:cubicBezTo>
                      <a:pt x="4613" y="894"/>
                      <a:pt x="4592" y="708"/>
                      <a:pt x="4582" y="522"/>
                    </a:cubicBezTo>
                    <a:cubicBezTo>
                      <a:pt x="4568" y="231"/>
                      <a:pt x="4694" y="98"/>
                      <a:pt x="4985" y="93"/>
                    </a:cubicBezTo>
                    <a:cubicBezTo>
                      <a:pt x="4992" y="93"/>
                      <a:pt x="4999" y="93"/>
                      <a:pt x="5006" y="93"/>
                    </a:cubicBezTo>
                    <a:close/>
                    <a:moveTo>
                      <a:pt x="1888" y="6761"/>
                    </a:moveTo>
                    <a:cubicBezTo>
                      <a:pt x="2000" y="6761"/>
                      <a:pt x="2113" y="6776"/>
                      <a:pt x="2229" y="6803"/>
                    </a:cubicBezTo>
                    <a:cubicBezTo>
                      <a:pt x="2742" y="6923"/>
                      <a:pt x="3182" y="7177"/>
                      <a:pt x="3584" y="7502"/>
                    </a:cubicBezTo>
                    <a:cubicBezTo>
                      <a:pt x="3896" y="7756"/>
                      <a:pt x="4196" y="8023"/>
                      <a:pt x="4499" y="8287"/>
                    </a:cubicBezTo>
                    <a:cubicBezTo>
                      <a:pt x="4817" y="8563"/>
                      <a:pt x="4973" y="8940"/>
                      <a:pt x="5066" y="9328"/>
                    </a:cubicBezTo>
                    <a:cubicBezTo>
                      <a:pt x="5116" y="9532"/>
                      <a:pt x="5050" y="9766"/>
                      <a:pt x="5023" y="9985"/>
                    </a:cubicBezTo>
                    <a:cubicBezTo>
                      <a:pt x="5003" y="10143"/>
                      <a:pt x="4961" y="10297"/>
                      <a:pt x="4930" y="10454"/>
                    </a:cubicBezTo>
                    <a:cubicBezTo>
                      <a:pt x="4868" y="10755"/>
                      <a:pt x="4877" y="11058"/>
                      <a:pt x="4886" y="11364"/>
                    </a:cubicBezTo>
                    <a:cubicBezTo>
                      <a:pt x="4897" y="11654"/>
                      <a:pt x="4907" y="11943"/>
                      <a:pt x="4900" y="12232"/>
                    </a:cubicBezTo>
                    <a:cubicBezTo>
                      <a:pt x="4897" y="12341"/>
                      <a:pt x="4855" y="12455"/>
                      <a:pt x="4745" y="12511"/>
                    </a:cubicBezTo>
                    <a:cubicBezTo>
                      <a:pt x="4616" y="12575"/>
                      <a:pt x="4484" y="12644"/>
                      <a:pt x="4344" y="12680"/>
                    </a:cubicBezTo>
                    <a:cubicBezTo>
                      <a:pt x="4268" y="12699"/>
                      <a:pt x="4194" y="12709"/>
                      <a:pt x="4123" y="12709"/>
                    </a:cubicBezTo>
                    <a:cubicBezTo>
                      <a:pt x="3899" y="12709"/>
                      <a:pt x="3704" y="12614"/>
                      <a:pt x="3551" y="12410"/>
                    </a:cubicBezTo>
                    <a:cubicBezTo>
                      <a:pt x="3485" y="12323"/>
                      <a:pt x="3419" y="12230"/>
                      <a:pt x="3375" y="12130"/>
                    </a:cubicBezTo>
                    <a:cubicBezTo>
                      <a:pt x="3138" y="11582"/>
                      <a:pt x="3008" y="11013"/>
                      <a:pt x="3050" y="10413"/>
                    </a:cubicBezTo>
                    <a:cubicBezTo>
                      <a:pt x="3060" y="10275"/>
                      <a:pt x="3083" y="10138"/>
                      <a:pt x="3102" y="10000"/>
                    </a:cubicBezTo>
                    <a:cubicBezTo>
                      <a:pt x="3155" y="9628"/>
                      <a:pt x="2993" y="9315"/>
                      <a:pt x="2649" y="9159"/>
                    </a:cubicBezTo>
                    <a:cubicBezTo>
                      <a:pt x="2505" y="9093"/>
                      <a:pt x="2353" y="9036"/>
                      <a:pt x="2200" y="9003"/>
                    </a:cubicBezTo>
                    <a:cubicBezTo>
                      <a:pt x="1875" y="8932"/>
                      <a:pt x="1575" y="8824"/>
                      <a:pt x="1330" y="8590"/>
                    </a:cubicBezTo>
                    <a:cubicBezTo>
                      <a:pt x="1320" y="8578"/>
                      <a:pt x="1294" y="8581"/>
                      <a:pt x="1248" y="8570"/>
                    </a:cubicBezTo>
                    <a:lnTo>
                      <a:pt x="1248" y="8570"/>
                    </a:lnTo>
                    <a:cubicBezTo>
                      <a:pt x="1389" y="8839"/>
                      <a:pt x="1662" y="8887"/>
                      <a:pt x="1879" y="9045"/>
                    </a:cubicBezTo>
                    <a:cubicBezTo>
                      <a:pt x="1763" y="9094"/>
                      <a:pt x="1646" y="9119"/>
                      <a:pt x="1513" y="9119"/>
                    </a:cubicBezTo>
                    <a:cubicBezTo>
                      <a:pt x="1346" y="9119"/>
                      <a:pt x="1155" y="9080"/>
                      <a:pt x="908" y="9001"/>
                    </a:cubicBezTo>
                    <a:lnTo>
                      <a:pt x="908" y="9001"/>
                    </a:lnTo>
                    <a:cubicBezTo>
                      <a:pt x="964" y="9141"/>
                      <a:pt x="1078" y="9169"/>
                      <a:pt x="1188" y="9193"/>
                    </a:cubicBezTo>
                    <a:cubicBezTo>
                      <a:pt x="1304" y="9219"/>
                      <a:pt x="1422" y="9235"/>
                      <a:pt x="1539" y="9235"/>
                    </a:cubicBezTo>
                    <a:cubicBezTo>
                      <a:pt x="1671" y="9235"/>
                      <a:pt x="1801" y="9215"/>
                      <a:pt x="1926" y="9169"/>
                    </a:cubicBezTo>
                    <a:cubicBezTo>
                      <a:pt x="2018" y="9135"/>
                      <a:pt x="2104" y="9120"/>
                      <a:pt x="2186" y="9120"/>
                    </a:cubicBezTo>
                    <a:cubicBezTo>
                      <a:pt x="2427" y="9120"/>
                      <a:pt x="2632" y="9249"/>
                      <a:pt x="2828" y="9394"/>
                    </a:cubicBezTo>
                    <a:cubicBezTo>
                      <a:pt x="2957" y="9490"/>
                      <a:pt x="2988" y="9666"/>
                      <a:pt x="3005" y="9825"/>
                    </a:cubicBezTo>
                    <a:cubicBezTo>
                      <a:pt x="3014" y="9921"/>
                      <a:pt x="3009" y="10020"/>
                      <a:pt x="2994" y="10116"/>
                    </a:cubicBezTo>
                    <a:cubicBezTo>
                      <a:pt x="2871" y="10836"/>
                      <a:pt x="2991" y="11525"/>
                      <a:pt x="3294" y="12179"/>
                    </a:cubicBezTo>
                    <a:cubicBezTo>
                      <a:pt x="3378" y="12362"/>
                      <a:pt x="3524" y="12526"/>
                      <a:pt x="3671" y="12670"/>
                    </a:cubicBezTo>
                    <a:cubicBezTo>
                      <a:pt x="3791" y="12787"/>
                      <a:pt x="3940" y="12825"/>
                      <a:pt x="4097" y="12825"/>
                    </a:cubicBezTo>
                    <a:cubicBezTo>
                      <a:pt x="4170" y="12825"/>
                      <a:pt x="4244" y="12817"/>
                      <a:pt x="4317" y="12805"/>
                    </a:cubicBezTo>
                    <a:cubicBezTo>
                      <a:pt x="4412" y="12790"/>
                      <a:pt x="4505" y="12757"/>
                      <a:pt x="4597" y="12725"/>
                    </a:cubicBezTo>
                    <a:cubicBezTo>
                      <a:pt x="4774" y="12664"/>
                      <a:pt x="4921" y="12569"/>
                      <a:pt x="4970" y="12370"/>
                    </a:cubicBezTo>
                    <a:cubicBezTo>
                      <a:pt x="4976" y="12346"/>
                      <a:pt x="4999" y="12325"/>
                      <a:pt x="5018" y="12295"/>
                    </a:cubicBezTo>
                    <a:cubicBezTo>
                      <a:pt x="5086" y="12323"/>
                      <a:pt x="5149" y="12350"/>
                      <a:pt x="5212" y="12376"/>
                    </a:cubicBezTo>
                    <a:cubicBezTo>
                      <a:pt x="5311" y="12414"/>
                      <a:pt x="5413" y="12431"/>
                      <a:pt x="5514" y="12431"/>
                    </a:cubicBezTo>
                    <a:cubicBezTo>
                      <a:pt x="5611" y="12431"/>
                      <a:pt x="5708" y="12415"/>
                      <a:pt x="5803" y="12386"/>
                    </a:cubicBezTo>
                    <a:cubicBezTo>
                      <a:pt x="6017" y="12319"/>
                      <a:pt x="6147" y="12119"/>
                      <a:pt x="6153" y="11850"/>
                    </a:cubicBezTo>
                    <a:cubicBezTo>
                      <a:pt x="6162" y="11531"/>
                      <a:pt x="6156" y="11213"/>
                      <a:pt x="6166" y="10893"/>
                    </a:cubicBezTo>
                    <a:cubicBezTo>
                      <a:pt x="6186" y="10249"/>
                      <a:pt x="6219" y="9606"/>
                      <a:pt x="6237" y="8962"/>
                    </a:cubicBezTo>
                    <a:cubicBezTo>
                      <a:pt x="6240" y="8784"/>
                      <a:pt x="6220" y="8603"/>
                      <a:pt x="6192" y="8425"/>
                    </a:cubicBezTo>
                    <a:cubicBezTo>
                      <a:pt x="6175" y="8327"/>
                      <a:pt x="6121" y="8234"/>
                      <a:pt x="6079" y="8140"/>
                    </a:cubicBezTo>
                    <a:cubicBezTo>
                      <a:pt x="6053" y="8086"/>
                      <a:pt x="6017" y="8035"/>
                      <a:pt x="5980" y="7973"/>
                    </a:cubicBezTo>
                    <a:cubicBezTo>
                      <a:pt x="6565" y="7766"/>
                      <a:pt x="7137" y="7567"/>
                      <a:pt x="7722" y="7361"/>
                    </a:cubicBezTo>
                    <a:cubicBezTo>
                      <a:pt x="7758" y="7459"/>
                      <a:pt x="7794" y="7541"/>
                      <a:pt x="7822" y="7625"/>
                    </a:cubicBezTo>
                    <a:cubicBezTo>
                      <a:pt x="7979" y="8098"/>
                      <a:pt x="8102" y="8581"/>
                      <a:pt x="8312" y="9036"/>
                    </a:cubicBezTo>
                    <a:cubicBezTo>
                      <a:pt x="8415" y="9262"/>
                      <a:pt x="8426" y="9507"/>
                      <a:pt x="8388" y="9750"/>
                    </a:cubicBezTo>
                    <a:cubicBezTo>
                      <a:pt x="8291" y="10416"/>
                      <a:pt x="8124" y="11066"/>
                      <a:pt x="7898" y="11700"/>
                    </a:cubicBezTo>
                    <a:cubicBezTo>
                      <a:pt x="7845" y="11852"/>
                      <a:pt x="7749" y="11999"/>
                      <a:pt x="7642" y="12122"/>
                    </a:cubicBezTo>
                    <a:cubicBezTo>
                      <a:pt x="7480" y="12310"/>
                      <a:pt x="7296" y="12479"/>
                      <a:pt x="7114" y="12650"/>
                    </a:cubicBezTo>
                    <a:cubicBezTo>
                      <a:pt x="6754" y="12992"/>
                      <a:pt x="6493" y="13393"/>
                      <a:pt x="6385" y="13882"/>
                    </a:cubicBezTo>
                    <a:cubicBezTo>
                      <a:pt x="6375" y="13930"/>
                      <a:pt x="6369" y="13978"/>
                      <a:pt x="6364" y="14026"/>
                    </a:cubicBezTo>
                    <a:cubicBezTo>
                      <a:pt x="6363" y="14053"/>
                      <a:pt x="6369" y="14080"/>
                      <a:pt x="6388" y="14113"/>
                    </a:cubicBezTo>
                    <a:cubicBezTo>
                      <a:pt x="6547" y="13766"/>
                      <a:pt x="6604" y="13373"/>
                      <a:pt x="6898" y="13031"/>
                    </a:cubicBezTo>
                    <a:cubicBezTo>
                      <a:pt x="6903" y="13160"/>
                      <a:pt x="6906" y="13244"/>
                      <a:pt x="6910" y="13327"/>
                    </a:cubicBezTo>
                    <a:cubicBezTo>
                      <a:pt x="6915" y="13417"/>
                      <a:pt x="6924" y="13507"/>
                      <a:pt x="6924" y="13597"/>
                    </a:cubicBezTo>
                    <a:cubicBezTo>
                      <a:pt x="6924" y="13742"/>
                      <a:pt x="6921" y="13888"/>
                      <a:pt x="6916" y="14034"/>
                    </a:cubicBezTo>
                    <a:cubicBezTo>
                      <a:pt x="6888" y="14818"/>
                      <a:pt x="6979" y="15597"/>
                      <a:pt x="7060" y="16376"/>
                    </a:cubicBezTo>
                    <a:cubicBezTo>
                      <a:pt x="7081" y="16581"/>
                      <a:pt x="7081" y="16790"/>
                      <a:pt x="7093" y="16997"/>
                    </a:cubicBezTo>
                    <a:cubicBezTo>
                      <a:pt x="7105" y="17177"/>
                      <a:pt x="7120" y="17355"/>
                      <a:pt x="7137" y="17534"/>
                    </a:cubicBezTo>
                    <a:cubicBezTo>
                      <a:pt x="7147" y="17659"/>
                      <a:pt x="7144" y="17770"/>
                      <a:pt x="7006" y="17831"/>
                    </a:cubicBezTo>
                    <a:cubicBezTo>
                      <a:pt x="6973" y="17846"/>
                      <a:pt x="6951" y="17890"/>
                      <a:pt x="6930" y="17926"/>
                    </a:cubicBezTo>
                    <a:cubicBezTo>
                      <a:pt x="6723" y="18274"/>
                      <a:pt x="6445" y="18539"/>
                      <a:pt x="6073" y="18713"/>
                    </a:cubicBezTo>
                    <a:cubicBezTo>
                      <a:pt x="5717" y="18878"/>
                      <a:pt x="5339" y="18961"/>
                      <a:pt x="4964" y="19058"/>
                    </a:cubicBezTo>
                    <a:cubicBezTo>
                      <a:pt x="4693" y="19128"/>
                      <a:pt x="4425" y="19157"/>
                      <a:pt x="4158" y="19157"/>
                    </a:cubicBezTo>
                    <a:cubicBezTo>
                      <a:pt x="3698" y="19157"/>
                      <a:pt x="3244" y="19071"/>
                      <a:pt x="2790" y="18952"/>
                    </a:cubicBezTo>
                    <a:cubicBezTo>
                      <a:pt x="2629" y="18911"/>
                      <a:pt x="2470" y="18857"/>
                      <a:pt x="2313" y="18805"/>
                    </a:cubicBezTo>
                    <a:cubicBezTo>
                      <a:pt x="2137" y="18748"/>
                      <a:pt x="2119" y="18727"/>
                      <a:pt x="2115" y="18539"/>
                    </a:cubicBezTo>
                    <a:cubicBezTo>
                      <a:pt x="2106" y="18124"/>
                      <a:pt x="2109" y="17708"/>
                      <a:pt x="2088" y="17292"/>
                    </a:cubicBezTo>
                    <a:cubicBezTo>
                      <a:pt x="2055" y="16580"/>
                      <a:pt x="2011" y="15869"/>
                      <a:pt x="1963" y="15157"/>
                    </a:cubicBezTo>
                    <a:cubicBezTo>
                      <a:pt x="1938" y="14799"/>
                      <a:pt x="1890" y="14440"/>
                      <a:pt x="1854" y="14082"/>
                    </a:cubicBezTo>
                    <a:cubicBezTo>
                      <a:pt x="1848" y="14029"/>
                      <a:pt x="1845" y="13975"/>
                      <a:pt x="1840" y="13897"/>
                    </a:cubicBezTo>
                    <a:lnTo>
                      <a:pt x="1840" y="13897"/>
                    </a:lnTo>
                    <a:cubicBezTo>
                      <a:pt x="2158" y="14079"/>
                      <a:pt x="2358" y="14407"/>
                      <a:pt x="2736" y="14455"/>
                    </a:cubicBezTo>
                    <a:cubicBezTo>
                      <a:pt x="2690" y="14422"/>
                      <a:pt x="2643" y="14389"/>
                      <a:pt x="2598" y="14355"/>
                    </a:cubicBezTo>
                    <a:cubicBezTo>
                      <a:pt x="2092" y="13977"/>
                      <a:pt x="1617" y="13564"/>
                      <a:pt x="1185" y="13105"/>
                    </a:cubicBezTo>
                    <a:cubicBezTo>
                      <a:pt x="673" y="12563"/>
                      <a:pt x="407" y="11907"/>
                      <a:pt x="299" y="11174"/>
                    </a:cubicBezTo>
                    <a:cubicBezTo>
                      <a:pt x="193" y="10460"/>
                      <a:pt x="125" y="9744"/>
                      <a:pt x="116" y="9022"/>
                    </a:cubicBezTo>
                    <a:cubicBezTo>
                      <a:pt x="113" y="8662"/>
                      <a:pt x="118" y="8300"/>
                      <a:pt x="218" y="7951"/>
                    </a:cubicBezTo>
                    <a:cubicBezTo>
                      <a:pt x="268" y="7780"/>
                      <a:pt x="341" y="7613"/>
                      <a:pt x="422" y="7454"/>
                    </a:cubicBezTo>
                    <a:cubicBezTo>
                      <a:pt x="508" y="7289"/>
                      <a:pt x="652" y="7180"/>
                      <a:pt x="824" y="7109"/>
                    </a:cubicBezTo>
                    <a:cubicBezTo>
                      <a:pt x="1017" y="7030"/>
                      <a:pt x="1207" y="6947"/>
                      <a:pt x="1398" y="6865"/>
                    </a:cubicBezTo>
                    <a:cubicBezTo>
                      <a:pt x="1559" y="6794"/>
                      <a:pt x="1722" y="6761"/>
                      <a:pt x="1888" y="6761"/>
                    </a:cubicBezTo>
                    <a:close/>
                    <a:moveTo>
                      <a:pt x="4964" y="1"/>
                    </a:moveTo>
                    <a:cubicBezTo>
                      <a:pt x="4612" y="1"/>
                      <a:pt x="4441" y="171"/>
                      <a:pt x="4475" y="675"/>
                    </a:cubicBezTo>
                    <a:cubicBezTo>
                      <a:pt x="4493" y="957"/>
                      <a:pt x="4552" y="1238"/>
                      <a:pt x="4606" y="1515"/>
                    </a:cubicBezTo>
                    <a:cubicBezTo>
                      <a:pt x="4759" y="2318"/>
                      <a:pt x="4807" y="3122"/>
                      <a:pt x="4721" y="3936"/>
                    </a:cubicBezTo>
                    <a:cubicBezTo>
                      <a:pt x="4670" y="4432"/>
                      <a:pt x="4631" y="4930"/>
                      <a:pt x="4576" y="5426"/>
                    </a:cubicBezTo>
                    <a:cubicBezTo>
                      <a:pt x="4549" y="5663"/>
                      <a:pt x="4505" y="5900"/>
                      <a:pt x="4406" y="6144"/>
                    </a:cubicBezTo>
                    <a:cubicBezTo>
                      <a:pt x="4280" y="6114"/>
                      <a:pt x="4167" y="6087"/>
                      <a:pt x="4056" y="6059"/>
                    </a:cubicBezTo>
                    <a:cubicBezTo>
                      <a:pt x="3890" y="6016"/>
                      <a:pt x="3726" y="5992"/>
                      <a:pt x="3563" y="5992"/>
                    </a:cubicBezTo>
                    <a:cubicBezTo>
                      <a:pt x="3351" y="5992"/>
                      <a:pt x="3143" y="6033"/>
                      <a:pt x="2937" y="6125"/>
                    </a:cubicBezTo>
                    <a:cubicBezTo>
                      <a:pt x="2697" y="6231"/>
                      <a:pt x="2553" y="6416"/>
                      <a:pt x="2493" y="6672"/>
                    </a:cubicBezTo>
                    <a:cubicBezTo>
                      <a:pt x="2547" y="6644"/>
                      <a:pt x="2590" y="6605"/>
                      <a:pt x="2616" y="6555"/>
                    </a:cubicBezTo>
                    <a:cubicBezTo>
                      <a:pt x="2732" y="6327"/>
                      <a:pt x="2927" y="6201"/>
                      <a:pt x="3167" y="6153"/>
                    </a:cubicBezTo>
                    <a:cubicBezTo>
                      <a:pt x="3289" y="6129"/>
                      <a:pt x="3418" y="6107"/>
                      <a:pt x="3543" y="6107"/>
                    </a:cubicBezTo>
                    <a:cubicBezTo>
                      <a:pt x="3582" y="6107"/>
                      <a:pt x="3621" y="6109"/>
                      <a:pt x="3659" y="6114"/>
                    </a:cubicBezTo>
                    <a:cubicBezTo>
                      <a:pt x="3924" y="6150"/>
                      <a:pt x="4187" y="6221"/>
                      <a:pt x="4447" y="6291"/>
                    </a:cubicBezTo>
                    <a:cubicBezTo>
                      <a:pt x="4496" y="6304"/>
                      <a:pt x="4540" y="6316"/>
                      <a:pt x="4587" y="6316"/>
                    </a:cubicBezTo>
                    <a:cubicBezTo>
                      <a:pt x="4612" y="6316"/>
                      <a:pt x="4638" y="6312"/>
                      <a:pt x="4666" y="6303"/>
                    </a:cubicBezTo>
                    <a:cubicBezTo>
                      <a:pt x="4955" y="6212"/>
                      <a:pt x="5248" y="6125"/>
                      <a:pt x="5539" y="6039"/>
                    </a:cubicBezTo>
                    <a:cubicBezTo>
                      <a:pt x="5777" y="5967"/>
                      <a:pt x="6017" y="5901"/>
                      <a:pt x="6256" y="5831"/>
                    </a:cubicBezTo>
                    <a:cubicBezTo>
                      <a:pt x="6429" y="5780"/>
                      <a:pt x="6606" y="5738"/>
                      <a:pt x="6771" y="5669"/>
                    </a:cubicBezTo>
                    <a:cubicBezTo>
                      <a:pt x="7627" y="5315"/>
                      <a:pt x="8481" y="4953"/>
                      <a:pt x="9338" y="4597"/>
                    </a:cubicBezTo>
                    <a:cubicBezTo>
                      <a:pt x="9489" y="4533"/>
                      <a:pt x="9647" y="4470"/>
                      <a:pt x="9806" y="4428"/>
                    </a:cubicBezTo>
                    <a:cubicBezTo>
                      <a:pt x="9851" y="4416"/>
                      <a:pt x="9893" y="4411"/>
                      <a:pt x="9934" y="4411"/>
                    </a:cubicBezTo>
                    <a:cubicBezTo>
                      <a:pt x="10124" y="4411"/>
                      <a:pt x="10267" y="4534"/>
                      <a:pt x="10327" y="4743"/>
                    </a:cubicBezTo>
                    <a:cubicBezTo>
                      <a:pt x="10373" y="4914"/>
                      <a:pt x="10328" y="5071"/>
                      <a:pt x="10261" y="5226"/>
                    </a:cubicBezTo>
                    <a:cubicBezTo>
                      <a:pt x="10078" y="5642"/>
                      <a:pt x="9802" y="5982"/>
                      <a:pt x="9422" y="6236"/>
                    </a:cubicBezTo>
                    <a:cubicBezTo>
                      <a:pt x="9249" y="6351"/>
                      <a:pt x="9066" y="6452"/>
                      <a:pt x="8900" y="6575"/>
                    </a:cubicBezTo>
                    <a:cubicBezTo>
                      <a:pt x="8475" y="6883"/>
                      <a:pt x="8015" y="7120"/>
                      <a:pt x="7525" y="7301"/>
                    </a:cubicBezTo>
                    <a:cubicBezTo>
                      <a:pt x="7041" y="7481"/>
                      <a:pt x="6571" y="7708"/>
                      <a:pt x="6059" y="7814"/>
                    </a:cubicBezTo>
                    <a:cubicBezTo>
                      <a:pt x="6024" y="7822"/>
                      <a:pt x="5992" y="7826"/>
                      <a:pt x="5962" y="7826"/>
                    </a:cubicBezTo>
                    <a:cubicBezTo>
                      <a:pt x="5875" y="7826"/>
                      <a:pt x="5807" y="7791"/>
                      <a:pt x="5740" y="7703"/>
                    </a:cubicBezTo>
                    <a:cubicBezTo>
                      <a:pt x="5485" y="7363"/>
                      <a:pt x="5168" y="7082"/>
                      <a:pt x="4825" y="6833"/>
                    </a:cubicBezTo>
                    <a:cubicBezTo>
                      <a:pt x="4787" y="6806"/>
                      <a:pt x="4736" y="6794"/>
                      <a:pt x="4693" y="6774"/>
                    </a:cubicBezTo>
                    <a:lnTo>
                      <a:pt x="4693" y="6774"/>
                    </a:lnTo>
                    <a:cubicBezTo>
                      <a:pt x="4733" y="6937"/>
                      <a:pt x="4846" y="7018"/>
                      <a:pt x="4955" y="7094"/>
                    </a:cubicBezTo>
                    <a:cubicBezTo>
                      <a:pt x="5318" y="7351"/>
                      <a:pt x="5587" y="7693"/>
                      <a:pt x="5860" y="8033"/>
                    </a:cubicBezTo>
                    <a:cubicBezTo>
                      <a:pt x="6047" y="8266"/>
                      <a:pt x="6138" y="8524"/>
                      <a:pt x="6124" y="8821"/>
                    </a:cubicBezTo>
                    <a:cubicBezTo>
                      <a:pt x="6109" y="9195"/>
                      <a:pt x="6097" y="9568"/>
                      <a:pt x="6086" y="9942"/>
                    </a:cubicBezTo>
                    <a:cubicBezTo>
                      <a:pt x="6070" y="10469"/>
                      <a:pt x="6058" y="10995"/>
                      <a:pt x="6043" y="11520"/>
                    </a:cubicBezTo>
                    <a:cubicBezTo>
                      <a:pt x="6041" y="11625"/>
                      <a:pt x="6043" y="11729"/>
                      <a:pt x="6041" y="11832"/>
                    </a:cubicBezTo>
                    <a:cubicBezTo>
                      <a:pt x="6031" y="12197"/>
                      <a:pt x="5806" y="12308"/>
                      <a:pt x="5516" y="12317"/>
                    </a:cubicBezTo>
                    <a:cubicBezTo>
                      <a:pt x="5513" y="12317"/>
                      <a:pt x="5510" y="12317"/>
                      <a:pt x="5507" y="12317"/>
                    </a:cubicBezTo>
                    <a:cubicBezTo>
                      <a:pt x="5429" y="12317"/>
                      <a:pt x="5348" y="12298"/>
                      <a:pt x="5272" y="12278"/>
                    </a:cubicBezTo>
                    <a:cubicBezTo>
                      <a:pt x="5078" y="12226"/>
                      <a:pt x="5012" y="12154"/>
                      <a:pt x="5008" y="11958"/>
                    </a:cubicBezTo>
                    <a:cubicBezTo>
                      <a:pt x="4996" y="11535"/>
                      <a:pt x="4994" y="11112"/>
                      <a:pt x="4991" y="10689"/>
                    </a:cubicBezTo>
                    <a:cubicBezTo>
                      <a:pt x="4991" y="10629"/>
                      <a:pt x="5006" y="10566"/>
                      <a:pt x="5017" y="10505"/>
                    </a:cubicBezTo>
                    <a:cubicBezTo>
                      <a:pt x="5063" y="10246"/>
                      <a:pt x="5120" y="9990"/>
                      <a:pt x="5155" y="9730"/>
                    </a:cubicBezTo>
                    <a:cubicBezTo>
                      <a:pt x="5210" y="9307"/>
                      <a:pt x="5204" y="9306"/>
                      <a:pt x="5029" y="8913"/>
                    </a:cubicBezTo>
                    <a:cubicBezTo>
                      <a:pt x="4984" y="8811"/>
                      <a:pt x="4933" y="8713"/>
                      <a:pt x="4886" y="8611"/>
                    </a:cubicBezTo>
                    <a:cubicBezTo>
                      <a:pt x="4810" y="8444"/>
                      <a:pt x="4697" y="8308"/>
                      <a:pt x="4556" y="8189"/>
                    </a:cubicBezTo>
                    <a:cubicBezTo>
                      <a:pt x="4308" y="7979"/>
                      <a:pt x="4065" y="7762"/>
                      <a:pt x="3818" y="7550"/>
                    </a:cubicBezTo>
                    <a:cubicBezTo>
                      <a:pt x="3342" y="7147"/>
                      <a:pt x="2831" y="6815"/>
                      <a:pt x="2205" y="6689"/>
                    </a:cubicBezTo>
                    <a:cubicBezTo>
                      <a:pt x="2108" y="6670"/>
                      <a:pt x="2012" y="6660"/>
                      <a:pt x="1917" y="6660"/>
                    </a:cubicBezTo>
                    <a:cubicBezTo>
                      <a:pt x="1828" y="6660"/>
                      <a:pt x="1739" y="6669"/>
                      <a:pt x="1650" y="6689"/>
                    </a:cubicBezTo>
                    <a:cubicBezTo>
                      <a:pt x="1260" y="6779"/>
                      <a:pt x="910" y="6962"/>
                      <a:pt x="560" y="7144"/>
                    </a:cubicBezTo>
                    <a:cubicBezTo>
                      <a:pt x="496" y="7178"/>
                      <a:pt x="421" y="7229"/>
                      <a:pt x="392" y="7291"/>
                    </a:cubicBezTo>
                    <a:cubicBezTo>
                      <a:pt x="293" y="7502"/>
                      <a:pt x="193" y="7718"/>
                      <a:pt x="127" y="7942"/>
                    </a:cubicBezTo>
                    <a:cubicBezTo>
                      <a:pt x="14" y="8330"/>
                      <a:pt x="1" y="8734"/>
                      <a:pt x="14" y="9136"/>
                    </a:cubicBezTo>
                    <a:cubicBezTo>
                      <a:pt x="38" y="9843"/>
                      <a:pt x="98" y="10547"/>
                      <a:pt x="215" y="11244"/>
                    </a:cubicBezTo>
                    <a:cubicBezTo>
                      <a:pt x="331" y="11936"/>
                      <a:pt x="583" y="12565"/>
                      <a:pt x="1045" y="13097"/>
                    </a:cubicBezTo>
                    <a:cubicBezTo>
                      <a:pt x="1230" y="13310"/>
                      <a:pt x="1438" y="13505"/>
                      <a:pt x="1621" y="13693"/>
                    </a:cubicBezTo>
                    <a:cubicBezTo>
                      <a:pt x="1657" y="13876"/>
                      <a:pt x="1707" y="14049"/>
                      <a:pt x="1723" y="14224"/>
                    </a:cubicBezTo>
                    <a:cubicBezTo>
                      <a:pt x="1783" y="14802"/>
                      <a:pt x="1851" y="15381"/>
                      <a:pt x="1879" y="15962"/>
                    </a:cubicBezTo>
                    <a:cubicBezTo>
                      <a:pt x="1924" y="16847"/>
                      <a:pt x="1938" y="17734"/>
                      <a:pt x="1965" y="18620"/>
                    </a:cubicBezTo>
                    <a:cubicBezTo>
                      <a:pt x="1965" y="18634"/>
                      <a:pt x="1968" y="18647"/>
                      <a:pt x="1966" y="18661"/>
                    </a:cubicBezTo>
                    <a:cubicBezTo>
                      <a:pt x="1960" y="18782"/>
                      <a:pt x="2020" y="18860"/>
                      <a:pt x="2127" y="18902"/>
                    </a:cubicBezTo>
                    <a:cubicBezTo>
                      <a:pt x="2256" y="18952"/>
                      <a:pt x="2388" y="18994"/>
                      <a:pt x="2518" y="19040"/>
                    </a:cubicBezTo>
                    <a:cubicBezTo>
                      <a:pt x="2940" y="19186"/>
                      <a:pt x="3377" y="19267"/>
                      <a:pt x="3818" y="19306"/>
                    </a:cubicBezTo>
                    <a:cubicBezTo>
                      <a:pt x="3921" y="19315"/>
                      <a:pt x="4024" y="19319"/>
                      <a:pt x="4126" y="19319"/>
                    </a:cubicBezTo>
                    <a:cubicBezTo>
                      <a:pt x="4769" y="19319"/>
                      <a:pt x="5386" y="19152"/>
                      <a:pt x="5990" y="18929"/>
                    </a:cubicBezTo>
                    <a:cubicBezTo>
                      <a:pt x="6399" y="18779"/>
                      <a:pt x="6727" y="18521"/>
                      <a:pt x="6978" y="18167"/>
                    </a:cubicBezTo>
                    <a:cubicBezTo>
                      <a:pt x="7035" y="18088"/>
                      <a:pt x="7072" y="17990"/>
                      <a:pt x="7144" y="17930"/>
                    </a:cubicBezTo>
                    <a:cubicBezTo>
                      <a:pt x="7270" y="17821"/>
                      <a:pt x="7294" y="17689"/>
                      <a:pt x="7276" y="17537"/>
                    </a:cubicBezTo>
                    <a:cubicBezTo>
                      <a:pt x="7270" y="17474"/>
                      <a:pt x="7264" y="17413"/>
                      <a:pt x="7260" y="17351"/>
                    </a:cubicBezTo>
                    <a:cubicBezTo>
                      <a:pt x="7222" y="16839"/>
                      <a:pt x="7201" y="16328"/>
                      <a:pt x="7144" y="15819"/>
                    </a:cubicBezTo>
                    <a:cubicBezTo>
                      <a:pt x="7069" y="15142"/>
                      <a:pt x="7048" y="14464"/>
                      <a:pt x="7056" y="13784"/>
                    </a:cubicBezTo>
                    <a:cubicBezTo>
                      <a:pt x="7059" y="13556"/>
                      <a:pt x="7071" y="13325"/>
                      <a:pt x="7045" y="13100"/>
                    </a:cubicBezTo>
                    <a:cubicBezTo>
                      <a:pt x="7026" y="12925"/>
                      <a:pt x="7077" y="12806"/>
                      <a:pt x="7209" y="12706"/>
                    </a:cubicBezTo>
                    <a:cubicBezTo>
                      <a:pt x="7246" y="12676"/>
                      <a:pt x="7284" y="12644"/>
                      <a:pt x="7321" y="12614"/>
                    </a:cubicBezTo>
                    <a:cubicBezTo>
                      <a:pt x="7705" y="12289"/>
                      <a:pt x="7997" y="11901"/>
                      <a:pt x="8123" y="11405"/>
                    </a:cubicBezTo>
                    <a:cubicBezTo>
                      <a:pt x="8160" y="11258"/>
                      <a:pt x="8210" y="11112"/>
                      <a:pt x="8241" y="10964"/>
                    </a:cubicBezTo>
                    <a:cubicBezTo>
                      <a:pt x="8358" y="10437"/>
                      <a:pt x="8469" y="9909"/>
                      <a:pt x="8579" y="9390"/>
                    </a:cubicBezTo>
                    <a:cubicBezTo>
                      <a:pt x="8273" y="8721"/>
                      <a:pt x="8034" y="8030"/>
                      <a:pt x="7828" y="7303"/>
                    </a:cubicBezTo>
                    <a:cubicBezTo>
                      <a:pt x="7968" y="7237"/>
                      <a:pt x="8087" y="7183"/>
                      <a:pt x="8202" y="7123"/>
                    </a:cubicBezTo>
                    <a:cubicBezTo>
                      <a:pt x="8373" y="7033"/>
                      <a:pt x="8549" y="6947"/>
                      <a:pt x="8712" y="6843"/>
                    </a:cubicBezTo>
                    <a:cubicBezTo>
                      <a:pt x="8970" y="6681"/>
                      <a:pt x="9216" y="6501"/>
                      <a:pt x="9473" y="6338"/>
                    </a:cubicBezTo>
                    <a:cubicBezTo>
                      <a:pt x="9899" y="6068"/>
                      <a:pt x="10187" y="5688"/>
                      <a:pt x="10388" y="5234"/>
                    </a:cubicBezTo>
                    <a:cubicBezTo>
                      <a:pt x="10480" y="5028"/>
                      <a:pt x="10486" y="4818"/>
                      <a:pt x="10403" y="4608"/>
                    </a:cubicBezTo>
                    <a:cubicBezTo>
                      <a:pt x="10328" y="4416"/>
                      <a:pt x="10150" y="4293"/>
                      <a:pt x="9946" y="4293"/>
                    </a:cubicBezTo>
                    <a:cubicBezTo>
                      <a:pt x="9942" y="4293"/>
                      <a:pt x="9939" y="4293"/>
                      <a:pt x="9935" y="4293"/>
                    </a:cubicBezTo>
                    <a:cubicBezTo>
                      <a:pt x="9868" y="4294"/>
                      <a:pt x="9796" y="4306"/>
                      <a:pt x="9733" y="4330"/>
                    </a:cubicBezTo>
                    <a:cubicBezTo>
                      <a:pt x="9476" y="4434"/>
                      <a:pt x="9224" y="4545"/>
                      <a:pt x="8967" y="4648"/>
                    </a:cubicBezTo>
                    <a:cubicBezTo>
                      <a:pt x="8402" y="4876"/>
                      <a:pt x="7836" y="5100"/>
                      <a:pt x="7270" y="5325"/>
                    </a:cubicBezTo>
                    <a:cubicBezTo>
                      <a:pt x="7233" y="5340"/>
                      <a:pt x="7192" y="5349"/>
                      <a:pt x="7144" y="5363"/>
                    </a:cubicBezTo>
                    <a:cubicBezTo>
                      <a:pt x="6993" y="5180"/>
                      <a:pt x="6853" y="4980"/>
                      <a:pt x="6591" y="4959"/>
                    </a:cubicBezTo>
                    <a:cubicBezTo>
                      <a:pt x="6588" y="4884"/>
                      <a:pt x="6583" y="4830"/>
                      <a:pt x="6583" y="4774"/>
                    </a:cubicBezTo>
                    <a:cubicBezTo>
                      <a:pt x="6582" y="4372"/>
                      <a:pt x="6588" y="3972"/>
                      <a:pt x="6582" y="3570"/>
                    </a:cubicBezTo>
                    <a:cubicBezTo>
                      <a:pt x="6576" y="3265"/>
                      <a:pt x="6556" y="2960"/>
                      <a:pt x="6540" y="2656"/>
                    </a:cubicBezTo>
                    <a:cubicBezTo>
                      <a:pt x="6525" y="2372"/>
                      <a:pt x="6508" y="2090"/>
                      <a:pt x="6486" y="1807"/>
                    </a:cubicBezTo>
                    <a:cubicBezTo>
                      <a:pt x="6456" y="1422"/>
                      <a:pt x="6337" y="1064"/>
                      <a:pt x="6186" y="711"/>
                    </a:cubicBezTo>
                    <a:cubicBezTo>
                      <a:pt x="5974" y="227"/>
                      <a:pt x="5572" y="53"/>
                      <a:pt x="5095" y="8"/>
                    </a:cubicBezTo>
                    <a:cubicBezTo>
                      <a:pt x="5049" y="3"/>
                      <a:pt x="5005" y="1"/>
                      <a:pt x="4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3156225" y="2109550"/>
                <a:ext cx="57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15"/>
                      <a:pt x="121" y="229"/>
                      <a:pt x="182" y="342"/>
                    </a:cubicBezTo>
                    <a:cubicBezTo>
                      <a:pt x="197" y="336"/>
                      <a:pt x="214" y="328"/>
                      <a:pt x="229" y="321"/>
                    </a:cubicBezTo>
                    <a:cubicBezTo>
                      <a:pt x="209" y="183"/>
                      <a:pt x="164" y="6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1" name="Google Shape;401;p37"/>
          <p:cNvSpPr/>
          <p:nvPr/>
        </p:nvSpPr>
        <p:spPr>
          <a:xfrm>
            <a:off x="7998422" y="4721298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93558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1466188" y="2250889"/>
            <a:ext cx="6611644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</a:t>
            </a:r>
            <a:r>
              <a:rPr lang="fr-FR" dirty="0"/>
              <a:t>é</a:t>
            </a:r>
            <a:r>
              <a:rPr lang="en-US" dirty="0" err="1"/>
              <a:t>ation</a:t>
            </a:r>
            <a:r>
              <a:rPr lang="en-US" dirty="0"/>
              <a:t> du dataset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 idx="2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2342422" y="3304208"/>
            <a:ext cx="4459156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Albert Sans" panose="020B0604020202020204" charset="0"/>
              </a:rPr>
              <a:t>Collection des points </a:t>
            </a:r>
            <a:r>
              <a:rPr lang="fr-FR" dirty="0">
                <a:solidFill>
                  <a:srgbClr val="002060"/>
                </a:solidFill>
                <a:latin typeface="Albert Sans" panose="020B0604020202020204" charset="0"/>
              </a:rPr>
              <a:t>d’</a:t>
            </a:r>
            <a:r>
              <a:rPr lang="fr-FR" dirty="0" err="1">
                <a:solidFill>
                  <a:srgbClr val="002060"/>
                </a:solidFill>
                <a:latin typeface="Albert Sans" panose="020B0604020202020204" charset="0"/>
              </a:rPr>
              <a:t>intêret</a:t>
            </a:r>
            <a:r>
              <a:rPr lang="en" dirty="0">
                <a:solidFill>
                  <a:srgbClr val="002060"/>
                </a:solidFill>
                <a:latin typeface="Albert Sans" panose="020B0604020202020204" charset="0"/>
              </a:rPr>
              <a:t> de la main</a:t>
            </a:r>
            <a:endParaRPr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7401431" y="3374063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5" name="Google Shape;275;p33"/>
          <p:cNvGrpSpPr/>
          <p:nvPr/>
        </p:nvGrpSpPr>
        <p:grpSpPr>
          <a:xfrm>
            <a:off x="7632713" y="3293438"/>
            <a:ext cx="646537" cy="1270351"/>
            <a:chOff x="1997386" y="332334"/>
            <a:chExt cx="667290" cy="1310991"/>
          </a:xfrm>
        </p:grpSpPr>
        <p:sp>
          <p:nvSpPr>
            <p:cNvPr id="276" name="Google Shape;276;p33"/>
            <p:cNvSpPr/>
            <p:nvPr/>
          </p:nvSpPr>
          <p:spPr>
            <a:xfrm>
              <a:off x="1997471" y="332350"/>
              <a:ext cx="667148" cy="1310975"/>
            </a:xfrm>
            <a:custGeom>
              <a:avLst/>
              <a:gdLst/>
              <a:ahLst/>
              <a:cxnLst/>
              <a:rect l="l" t="t" r="r" b="b"/>
              <a:pathLst>
                <a:path w="9440" h="18550" extrusionOk="0">
                  <a:moveTo>
                    <a:pt x="4288" y="1"/>
                  </a:moveTo>
                  <a:cubicBezTo>
                    <a:pt x="4149" y="1"/>
                    <a:pt x="4011" y="35"/>
                    <a:pt x="3873" y="90"/>
                  </a:cubicBezTo>
                  <a:cubicBezTo>
                    <a:pt x="3730" y="147"/>
                    <a:pt x="3630" y="239"/>
                    <a:pt x="3606" y="395"/>
                  </a:cubicBezTo>
                  <a:cubicBezTo>
                    <a:pt x="3564" y="656"/>
                    <a:pt x="3526" y="918"/>
                    <a:pt x="3486" y="1179"/>
                  </a:cubicBezTo>
                  <a:cubicBezTo>
                    <a:pt x="3477" y="1239"/>
                    <a:pt x="3510" y="1313"/>
                    <a:pt x="3433" y="1374"/>
                  </a:cubicBezTo>
                  <a:cubicBezTo>
                    <a:pt x="3402" y="1311"/>
                    <a:pt x="3373" y="1259"/>
                    <a:pt x="3349" y="1205"/>
                  </a:cubicBezTo>
                  <a:cubicBezTo>
                    <a:pt x="3274" y="1037"/>
                    <a:pt x="3205" y="867"/>
                    <a:pt x="3124" y="702"/>
                  </a:cubicBezTo>
                  <a:cubicBezTo>
                    <a:pt x="3021" y="494"/>
                    <a:pt x="2874" y="398"/>
                    <a:pt x="2668" y="398"/>
                  </a:cubicBezTo>
                  <a:cubicBezTo>
                    <a:pt x="2626" y="398"/>
                    <a:pt x="2582" y="402"/>
                    <a:pt x="2536" y="410"/>
                  </a:cubicBezTo>
                  <a:cubicBezTo>
                    <a:pt x="2374" y="437"/>
                    <a:pt x="2247" y="516"/>
                    <a:pt x="2141" y="642"/>
                  </a:cubicBezTo>
                  <a:cubicBezTo>
                    <a:pt x="1928" y="899"/>
                    <a:pt x="1799" y="1194"/>
                    <a:pt x="1735" y="1520"/>
                  </a:cubicBezTo>
                  <a:cubicBezTo>
                    <a:pt x="1679" y="1805"/>
                    <a:pt x="1619" y="2089"/>
                    <a:pt x="1553" y="2410"/>
                  </a:cubicBezTo>
                  <a:cubicBezTo>
                    <a:pt x="1432" y="2222"/>
                    <a:pt x="1346" y="2069"/>
                    <a:pt x="1240" y="1930"/>
                  </a:cubicBezTo>
                  <a:cubicBezTo>
                    <a:pt x="1133" y="1789"/>
                    <a:pt x="995" y="1684"/>
                    <a:pt x="827" y="1684"/>
                  </a:cubicBezTo>
                  <a:cubicBezTo>
                    <a:pt x="790" y="1684"/>
                    <a:pt x="751" y="1689"/>
                    <a:pt x="712" y="1700"/>
                  </a:cubicBezTo>
                  <a:cubicBezTo>
                    <a:pt x="488" y="1760"/>
                    <a:pt x="320" y="1915"/>
                    <a:pt x="275" y="2144"/>
                  </a:cubicBezTo>
                  <a:cubicBezTo>
                    <a:pt x="222" y="2416"/>
                    <a:pt x="194" y="2696"/>
                    <a:pt x="180" y="2974"/>
                  </a:cubicBezTo>
                  <a:cubicBezTo>
                    <a:pt x="164" y="3326"/>
                    <a:pt x="171" y="3681"/>
                    <a:pt x="170" y="4035"/>
                  </a:cubicBezTo>
                  <a:cubicBezTo>
                    <a:pt x="167" y="4327"/>
                    <a:pt x="176" y="4620"/>
                    <a:pt x="164" y="4911"/>
                  </a:cubicBezTo>
                  <a:cubicBezTo>
                    <a:pt x="123" y="5856"/>
                    <a:pt x="72" y="6800"/>
                    <a:pt x="36" y="7744"/>
                  </a:cubicBezTo>
                  <a:cubicBezTo>
                    <a:pt x="23" y="8131"/>
                    <a:pt x="0" y="8524"/>
                    <a:pt x="45" y="8907"/>
                  </a:cubicBezTo>
                  <a:cubicBezTo>
                    <a:pt x="137" y="9709"/>
                    <a:pt x="254" y="10510"/>
                    <a:pt x="393" y="11306"/>
                  </a:cubicBezTo>
                  <a:cubicBezTo>
                    <a:pt x="509" y="11960"/>
                    <a:pt x="739" y="12577"/>
                    <a:pt x="1174" y="13097"/>
                  </a:cubicBezTo>
                  <a:cubicBezTo>
                    <a:pt x="1231" y="13165"/>
                    <a:pt x="1283" y="13237"/>
                    <a:pt x="1328" y="13312"/>
                  </a:cubicBezTo>
                  <a:cubicBezTo>
                    <a:pt x="1358" y="13363"/>
                    <a:pt x="1388" y="13420"/>
                    <a:pt x="1394" y="13477"/>
                  </a:cubicBezTo>
                  <a:cubicBezTo>
                    <a:pt x="1418" y="13685"/>
                    <a:pt x="1433" y="13895"/>
                    <a:pt x="1447" y="14106"/>
                  </a:cubicBezTo>
                  <a:cubicBezTo>
                    <a:pt x="1478" y="14554"/>
                    <a:pt x="1511" y="15001"/>
                    <a:pt x="1535" y="15450"/>
                  </a:cubicBezTo>
                  <a:cubicBezTo>
                    <a:pt x="1576" y="16190"/>
                    <a:pt x="1612" y="16929"/>
                    <a:pt x="1643" y="17671"/>
                  </a:cubicBezTo>
                  <a:cubicBezTo>
                    <a:pt x="1648" y="17776"/>
                    <a:pt x="1681" y="17852"/>
                    <a:pt x="1756" y="17918"/>
                  </a:cubicBezTo>
                  <a:cubicBezTo>
                    <a:pt x="2140" y="18260"/>
                    <a:pt x="2601" y="18443"/>
                    <a:pt x="3100" y="18508"/>
                  </a:cubicBezTo>
                  <a:cubicBezTo>
                    <a:pt x="3329" y="18537"/>
                    <a:pt x="3560" y="18550"/>
                    <a:pt x="3790" y="18550"/>
                  </a:cubicBezTo>
                  <a:cubicBezTo>
                    <a:pt x="4103" y="18550"/>
                    <a:pt x="4416" y="18526"/>
                    <a:pt x="4728" y="18488"/>
                  </a:cubicBezTo>
                  <a:cubicBezTo>
                    <a:pt x="4958" y="18460"/>
                    <a:pt x="5187" y="18430"/>
                    <a:pt x="5412" y="18380"/>
                  </a:cubicBezTo>
                  <a:cubicBezTo>
                    <a:pt x="5717" y="18313"/>
                    <a:pt x="6017" y="18224"/>
                    <a:pt x="6320" y="18146"/>
                  </a:cubicBezTo>
                  <a:cubicBezTo>
                    <a:pt x="6827" y="18016"/>
                    <a:pt x="7334" y="17884"/>
                    <a:pt x="7782" y="17593"/>
                  </a:cubicBezTo>
                  <a:cubicBezTo>
                    <a:pt x="7860" y="17543"/>
                    <a:pt x="7935" y="17489"/>
                    <a:pt x="8008" y="17439"/>
                  </a:cubicBezTo>
                  <a:cubicBezTo>
                    <a:pt x="7869" y="16734"/>
                    <a:pt x="7851" y="16041"/>
                    <a:pt x="7812" y="15349"/>
                  </a:cubicBezTo>
                  <a:cubicBezTo>
                    <a:pt x="7785" y="14887"/>
                    <a:pt x="7773" y="14425"/>
                    <a:pt x="7747" y="13964"/>
                  </a:cubicBezTo>
                  <a:cubicBezTo>
                    <a:pt x="7738" y="13820"/>
                    <a:pt x="7735" y="13693"/>
                    <a:pt x="7891" y="13624"/>
                  </a:cubicBezTo>
                  <a:cubicBezTo>
                    <a:pt x="7915" y="13613"/>
                    <a:pt x="7932" y="13588"/>
                    <a:pt x="7950" y="13568"/>
                  </a:cubicBezTo>
                  <a:cubicBezTo>
                    <a:pt x="8088" y="13420"/>
                    <a:pt x="8220" y="13265"/>
                    <a:pt x="8364" y="13121"/>
                  </a:cubicBezTo>
                  <a:cubicBezTo>
                    <a:pt x="8536" y="12952"/>
                    <a:pt x="8664" y="12757"/>
                    <a:pt x="8746" y="12527"/>
                  </a:cubicBezTo>
                  <a:cubicBezTo>
                    <a:pt x="9021" y="11765"/>
                    <a:pt x="9222" y="10983"/>
                    <a:pt x="9356" y="10183"/>
                  </a:cubicBezTo>
                  <a:cubicBezTo>
                    <a:pt x="9440" y="9685"/>
                    <a:pt x="9429" y="9201"/>
                    <a:pt x="9284" y="8711"/>
                  </a:cubicBezTo>
                  <a:cubicBezTo>
                    <a:pt x="9049" y="7930"/>
                    <a:pt x="8905" y="7127"/>
                    <a:pt x="8788" y="6318"/>
                  </a:cubicBezTo>
                  <a:cubicBezTo>
                    <a:pt x="8751" y="6057"/>
                    <a:pt x="8710" y="5795"/>
                    <a:pt x="8665" y="5534"/>
                  </a:cubicBezTo>
                  <a:cubicBezTo>
                    <a:pt x="8634" y="5357"/>
                    <a:pt x="8560" y="5196"/>
                    <a:pt x="8439" y="5061"/>
                  </a:cubicBezTo>
                  <a:cubicBezTo>
                    <a:pt x="8338" y="4948"/>
                    <a:pt x="8221" y="4892"/>
                    <a:pt x="8091" y="4892"/>
                  </a:cubicBezTo>
                  <a:cubicBezTo>
                    <a:pt x="8031" y="4892"/>
                    <a:pt x="7968" y="4904"/>
                    <a:pt x="7903" y="4927"/>
                  </a:cubicBezTo>
                  <a:cubicBezTo>
                    <a:pt x="7849" y="4948"/>
                    <a:pt x="7797" y="4974"/>
                    <a:pt x="7722" y="5007"/>
                  </a:cubicBezTo>
                  <a:cubicBezTo>
                    <a:pt x="7696" y="4912"/>
                    <a:pt x="7671" y="4837"/>
                    <a:pt x="7656" y="4759"/>
                  </a:cubicBezTo>
                  <a:cubicBezTo>
                    <a:pt x="7563" y="4266"/>
                    <a:pt x="7465" y="3772"/>
                    <a:pt x="7381" y="3277"/>
                  </a:cubicBezTo>
                  <a:cubicBezTo>
                    <a:pt x="7312" y="2869"/>
                    <a:pt x="7232" y="2464"/>
                    <a:pt x="7226" y="2045"/>
                  </a:cubicBezTo>
                  <a:cubicBezTo>
                    <a:pt x="7222" y="1728"/>
                    <a:pt x="7142" y="1412"/>
                    <a:pt x="7088" y="1098"/>
                  </a:cubicBezTo>
                  <a:cubicBezTo>
                    <a:pt x="7061" y="939"/>
                    <a:pt x="6979" y="807"/>
                    <a:pt x="6848" y="707"/>
                  </a:cubicBezTo>
                  <a:cubicBezTo>
                    <a:pt x="6727" y="614"/>
                    <a:pt x="6595" y="570"/>
                    <a:pt x="6471" y="570"/>
                  </a:cubicBezTo>
                  <a:cubicBezTo>
                    <a:pt x="6234" y="570"/>
                    <a:pt x="6025" y="728"/>
                    <a:pt x="5968" y="1008"/>
                  </a:cubicBezTo>
                  <a:cubicBezTo>
                    <a:pt x="5896" y="1359"/>
                    <a:pt x="5839" y="1718"/>
                    <a:pt x="5815" y="2075"/>
                  </a:cubicBezTo>
                  <a:cubicBezTo>
                    <a:pt x="5779" y="2617"/>
                    <a:pt x="5779" y="3163"/>
                    <a:pt x="5762" y="3706"/>
                  </a:cubicBezTo>
                  <a:cubicBezTo>
                    <a:pt x="5759" y="3762"/>
                    <a:pt x="5749" y="3816"/>
                    <a:pt x="5743" y="3871"/>
                  </a:cubicBezTo>
                  <a:cubicBezTo>
                    <a:pt x="5705" y="3850"/>
                    <a:pt x="5695" y="3832"/>
                    <a:pt x="5692" y="3813"/>
                  </a:cubicBezTo>
                  <a:cubicBezTo>
                    <a:pt x="5622" y="3322"/>
                    <a:pt x="5544" y="2831"/>
                    <a:pt x="5489" y="2338"/>
                  </a:cubicBezTo>
                  <a:cubicBezTo>
                    <a:pt x="5417" y="1706"/>
                    <a:pt x="5247" y="1100"/>
                    <a:pt x="5033" y="504"/>
                  </a:cubicBezTo>
                  <a:cubicBezTo>
                    <a:pt x="4955" y="284"/>
                    <a:pt x="4802" y="141"/>
                    <a:pt x="4587" y="57"/>
                  </a:cubicBezTo>
                  <a:cubicBezTo>
                    <a:pt x="4486" y="18"/>
                    <a:pt x="4387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33"/>
            <p:cNvGrpSpPr/>
            <p:nvPr/>
          </p:nvGrpSpPr>
          <p:grpSpPr>
            <a:xfrm>
              <a:off x="1997386" y="332334"/>
              <a:ext cx="667290" cy="1310975"/>
              <a:chOff x="1038625" y="1235125"/>
              <a:chExt cx="236050" cy="463750"/>
            </a:xfrm>
          </p:grpSpPr>
          <p:sp>
            <p:nvSpPr>
              <p:cNvPr id="278" name="Google Shape;278;p33"/>
              <p:cNvSpPr/>
              <p:nvPr/>
            </p:nvSpPr>
            <p:spPr>
              <a:xfrm>
                <a:off x="1043050" y="1238075"/>
                <a:ext cx="228425" cy="454875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8195" extrusionOk="0">
                    <a:moveTo>
                      <a:pt x="4116" y="7959"/>
                    </a:moveTo>
                    <a:cubicBezTo>
                      <a:pt x="4262" y="7959"/>
                      <a:pt x="4415" y="7980"/>
                      <a:pt x="4537" y="8028"/>
                    </a:cubicBezTo>
                    <a:lnTo>
                      <a:pt x="3723" y="8028"/>
                    </a:lnTo>
                    <a:cubicBezTo>
                      <a:pt x="3815" y="7983"/>
                      <a:pt x="3961" y="7959"/>
                      <a:pt x="4116" y="7959"/>
                    </a:cubicBezTo>
                    <a:close/>
                    <a:moveTo>
                      <a:pt x="4233" y="7647"/>
                    </a:moveTo>
                    <a:cubicBezTo>
                      <a:pt x="4495" y="7647"/>
                      <a:pt x="4758" y="7656"/>
                      <a:pt x="5020" y="7666"/>
                    </a:cubicBezTo>
                    <a:cubicBezTo>
                      <a:pt x="5303" y="7678"/>
                      <a:pt x="5584" y="7746"/>
                      <a:pt x="5866" y="7791"/>
                    </a:cubicBezTo>
                    <a:cubicBezTo>
                      <a:pt x="5888" y="7794"/>
                      <a:pt x="5908" y="7818"/>
                      <a:pt x="5962" y="7855"/>
                    </a:cubicBezTo>
                    <a:cubicBezTo>
                      <a:pt x="5900" y="7855"/>
                      <a:pt x="5854" y="7860"/>
                      <a:pt x="5814" y="7860"/>
                    </a:cubicBezTo>
                    <a:cubicBezTo>
                      <a:pt x="5792" y="7860"/>
                      <a:pt x="5772" y="7858"/>
                      <a:pt x="5752" y="7854"/>
                    </a:cubicBezTo>
                    <a:cubicBezTo>
                      <a:pt x="5405" y="7771"/>
                      <a:pt x="5056" y="7749"/>
                      <a:pt x="4706" y="7749"/>
                    </a:cubicBezTo>
                    <a:cubicBezTo>
                      <a:pt x="4467" y="7749"/>
                      <a:pt x="4227" y="7759"/>
                      <a:pt x="3987" y="7767"/>
                    </a:cubicBezTo>
                    <a:cubicBezTo>
                      <a:pt x="3221" y="7789"/>
                      <a:pt x="2475" y="7911"/>
                      <a:pt x="1740" y="8125"/>
                    </a:cubicBezTo>
                    <a:cubicBezTo>
                      <a:pt x="1610" y="8164"/>
                      <a:pt x="1480" y="8208"/>
                      <a:pt x="1338" y="8208"/>
                    </a:cubicBezTo>
                    <a:cubicBezTo>
                      <a:pt x="1291" y="8208"/>
                      <a:pt x="1242" y="8203"/>
                      <a:pt x="1192" y="8191"/>
                    </a:cubicBezTo>
                    <a:cubicBezTo>
                      <a:pt x="1248" y="8166"/>
                      <a:pt x="1302" y="8128"/>
                      <a:pt x="1360" y="8115"/>
                    </a:cubicBezTo>
                    <a:cubicBezTo>
                      <a:pt x="1882" y="7989"/>
                      <a:pt x="2398" y="7843"/>
                      <a:pt x="2927" y="7749"/>
                    </a:cubicBezTo>
                    <a:cubicBezTo>
                      <a:pt x="3359" y="7671"/>
                      <a:pt x="3796" y="7647"/>
                      <a:pt x="4233" y="7647"/>
                    </a:cubicBezTo>
                    <a:close/>
                    <a:moveTo>
                      <a:pt x="6237" y="9740"/>
                    </a:moveTo>
                    <a:cubicBezTo>
                      <a:pt x="6248" y="9740"/>
                      <a:pt x="6260" y="9742"/>
                      <a:pt x="6273" y="9744"/>
                    </a:cubicBezTo>
                    <a:lnTo>
                      <a:pt x="6274" y="9744"/>
                    </a:lnTo>
                    <a:cubicBezTo>
                      <a:pt x="6277" y="9831"/>
                      <a:pt x="6217" y="9875"/>
                      <a:pt x="6169" y="9926"/>
                    </a:cubicBezTo>
                    <a:cubicBezTo>
                      <a:pt x="6003" y="10104"/>
                      <a:pt x="5836" y="10281"/>
                      <a:pt x="5669" y="10460"/>
                    </a:cubicBezTo>
                    <a:cubicBezTo>
                      <a:pt x="5429" y="10718"/>
                      <a:pt x="5320" y="11035"/>
                      <a:pt x="5270" y="11377"/>
                    </a:cubicBezTo>
                    <a:cubicBezTo>
                      <a:pt x="5257" y="11470"/>
                      <a:pt x="5240" y="11561"/>
                      <a:pt x="5225" y="11654"/>
                    </a:cubicBezTo>
                    <a:cubicBezTo>
                      <a:pt x="5212" y="11653"/>
                      <a:pt x="5198" y="11651"/>
                      <a:pt x="5185" y="11648"/>
                    </a:cubicBezTo>
                    <a:cubicBezTo>
                      <a:pt x="5176" y="11569"/>
                      <a:pt x="5153" y="11489"/>
                      <a:pt x="5161" y="11411"/>
                    </a:cubicBezTo>
                    <a:cubicBezTo>
                      <a:pt x="5201" y="11021"/>
                      <a:pt x="5303" y="10652"/>
                      <a:pt x="5581" y="10356"/>
                    </a:cubicBezTo>
                    <a:cubicBezTo>
                      <a:pt x="5749" y="10178"/>
                      <a:pt x="5919" y="10002"/>
                      <a:pt x="6090" y="9828"/>
                    </a:cubicBezTo>
                    <a:cubicBezTo>
                      <a:pt x="6128" y="9789"/>
                      <a:pt x="6166" y="9740"/>
                      <a:pt x="6237" y="9740"/>
                    </a:cubicBezTo>
                    <a:close/>
                    <a:moveTo>
                      <a:pt x="1269" y="8753"/>
                    </a:moveTo>
                    <a:cubicBezTo>
                      <a:pt x="1325" y="8753"/>
                      <a:pt x="1368" y="8781"/>
                      <a:pt x="1410" y="8805"/>
                    </a:cubicBezTo>
                    <a:lnTo>
                      <a:pt x="1410" y="8807"/>
                    </a:lnTo>
                    <a:cubicBezTo>
                      <a:pt x="1741" y="8996"/>
                      <a:pt x="2050" y="9216"/>
                      <a:pt x="2328" y="9480"/>
                    </a:cubicBezTo>
                    <a:cubicBezTo>
                      <a:pt x="2475" y="9620"/>
                      <a:pt x="2622" y="9761"/>
                      <a:pt x="2769" y="9903"/>
                    </a:cubicBezTo>
                    <a:cubicBezTo>
                      <a:pt x="3489" y="10609"/>
                      <a:pt x="4061" y="11423"/>
                      <a:pt x="4522" y="12318"/>
                    </a:cubicBezTo>
                    <a:cubicBezTo>
                      <a:pt x="4559" y="12394"/>
                      <a:pt x="4588" y="12475"/>
                      <a:pt x="4621" y="12555"/>
                    </a:cubicBezTo>
                    <a:cubicBezTo>
                      <a:pt x="4601" y="12564"/>
                      <a:pt x="4583" y="12573"/>
                      <a:pt x="4565" y="12582"/>
                    </a:cubicBezTo>
                    <a:cubicBezTo>
                      <a:pt x="4534" y="12525"/>
                      <a:pt x="4501" y="12469"/>
                      <a:pt x="4471" y="12412"/>
                    </a:cubicBezTo>
                    <a:cubicBezTo>
                      <a:pt x="3857" y="11192"/>
                      <a:pt x="3032" y="10142"/>
                      <a:pt x="1956" y="9296"/>
                    </a:cubicBezTo>
                    <a:cubicBezTo>
                      <a:pt x="1765" y="9147"/>
                      <a:pt x="1545" y="9035"/>
                      <a:pt x="1338" y="8906"/>
                    </a:cubicBezTo>
                    <a:cubicBezTo>
                      <a:pt x="1284" y="8871"/>
                      <a:pt x="1231" y="8837"/>
                      <a:pt x="1156" y="8789"/>
                    </a:cubicBezTo>
                    <a:cubicBezTo>
                      <a:pt x="1200" y="8763"/>
                      <a:pt x="1237" y="8753"/>
                      <a:pt x="1269" y="8753"/>
                    </a:cubicBezTo>
                    <a:close/>
                    <a:moveTo>
                      <a:pt x="6682" y="13988"/>
                    </a:moveTo>
                    <a:lnTo>
                      <a:pt x="6682" y="13988"/>
                    </a:lnTo>
                    <a:cubicBezTo>
                      <a:pt x="6706" y="14097"/>
                      <a:pt x="6645" y="14127"/>
                      <a:pt x="6592" y="14148"/>
                    </a:cubicBezTo>
                    <a:cubicBezTo>
                      <a:pt x="6103" y="14348"/>
                      <a:pt x="5612" y="14549"/>
                      <a:pt x="5087" y="14640"/>
                    </a:cubicBezTo>
                    <a:cubicBezTo>
                      <a:pt x="5083" y="14641"/>
                      <a:pt x="5078" y="14642"/>
                      <a:pt x="5073" y="14642"/>
                    </a:cubicBezTo>
                    <a:cubicBezTo>
                      <a:pt x="5049" y="14642"/>
                      <a:pt x="5022" y="14629"/>
                      <a:pt x="4991" y="14607"/>
                    </a:cubicBezTo>
                    <a:cubicBezTo>
                      <a:pt x="5255" y="14456"/>
                      <a:pt x="5561" y="14432"/>
                      <a:pt x="5837" y="14318"/>
                    </a:cubicBezTo>
                    <a:cubicBezTo>
                      <a:pt x="6115" y="14202"/>
                      <a:pt x="6396" y="14099"/>
                      <a:pt x="6682" y="13988"/>
                    </a:cubicBezTo>
                    <a:close/>
                    <a:moveTo>
                      <a:pt x="4073" y="0"/>
                    </a:moveTo>
                    <a:cubicBezTo>
                      <a:pt x="3861" y="0"/>
                      <a:pt x="3669" y="130"/>
                      <a:pt x="3564" y="379"/>
                    </a:cubicBezTo>
                    <a:cubicBezTo>
                      <a:pt x="3494" y="551"/>
                      <a:pt x="3450" y="746"/>
                      <a:pt x="3446" y="931"/>
                    </a:cubicBezTo>
                    <a:cubicBezTo>
                      <a:pt x="3437" y="1339"/>
                      <a:pt x="3453" y="1747"/>
                      <a:pt x="3470" y="2154"/>
                    </a:cubicBezTo>
                    <a:cubicBezTo>
                      <a:pt x="3480" y="2439"/>
                      <a:pt x="3485" y="2727"/>
                      <a:pt x="3531" y="3007"/>
                    </a:cubicBezTo>
                    <a:cubicBezTo>
                      <a:pt x="3650" y="3726"/>
                      <a:pt x="3666" y="4454"/>
                      <a:pt x="3714" y="5179"/>
                    </a:cubicBezTo>
                    <a:cubicBezTo>
                      <a:pt x="3752" y="5747"/>
                      <a:pt x="3792" y="6317"/>
                      <a:pt x="3831" y="6886"/>
                    </a:cubicBezTo>
                    <a:cubicBezTo>
                      <a:pt x="3834" y="6933"/>
                      <a:pt x="3827" y="6982"/>
                      <a:pt x="3824" y="7030"/>
                    </a:cubicBezTo>
                    <a:cubicBezTo>
                      <a:pt x="3807" y="7032"/>
                      <a:pt x="3791" y="7033"/>
                      <a:pt x="3776" y="7035"/>
                    </a:cubicBezTo>
                    <a:cubicBezTo>
                      <a:pt x="3755" y="6969"/>
                      <a:pt x="3720" y="6904"/>
                      <a:pt x="3714" y="6838"/>
                    </a:cubicBezTo>
                    <a:cubicBezTo>
                      <a:pt x="3687" y="6526"/>
                      <a:pt x="3666" y="6215"/>
                      <a:pt x="3645" y="5903"/>
                    </a:cubicBezTo>
                    <a:cubicBezTo>
                      <a:pt x="3602" y="5204"/>
                      <a:pt x="3567" y="4505"/>
                      <a:pt x="3510" y="3807"/>
                    </a:cubicBezTo>
                    <a:cubicBezTo>
                      <a:pt x="3474" y="3361"/>
                      <a:pt x="3396" y="2919"/>
                      <a:pt x="3353" y="2473"/>
                    </a:cubicBezTo>
                    <a:cubicBezTo>
                      <a:pt x="3312" y="2052"/>
                      <a:pt x="3236" y="1639"/>
                      <a:pt x="3092" y="1241"/>
                    </a:cubicBezTo>
                    <a:cubicBezTo>
                      <a:pt x="3018" y="1037"/>
                      <a:pt x="2936" y="833"/>
                      <a:pt x="2828" y="647"/>
                    </a:cubicBezTo>
                    <a:cubicBezTo>
                      <a:pt x="2746" y="506"/>
                      <a:pt x="2596" y="434"/>
                      <a:pt x="2445" y="434"/>
                    </a:cubicBezTo>
                    <a:cubicBezTo>
                      <a:pt x="2323" y="434"/>
                      <a:pt x="2200" y="482"/>
                      <a:pt x="2112" y="580"/>
                    </a:cubicBezTo>
                    <a:cubicBezTo>
                      <a:pt x="1929" y="784"/>
                      <a:pt x="1786" y="1018"/>
                      <a:pt x="1728" y="1289"/>
                    </a:cubicBezTo>
                    <a:cubicBezTo>
                      <a:pt x="1654" y="1628"/>
                      <a:pt x="1590" y="1968"/>
                      <a:pt x="1534" y="2308"/>
                    </a:cubicBezTo>
                    <a:cubicBezTo>
                      <a:pt x="1506" y="2488"/>
                      <a:pt x="1459" y="2682"/>
                      <a:pt x="1500" y="2851"/>
                    </a:cubicBezTo>
                    <a:cubicBezTo>
                      <a:pt x="1627" y="3376"/>
                      <a:pt x="1668" y="3909"/>
                      <a:pt x="1714" y="4443"/>
                    </a:cubicBezTo>
                    <a:cubicBezTo>
                      <a:pt x="1755" y="4917"/>
                      <a:pt x="1791" y="5392"/>
                      <a:pt x="1827" y="5866"/>
                    </a:cubicBezTo>
                    <a:cubicBezTo>
                      <a:pt x="1849" y="6143"/>
                      <a:pt x="1869" y="6421"/>
                      <a:pt x="1885" y="6700"/>
                    </a:cubicBezTo>
                    <a:cubicBezTo>
                      <a:pt x="1891" y="6775"/>
                      <a:pt x="1903" y="6859"/>
                      <a:pt x="1794" y="6931"/>
                    </a:cubicBezTo>
                    <a:cubicBezTo>
                      <a:pt x="1783" y="6844"/>
                      <a:pt x="1774" y="6781"/>
                      <a:pt x="1770" y="6716"/>
                    </a:cubicBezTo>
                    <a:cubicBezTo>
                      <a:pt x="1762" y="6566"/>
                      <a:pt x="1765" y="6416"/>
                      <a:pt x="1753" y="6268"/>
                    </a:cubicBezTo>
                    <a:cubicBezTo>
                      <a:pt x="1701" y="5645"/>
                      <a:pt x="1650" y="5022"/>
                      <a:pt x="1590" y="4401"/>
                    </a:cubicBezTo>
                    <a:cubicBezTo>
                      <a:pt x="1552" y="4016"/>
                      <a:pt x="1510" y="3632"/>
                      <a:pt x="1444" y="3250"/>
                    </a:cubicBezTo>
                    <a:cubicBezTo>
                      <a:pt x="1402" y="3004"/>
                      <a:pt x="1299" y="2769"/>
                      <a:pt x="1248" y="2524"/>
                    </a:cubicBezTo>
                    <a:cubicBezTo>
                      <a:pt x="1201" y="2298"/>
                      <a:pt x="1096" y="2106"/>
                      <a:pt x="967" y="1920"/>
                    </a:cubicBezTo>
                    <a:cubicBezTo>
                      <a:pt x="885" y="1801"/>
                      <a:pt x="785" y="1717"/>
                      <a:pt x="651" y="1717"/>
                    </a:cubicBezTo>
                    <a:cubicBezTo>
                      <a:pt x="621" y="1717"/>
                      <a:pt x="589" y="1721"/>
                      <a:pt x="554" y="1731"/>
                    </a:cubicBezTo>
                    <a:cubicBezTo>
                      <a:pt x="371" y="1782"/>
                      <a:pt x="239" y="1902"/>
                      <a:pt x="212" y="2095"/>
                    </a:cubicBezTo>
                    <a:cubicBezTo>
                      <a:pt x="176" y="2365"/>
                      <a:pt x="145" y="2635"/>
                      <a:pt x="137" y="2907"/>
                    </a:cubicBezTo>
                    <a:cubicBezTo>
                      <a:pt x="116" y="3702"/>
                      <a:pt x="110" y="4497"/>
                      <a:pt x="92" y="5291"/>
                    </a:cubicBezTo>
                    <a:cubicBezTo>
                      <a:pt x="82" y="5755"/>
                      <a:pt x="55" y="6215"/>
                      <a:pt x="46" y="6677"/>
                    </a:cubicBezTo>
                    <a:cubicBezTo>
                      <a:pt x="31" y="7398"/>
                      <a:pt x="1" y="8119"/>
                      <a:pt x="19" y="8840"/>
                    </a:cubicBezTo>
                    <a:cubicBezTo>
                      <a:pt x="37" y="9525"/>
                      <a:pt x="154" y="10203"/>
                      <a:pt x="275" y="10879"/>
                    </a:cubicBezTo>
                    <a:cubicBezTo>
                      <a:pt x="358" y="11341"/>
                      <a:pt x="457" y="11800"/>
                      <a:pt x="694" y="12213"/>
                    </a:cubicBezTo>
                    <a:cubicBezTo>
                      <a:pt x="822" y="12438"/>
                      <a:pt x="952" y="12661"/>
                      <a:pt x="1096" y="12874"/>
                    </a:cubicBezTo>
                    <a:cubicBezTo>
                      <a:pt x="1164" y="12973"/>
                      <a:pt x="1261" y="13056"/>
                      <a:pt x="1357" y="13128"/>
                    </a:cubicBezTo>
                    <a:cubicBezTo>
                      <a:pt x="1542" y="13266"/>
                      <a:pt x="1738" y="13390"/>
                      <a:pt x="1926" y="13524"/>
                    </a:cubicBezTo>
                    <a:cubicBezTo>
                      <a:pt x="2269" y="13767"/>
                      <a:pt x="2618" y="14009"/>
                      <a:pt x="3021" y="14145"/>
                    </a:cubicBezTo>
                    <a:cubicBezTo>
                      <a:pt x="3303" y="14241"/>
                      <a:pt x="3591" y="14322"/>
                      <a:pt x="3878" y="14405"/>
                    </a:cubicBezTo>
                    <a:cubicBezTo>
                      <a:pt x="4028" y="14448"/>
                      <a:pt x="4184" y="14472"/>
                      <a:pt x="4330" y="14522"/>
                    </a:cubicBezTo>
                    <a:cubicBezTo>
                      <a:pt x="4370" y="14535"/>
                      <a:pt x="4411" y="14615"/>
                      <a:pt x="4409" y="14663"/>
                    </a:cubicBezTo>
                    <a:cubicBezTo>
                      <a:pt x="4407" y="14721"/>
                      <a:pt x="4365" y="14739"/>
                      <a:pt x="4318" y="14739"/>
                    </a:cubicBezTo>
                    <a:cubicBezTo>
                      <a:pt x="4301" y="14739"/>
                      <a:pt x="4284" y="14737"/>
                      <a:pt x="4268" y="14733"/>
                    </a:cubicBezTo>
                    <a:cubicBezTo>
                      <a:pt x="3848" y="14643"/>
                      <a:pt x="3435" y="14535"/>
                      <a:pt x="3033" y="14382"/>
                    </a:cubicBezTo>
                    <a:cubicBezTo>
                      <a:pt x="2649" y="14237"/>
                      <a:pt x="2305" y="14019"/>
                      <a:pt x="1954" y="13812"/>
                    </a:cubicBezTo>
                    <a:cubicBezTo>
                      <a:pt x="1794" y="13716"/>
                      <a:pt x="1629" y="13626"/>
                      <a:pt x="1449" y="13522"/>
                    </a:cubicBezTo>
                    <a:lnTo>
                      <a:pt x="1449" y="13522"/>
                    </a:lnTo>
                    <a:cubicBezTo>
                      <a:pt x="1449" y="13597"/>
                      <a:pt x="1447" y="13638"/>
                      <a:pt x="1450" y="13677"/>
                    </a:cubicBezTo>
                    <a:cubicBezTo>
                      <a:pt x="1497" y="14342"/>
                      <a:pt x="1551" y="15006"/>
                      <a:pt x="1593" y="15671"/>
                    </a:cubicBezTo>
                    <a:cubicBezTo>
                      <a:pt x="1629" y="16268"/>
                      <a:pt x="1653" y="16865"/>
                      <a:pt x="1681" y="17464"/>
                    </a:cubicBezTo>
                    <a:cubicBezTo>
                      <a:pt x="1684" y="17539"/>
                      <a:pt x="1695" y="17605"/>
                      <a:pt x="1762" y="17661"/>
                    </a:cubicBezTo>
                    <a:cubicBezTo>
                      <a:pt x="2110" y="17944"/>
                      <a:pt x="2516" y="18099"/>
                      <a:pt x="2952" y="18156"/>
                    </a:cubicBezTo>
                    <a:cubicBezTo>
                      <a:pt x="3160" y="18183"/>
                      <a:pt x="3368" y="18194"/>
                      <a:pt x="3576" y="18194"/>
                    </a:cubicBezTo>
                    <a:cubicBezTo>
                      <a:pt x="3905" y="18194"/>
                      <a:pt x="4233" y="18167"/>
                      <a:pt x="4561" y="18132"/>
                    </a:cubicBezTo>
                    <a:cubicBezTo>
                      <a:pt x="5186" y="18064"/>
                      <a:pt x="5780" y="17863"/>
                      <a:pt x="6387" y="17712"/>
                    </a:cubicBezTo>
                    <a:cubicBezTo>
                      <a:pt x="6751" y="17620"/>
                      <a:pt x="7099" y="17493"/>
                      <a:pt x="7426" y="17302"/>
                    </a:cubicBezTo>
                    <a:cubicBezTo>
                      <a:pt x="7536" y="17237"/>
                      <a:pt x="7587" y="17165"/>
                      <a:pt x="7557" y="17039"/>
                    </a:cubicBezTo>
                    <a:cubicBezTo>
                      <a:pt x="7548" y="17000"/>
                      <a:pt x="7546" y="16958"/>
                      <a:pt x="7543" y="16918"/>
                    </a:cubicBezTo>
                    <a:cubicBezTo>
                      <a:pt x="7498" y="16282"/>
                      <a:pt x="7452" y="15644"/>
                      <a:pt x="7410" y="15008"/>
                    </a:cubicBezTo>
                    <a:cubicBezTo>
                      <a:pt x="7398" y="14796"/>
                      <a:pt x="7399" y="14586"/>
                      <a:pt x="7392" y="14376"/>
                    </a:cubicBezTo>
                    <a:cubicBezTo>
                      <a:pt x="7386" y="14138"/>
                      <a:pt x="7377" y="13900"/>
                      <a:pt x="7368" y="13662"/>
                    </a:cubicBezTo>
                    <a:cubicBezTo>
                      <a:pt x="7365" y="13575"/>
                      <a:pt x="7395" y="13510"/>
                      <a:pt x="7465" y="13452"/>
                    </a:cubicBezTo>
                    <a:cubicBezTo>
                      <a:pt x="7685" y="13267"/>
                      <a:pt x="7899" y="13081"/>
                      <a:pt x="8108" y="12888"/>
                    </a:cubicBezTo>
                    <a:cubicBezTo>
                      <a:pt x="8282" y="12729"/>
                      <a:pt x="8388" y="12526"/>
                      <a:pt x="8471" y="12306"/>
                    </a:cubicBezTo>
                    <a:cubicBezTo>
                      <a:pt x="8778" y="11494"/>
                      <a:pt x="8967" y="10654"/>
                      <a:pt x="9092" y="9798"/>
                    </a:cubicBezTo>
                    <a:cubicBezTo>
                      <a:pt x="9137" y="9495"/>
                      <a:pt x="9129" y="9191"/>
                      <a:pt x="9051" y="8888"/>
                    </a:cubicBezTo>
                    <a:cubicBezTo>
                      <a:pt x="8912" y="8343"/>
                      <a:pt x="8772" y="7795"/>
                      <a:pt x="8660" y="7245"/>
                    </a:cubicBezTo>
                    <a:cubicBezTo>
                      <a:pt x="8547" y="6685"/>
                      <a:pt x="8474" y="6119"/>
                      <a:pt x="8370" y="5558"/>
                    </a:cubicBezTo>
                    <a:cubicBezTo>
                      <a:pt x="8340" y="5402"/>
                      <a:pt x="8277" y="5245"/>
                      <a:pt x="8199" y="5106"/>
                    </a:cubicBezTo>
                    <a:cubicBezTo>
                      <a:pt x="8133" y="4988"/>
                      <a:pt x="8027" y="4929"/>
                      <a:pt x="7914" y="4929"/>
                    </a:cubicBezTo>
                    <a:cubicBezTo>
                      <a:pt x="7839" y="4929"/>
                      <a:pt x="7762" y="4954"/>
                      <a:pt x="7689" y="5004"/>
                    </a:cubicBezTo>
                    <a:cubicBezTo>
                      <a:pt x="7634" y="5042"/>
                      <a:pt x="7584" y="5090"/>
                      <a:pt x="7539" y="5140"/>
                    </a:cubicBezTo>
                    <a:cubicBezTo>
                      <a:pt x="7353" y="5339"/>
                      <a:pt x="7236" y="5576"/>
                      <a:pt x="7188" y="5842"/>
                    </a:cubicBezTo>
                    <a:cubicBezTo>
                      <a:pt x="7062" y="6544"/>
                      <a:pt x="7059" y="7249"/>
                      <a:pt x="7198" y="7950"/>
                    </a:cubicBezTo>
                    <a:cubicBezTo>
                      <a:pt x="7236" y="8142"/>
                      <a:pt x="7234" y="8328"/>
                      <a:pt x="7179" y="8512"/>
                    </a:cubicBezTo>
                    <a:cubicBezTo>
                      <a:pt x="7098" y="8789"/>
                      <a:pt x="6973" y="9045"/>
                      <a:pt x="6799" y="9276"/>
                    </a:cubicBezTo>
                    <a:cubicBezTo>
                      <a:pt x="6774" y="9309"/>
                      <a:pt x="6741" y="9339"/>
                      <a:pt x="6703" y="9380"/>
                    </a:cubicBezTo>
                    <a:cubicBezTo>
                      <a:pt x="6645" y="9278"/>
                      <a:pt x="6706" y="9219"/>
                      <a:pt x="6736" y="9158"/>
                    </a:cubicBezTo>
                    <a:cubicBezTo>
                      <a:pt x="6823" y="8973"/>
                      <a:pt x="6921" y="8793"/>
                      <a:pt x="6999" y="8605"/>
                    </a:cubicBezTo>
                    <a:cubicBezTo>
                      <a:pt x="7083" y="8403"/>
                      <a:pt x="7114" y="8193"/>
                      <a:pt x="7080" y="7968"/>
                    </a:cubicBezTo>
                    <a:cubicBezTo>
                      <a:pt x="7011" y="7525"/>
                      <a:pt x="6954" y="7080"/>
                      <a:pt x="6993" y="6628"/>
                    </a:cubicBezTo>
                    <a:cubicBezTo>
                      <a:pt x="7003" y="6500"/>
                      <a:pt x="7020" y="6371"/>
                      <a:pt x="7018" y="6242"/>
                    </a:cubicBezTo>
                    <a:cubicBezTo>
                      <a:pt x="7012" y="5872"/>
                      <a:pt x="7092" y="5528"/>
                      <a:pt x="7308" y="5221"/>
                    </a:cubicBezTo>
                    <a:cubicBezTo>
                      <a:pt x="7390" y="5103"/>
                      <a:pt x="7402" y="4974"/>
                      <a:pt x="7374" y="4832"/>
                    </a:cubicBezTo>
                    <a:cubicBezTo>
                      <a:pt x="7287" y="4406"/>
                      <a:pt x="7203" y="3980"/>
                      <a:pt x="7126" y="3552"/>
                    </a:cubicBezTo>
                    <a:cubicBezTo>
                      <a:pt x="7026" y="2985"/>
                      <a:pt x="6913" y="2419"/>
                      <a:pt x="6900" y="1837"/>
                    </a:cubicBezTo>
                    <a:cubicBezTo>
                      <a:pt x="6894" y="1562"/>
                      <a:pt x="6831" y="1285"/>
                      <a:pt x="6769" y="1015"/>
                    </a:cubicBezTo>
                    <a:cubicBezTo>
                      <a:pt x="6745" y="902"/>
                      <a:pt x="6675" y="785"/>
                      <a:pt x="6591" y="704"/>
                    </a:cubicBezTo>
                    <a:cubicBezTo>
                      <a:pt x="6512" y="629"/>
                      <a:pt x="6398" y="586"/>
                      <a:pt x="6285" y="586"/>
                    </a:cubicBezTo>
                    <a:cubicBezTo>
                      <a:pt x="6109" y="586"/>
                      <a:pt x="5936" y="689"/>
                      <a:pt x="5908" y="926"/>
                    </a:cubicBezTo>
                    <a:cubicBezTo>
                      <a:pt x="5881" y="1156"/>
                      <a:pt x="5818" y="1381"/>
                      <a:pt x="5800" y="1610"/>
                    </a:cubicBezTo>
                    <a:cubicBezTo>
                      <a:pt x="5765" y="2050"/>
                      <a:pt x="5746" y="2491"/>
                      <a:pt x="5728" y="2932"/>
                    </a:cubicBezTo>
                    <a:cubicBezTo>
                      <a:pt x="5707" y="3468"/>
                      <a:pt x="5692" y="4004"/>
                      <a:pt x="5675" y="4539"/>
                    </a:cubicBezTo>
                    <a:cubicBezTo>
                      <a:pt x="5674" y="4601"/>
                      <a:pt x="5681" y="4664"/>
                      <a:pt x="5696" y="4722"/>
                    </a:cubicBezTo>
                    <a:cubicBezTo>
                      <a:pt x="5765" y="4985"/>
                      <a:pt x="5842" y="5245"/>
                      <a:pt x="5913" y="5507"/>
                    </a:cubicBezTo>
                    <a:cubicBezTo>
                      <a:pt x="6058" y="6046"/>
                      <a:pt x="6204" y="6583"/>
                      <a:pt x="6346" y="7120"/>
                    </a:cubicBezTo>
                    <a:cubicBezTo>
                      <a:pt x="6357" y="7159"/>
                      <a:pt x="6348" y="7201"/>
                      <a:pt x="6348" y="7242"/>
                    </a:cubicBezTo>
                    <a:cubicBezTo>
                      <a:pt x="6330" y="7246"/>
                      <a:pt x="6312" y="7249"/>
                      <a:pt x="6294" y="7252"/>
                    </a:cubicBezTo>
                    <a:cubicBezTo>
                      <a:pt x="6268" y="7188"/>
                      <a:pt x="6238" y="7125"/>
                      <a:pt x="6219" y="7059"/>
                    </a:cubicBezTo>
                    <a:cubicBezTo>
                      <a:pt x="6102" y="6640"/>
                      <a:pt x="5985" y="6221"/>
                      <a:pt x="5870" y="5801"/>
                    </a:cubicBezTo>
                    <a:cubicBezTo>
                      <a:pt x="5735" y="5303"/>
                      <a:pt x="5572" y="4811"/>
                      <a:pt x="5479" y="4305"/>
                    </a:cubicBezTo>
                    <a:cubicBezTo>
                      <a:pt x="5342" y="3558"/>
                      <a:pt x="5273" y="2797"/>
                      <a:pt x="5146" y="2049"/>
                    </a:cubicBezTo>
                    <a:cubicBezTo>
                      <a:pt x="5063" y="1576"/>
                      <a:pt x="4931" y="1111"/>
                      <a:pt x="4808" y="644"/>
                    </a:cubicBezTo>
                    <a:cubicBezTo>
                      <a:pt x="4760" y="458"/>
                      <a:pt x="4651" y="299"/>
                      <a:pt x="4501" y="173"/>
                    </a:cubicBezTo>
                    <a:cubicBezTo>
                      <a:pt x="4362" y="57"/>
                      <a:pt x="4213" y="0"/>
                      <a:pt x="4073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1038625" y="1235125"/>
                <a:ext cx="236050" cy="463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18550" extrusionOk="0">
                    <a:moveTo>
                      <a:pt x="4250" y="117"/>
                    </a:moveTo>
                    <a:cubicBezTo>
                      <a:pt x="4390" y="117"/>
                      <a:pt x="4539" y="174"/>
                      <a:pt x="4676" y="290"/>
                    </a:cubicBezTo>
                    <a:cubicBezTo>
                      <a:pt x="4826" y="417"/>
                      <a:pt x="4936" y="576"/>
                      <a:pt x="4985" y="762"/>
                    </a:cubicBezTo>
                    <a:cubicBezTo>
                      <a:pt x="5107" y="1227"/>
                      <a:pt x="5240" y="1692"/>
                      <a:pt x="5321" y="2167"/>
                    </a:cubicBezTo>
                    <a:cubicBezTo>
                      <a:pt x="5450" y="2915"/>
                      <a:pt x="5519" y="3676"/>
                      <a:pt x="5656" y="4422"/>
                    </a:cubicBezTo>
                    <a:cubicBezTo>
                      <a:pt x="5749" y="4929"/>
                      <a:pt x="5912" y="5421"/>
                      <a:pt x="6047" y="5919"/>
                    </a:cubicBezTo>
                    <a:cubicBezTo>
                      <a:pt x="6162" y="6338"/>
                      <a:pt x="6279" y="6756"/>
                      <a:pt x="6396" y="7175"/>
                    </a:cubicBezTo>
                    <a:cubicBezTo>
                      <a:pt x="6414" y="7241"/>
                      <a:pt x="6445" y="7306"/>
                      <a:pt x="6471" y="7370"/>
                    </a:cubicBezTo>
                    <a:cubicBezTo>
                      <a:pt x="6489" y="7367"/>
                      <a:pt x="6507" y="7363"/>
                      <a:pt x="6525" y="7360"/>
                    </a:cubicBezTo>
                    <a:cubicBezTo>
                      <a:pt x="6525" y="7319"/>
                      <a:pt x="6532" y="7276"/>
                      <a:pt x="6523" y="7238"/>
                    </a:cubicBezTo>
                    <a:cubicBezTo>
                      <a:pt x="6379" y="6701"/>
                      <a:pt x="6235" y="6162"/>
                      <a:pt x="6090" y="5625"/>
                    </a:cubicBezTo>
                    <a:cubicBezTo>
                      <a:pt x="6017" y="5363"/>
                      <a:pt x="5942" y="5101"/>
                      <a:pt x="5873" y="4839"/>
                    </a:cubicBezTo>
                    <a:cubicBezTo>
                      <a:pt x="5858" y="4780"/>
                      <a:pt x="5851" y="4719"/>
                      <a:pt x="5852" y="4657"/>
                    </a:cubicBezTo>
                    <a:cubicBezTo>
                      <a:pt x="5867" y="4122"/>
                      <a:pt x="5882" y="3586"/>
                      <a:pt x="5905" y="3050"/>
                    </a:cubicBezTo>
                    <a:cubicBezTo>
                      <a:pt x="5923" y="2609"/>
                      <a:pt x="5941" y="2168"/>
                      <a:pt x="5975" y="1728"/>
                    </a:cubicBezTo>
                    <a:cubicBezTo>
                      <a:pt x="5995" y="1499"/>
                      <a:pt x="6056" y="1274"/>
                      <a:pt x="6085" y="1044"/>
                    </a:cubicBezTo>
                    <a:cubicBezTo>
                      <a:pt x="6112" y="807"/>
                      <a:pt x="6285" y="704"/>
                      <a:pt x="6461" y="704"/>
                    </a:cubicBezTo>
                    <a:cubicBezTo>
                      <a:pt x="6574" y="704"/>
                      <a:pt x="6689" y="747"/>
                      <a:pt x="6768" y="822"/>
                    </a:cubicBezTo>
                    <a:cubicBezTo>
                      <a:pt x="6850" y="903"/>
                      <a:pt x="6921" y="1020"/>
                      <a:pt x="6946" y="1133"/>
                    </a:cubicBezTo>
                    <a:cubicBezTo>
                      <a:pt x="7008" y="1403"/>
                      <a:pt x="7069" y="1679"/>
                      <a:pt x="7077" y="1955"/>
                    </a:cubicBezTo>
                    <a:cubicBezTo>
                      <a:pt x="7089" y="2537"/>
                      <a:pt x="7201" y="3101"/>
                      <a:pt x="7303" y="3670"/>
                    </a:cubicBezTo>
                    <a:cubicBezTo>
                      <a:pt x="7380" y="4098"/>
                      <a:pt x="7462" y="4524"/>
                      <a:pt x="7549" y="4950"/>
                    </a:cubicBezTo>
                    <a:cubicBezTo>
                      <a:pt x="7579" y="5091"/>
                      <a:pt x="7566" y="5221"/>
                      <a:pt x="7483" y="5339"/>
                    </a:cubicBezTo>
                    <a:cubicBezTo>
                      <a:pt x="7267" y="5646"/>
                      <a:pt x="7188" y="5990"/>
                      <a:pt x="7194" y="6360"/>
                    </a:cubicBezTo>
                    <a:cubicBezTo>
                      <a:pt x="7197" y="6488"/>
                      <a:pt x="7180" y="6617"/>
                      <a:pt x="7170" y="6746"/>
                    </a:cubicBezTo>
                    <a:cubicBezTo>
                      <a:pt x="7131" y="7196"/>
                      <a:pt x="7188" y="7642"/>
                      <a:pt x="7255" y="8086"/>
                    </a:cubicBezTo>
                    <a:cubicBezTo>
                      <a:pt x="7290" y="8309"/>
                      <a:pt x="7260" y="8521"/>
                      <a:pt x="7176" y="8723"/>
                    </a:cubicBezTo>
                    <a:cubicBezTo>
                      <a:pt x="7098" y="8911"/>
                      <a:pt x="7000" y="9090"/>
                      <a:pt x="6912" y="9274"/>
                    </a:cubicBezTo>
                    <a:cubicBezTo>
                      <a:pt x="6882" y="9337"/>
                      <a:pt x="6822" y="9396"/>
                      <a:pt x="6879" y="9496"/>
                    </a:cubicBezTo>
                    <a:cubicBezTo>
                      <a:pt x="6918" y="9456"/>
                      <a:pt x="6949" y="9427"/>
                      <a:pt x="6976" y="9393"/>
                    </a:cubicBezTo>
                    <a:cubicBezTo>
                      <a:pt x="7149" y="9162"/>
                      <a:pt x="7273" y="8907"/>
                      <a:pt x="7356" y="8630"/>
                    </a:cubicBezTo>
                    <a:cubicBezTo>
                      <a:pt x="7410" y="8444"/>
                      <a:pt x="7413" y="8260"/>
                      <a:pt x="7374" y="8066"/>
                    </a:cubicBezTo>
                    <a:cubicBezTo>
                      <a:pt x="7234" y="7367"/>
                      <a:pt x="7239" y="6662"/>
                      <a:pt x="7365" y="5960"/>
                    </a:cubicBezTo>
                    <a:cubicBezTo>
                      <a:pt x="7413" y="5694"/>
                      <a:pt x="7530" y="5457"/>
                      <a:pt x="7714" y="5258"/>
                    </a:cubicBezTo>
                    <a:cubicBezTo>
                      <a:pt x="7761" y="5208"/>
                      <a:pt x="7811" y="5160"/>
                      <a:pt x="7866" y="5122"/>
                    </a:cubicBezTo>
                    <a:cubicBezTo>
                      <a:pt x="7939" y="5072"/>
                      <a:pt x="8017" y="5047"/>
                      <a:pt x="8091" y="5047"/>
                    </a:cubicBezTo>
                    <a:cubicBezTo>
                      <a:pt x="8205" y="5047"/>
                      <a:pt x="8310" y="5106"/>
                      <a:pt x="8376" y="5223"/>
                    </a:cubicBezTo>
                    <a:cubicBezTo>
                      <a:pt x="8454" y="5363"/>
                      <a:pt x="8516" y="5520"/>
                      <a:pt x="8546" y="5676"/>
                    </a:cubicBezTo>
                    <a:cubicBezTo>
                      <a:pt x="8651" y="6237"/>
                      <a:pt x="8723" y="6803"/>
                      <a:pt x="8837" y="7361"/>
                    </a:cubicBezTo>
                    <a:cubicBezTo>
                      <a:pt x="8949" y="7913"/>
                      <a:pt x="9089" y="8459"/>
                      <a:pt x="9228" y="9006"/>
                    </a:cubicBezTo>
                    <a:cubicBezTo>
                      <a:pt x="9306" y="9309"/>
                      <a:pt x="9312" y="9612"/>
                      <a:pt x="9269" y="9916"/>
                    </a:cubicBezTo>
                    <a:cubicBezTo>
                      <a:pt x="9144" y="10772"/>
                      <a:pt x="8954" y="11610"/>
                      <a:pt x="8648" y="12422"/>
                    </a:cubicBezTo>
                    <a:cubicBezTo>
                      <a:pt x="8564" y="12643"/>
                      <a:pt x="8457" y="12845"/>
                      <a:pt x="8285" y="13004"/>
                    </a:cubicBezTo>
                    <a:cubicBezTo>
                      <a:pt x="8076" y="13198"/>
                      <a:pt x="7860" y="13385"/>
                      <a:pt x="7642" y="13568"/>
                    </a:cubicBezTo>
                    <a:cubicBezTo>
                      <a:pt x="7572" y="13627"/>
                      <a:pt x="7542" y="13693"/>
                      <a:pt x="7545" y="13780"/>
                    </a:cubicBezTo>
                    <a:cubicBezTo>
                      <a:pt x="7552" y="14017"/>
                      <a:pt x="7561" y="14256"/>
                      <a:pt x="7569" y="14493"/>
                    </a:cubicBezTo>
                    <a:cubicBezTo>
                      <a:pt x="7575" y="14704"/>
                      <a:pt x="7573" y="14914"/>
                      <a:pt x="7587" y="15124"/>
                    </a:cubicBezTo>
                    <a:cubicBezTo>
                      <a:pt x="7629" y="15762"/>
                      <a:pt x="7675" y="16398"/>
                      <a:pt x="7720" y="17036"/>
                    </a:cubicBezTo>
                    <a:cubicBezTo>
                      <a:pt x="7723" y="17076"/>
                      <a:pt x="7725" y="17118"/>
                      <a:pt x="7734" y="17157"/>
                    </a:cubicBezTo>
                    <a:cubicBezTo>
                      <a:pt x="7764" y="17283"/>
                      <a:pt x="7711" y="17355"/>
                      <a:pt x="7602" y="17420"/>
                    </a:cubicBezTo>
                    <a:cubicBezTo>
                      <a:pt x="7276" y="17609"/>
                      <a:pt x="6928" y="17738"/>
                      <a:pt x="6562" y="17830"/>
                    </a:cubicBezTo>
                    <a:cubicBezTo>
                      <a:pt x="5956" y="17980"/>
                      <a:pt x="5362" y="18182"/>
                      <a:pt x="4736" y="18248"/>
                    </a:cubicBezTo>
                    <a:cubicBezTo>
                      <a:pt x="4408" y="18284"/>
                      <a:pt x="4079" y="18311"/>
                      <a:pt x="3751" y="18311"/>
                    </a:cubicBezTo>
                    <a:cubicBezTo>
                      <a:pt x="3544" y="18311"/>
                      <a:pt x="3336" y="18300"/>
                      <a:pt x="3129" y="18274"/>
                    </a:cubicBezTo>
                    <a:cubicBezTo>
                      <a:pt x="2691" y="18215"/>
                      <a:pt x="2287" y="18062"/>
                      <a:pt x="1938" y="17779"/>
                    </a:cubicBezTo>
                    <a:cubicBezTo>
                      <a:pt x="1870" y="17723"/>
                      <a:pt x="1861" y="17657"/>
                      <a:pt x="1857" y="17581"/>
                    </a:cubicBezTo>
                    <a:cubicBezTo>
                      <a:pt x="1828" y="16983"/>
                      <a:pt x="1806" y="16385"/>
                      <a:pt x="1768" y="15788"/>
                    </a:cubicBezTo>
                    <a:cubicBezTo>
                      <a:pt x="1728" y="15123"/>
                      <a:pt x="1674" y="14460"/>
                      <a:pt x="1626" y="13795"/>
                    </a:cubicBezTo>
                    <a:cubicBezTo>
                      <a:pt x="1623" y="13754"/>
                      <a:pt x="1626" y="13714"/>
                      <a:pt x="1626" y="13640"/>
                    </a:cubicBezTo>
                    <a:cubicBezTo>
                      <a:pt x="1804" y="13742"/>
                      <a:pt x="1969" y="13834"/>
                      <a:pt x="2131" y="13930"/>
                    </a:cubicBezTo>
                    <a:cubicBezTo>
                      <a:pt x="2481" y="14137"/>
                      <a:pt x="2826" y="14353"/>
                      <a:pt x="3210" y="14500"/>
                    </a:cubicBezTo>
                    <a:cubicBezTo>
                      <a:pt x="3612" y="14653"/>
                      <a:pt x="4025" y="14760"/>
                      <a:pt x="4444" y="14851"/>
                    </a:cubicBezTo>
                    <a:cubicBezTo>
                      <a:pt x="4460" y="14855"/>
                      <a:pt x="4477" y="14857"/>
                      <a:pt x="4493" y="14857"/>
                    </a:cubicBezTo>
                    <a:cubicBezTo>
                      <a:pt x="4540" y="14857"/>
                      <a:pt x="4582" y="14839"/>
                      <a:pt x="4585" y="14781"/>
                    </a:cubicBezTo>
                    <a:cubicBezTo>
                      <a:pt x="4588" y="14733"/>
                      <a:pt x="4546" y="14653"/>
                      <a:pt x="4507" y="14640"/>
                    </a:cubicBezTo>
                    <a:cubicBezTo>
                      <a:pt x="4360" y="14590"/>
                      <a:pt x="4203" y="14566"/>
                      <a:pt x="4053" y="14523"/>
                    </a:cubicBezTo>
                    <a:cubicBezTo>
                      <a:pt x="3767" y="14440"/>
                      <a:pt x="3480" y="14358"/>
                      <a:pt x="3197" y="14263"/>
                    </a:cubicBezTo>
                    <a:cubicBezTo>
                      <a:pt x="2793" y="14125"/>
                      <a:pt x="2446" y="13885"/>
                      <a:pt x="2103" y="13640"/>
                    </a:cubicBezTo>
                    <a:cubicBezTo>
                      <a:pt x="1914" y="13507"/>
                      <a:pt x="1719" y="13384"/>
                      <a:pt x="1534" y="13246"/>
                    </a:cubicBezTo>
                    <a:cubicBezTo>
                      <a:pt x="1438" y="13174"/>
                      <a:pt x="1341" y="13091"/>
                      <a:pt x="1273" y="12992"/>
                    </a:cubicBezTo>
                    <a:cubicBezTo>
                      <a:pt x="1129" y="12779"/>
                      <a:pt x="999" y="12554"/>
                      <a:pt x="869" y="12331"/>
                    </a:cubicBezTo>
                    <a:cubicBezTo>
                      <a:pt x="632" y="11918"/>
                      <a:pt x="535" y="11459"/>
                      <a:pt x="451" y="10995"/>
                    </a:cubicBezTo>
                    <a:cubicBezTo>
                      <a:pt x="329" y="10320"/>
                      <a:pt x="212" y="9642"/>
                      <a:pt x="194" y="8956"/>
                    </a:cubicBezTo>
                    <a:cubicBezTo>
                      <a:pt x="176" y="8236"/>
                      <a:pt x="206" y="7516"/>
                      <a:pt x="221" y="6794"/>
                    </a:cubicBezTo>
                    <a:lnTo>
                      <a:pt x="223" y="6795"/>
                    </a:lnTo>
                    <a:cubicBezTo>
                      <a:pt x="232" y="6333"/>
                      <a:pt x="259" y="5871"/>
                      <a:pt x="269" y="5409"/>
                    </a:cubicBezTo>
                    <a:cubicBezTo>
                      <a:pt x="286" y="4614"/>
                      <a:pt x="293" y="3819"/>
                      <a:pt x="314" y="3025"/>
                    </a:cubicBezTo>
                    <a:cubicBezTo>
                      <a:pt x="322" y="2753"/>
                      <a:pt x="353" y="2482"/>
                      <a:pt x="389" y="2213"/>
                    </a:cubicBezTo>
                    <a:cubicBezTo>
                      <a:pt x="415" y="2020"/>
                      <a:pt x="548" y="1900"/>
                      <a:pt x="731" y="1849"/>
                    </a:cubicBezTo>
                    <a:cubicBezTo>
                      <a:pt x="766" y="1839"/>
                      <a:pt x="798" y="1834"/>
                      <a:pt x="829" y="1834"/>
                    </a:cubicBezTo>
                    <a:cubicBezTo>
                      <a:pt x="962" y="1834"/>
                      <a:pt x="1061" y="1918"/>
                      <a:pt x="1144" y="2038"/>
                    </a:cubicBezTo>
                    <a:cubicBezTo>
                      <a:pt x="1273" y="2222"/>
                      <a:pt x="1377" y="2416"/>
                      <a:pt x="1425" y="2642"/>
                    </a:cubicBezTo>
                    <a:cubicBezTo>
                      <a:pt x="1476" y="2887"/>
                      <a:pt x="1578" y="3122"/>
                      <a:pt x="1620" y="3367"/>
                    </a:cubicBezTo>
                    <a:cubicBezTo>
                      <a:pt x="1686" y="3748"/>
                      <a:pt x="1728" y="4134"/>
                      <a:pt x="1765" y="4519"/>
                    </a:cubicBezTo>
                    <a:cubicBezTo>
                      <a:pt x="1827" y="5140"/>
                      <a:pt x="1878" y="5763"/>
                      <a:pt x="1929" y="6386"/>
                    </a:cubicBezTo>
                    <a:cubicBezTo>
                      <a:pt x="1942" y="6534"/>
                      <a:pt x="1939" y="6684"/>
                      <a:pt x="1947" y="6834"/>
                    </a:cubicBezTo>
                    <a:cubicBezTo>
                      <a:pt x="1950" y="6897"/>
                      <a:pt x="1960" y="6962"/>
                      <a:pt x="1971" y="7049"/>
                    </a:cubicBezTo>
                    <a:cubicBezTo>
                      <a:pt x="2080" y="6977"/>
                      <a:pt x="2067" y="6891"/>
                      <a:pt x="2062" y="6816"/>
                    </a:cubicBezTo>
                    <a:cubicBezTo>
                      <a:pt x="2046" y="6539"/>
                      <a:pt x="2025" y="6261"/>
                      <a:pt x="2004" y="5984"/>
                    </a:cubicBezTo>
                    <a:cubicBezTo>
                      <a:pt x="1968" y="5510"/>
                      <a:pt x="1932" y="5035"/>
                      <a:pt x="1891" y="4561"/>
                    </a:cubicBezTo>
                    <a:cubicBezTo>
                      <a:pt x="1845" y="4027"/>
                      <a:pt x="1803" y="3494"/>
                      <a:pt x="1677" y="2968"/>
                    </a:cubicBezTo>
                    <a:cubicBezTo>
                      <a:pt x="1636" y="2800"/>
                      <a:pt x="1681" y="2606"/>
                      <a:pt x="1711" y="2426"/>
                    </a:cubicBezTo>
                    <a:cubicBezTo>
                      <a:pt x="1767" y="2086"/>
                      <a:pt x="1831" y="1745"/>
                      <a:pt x="1905" y="1407"/>
                    </a:cubicBezTo>
                    <a:cubicBezTo>
                      <a:pt x="1963" y="1136"/>
                      <a:pt x="2106" y="900"/>
                      <a:pt x="2289" y="696"/>
                    </a:cubicBezTo>
                    <a:cubicBezTo>
                      <a:pt x="2377" y="598"/>
                      <a:pt x="2499" y="551"/>
                      <a:pt x="2620" y="551"/>
                    </a:cubicBezTo>
                    <a:cubicBezTo>
                      <a:pt x="2771" y="551"/>
                      <a:pt x="2922" y="624"/>
                      <a:pt x="3005" y="765"/>
                    </a:cubicBezTo>
                    <a:cubicBezTo>
                      <a:pt x="3113" y="951"/>
                      <a:pt x="3195" y="1155"/>
                      <a:pt x="3269" y="1358"/>
                    </a:cubicBezTo>
                    <a:cubicBezTo>
                      <a:pt x="3411" y="1756"/>
                      <a:pt x="3489" y="2168"/>
                      <a:pt x="3530" y="2591"/>
                    </a:cubicBezTo>
                    <a:cubicBezTo>
                      <a:pt x="3573" y="3037"/>
                      <a:pt x="3650" y="3479"/>
                      <a:pt x="3687" y="3925"/>
                    </a:cubicBezTo>
                    <a:cubicBezTo>
                      <a:pt x="3743" y="4623"/>
                      <a:pt x="3777" y="5322"/>
                      <a:pt x="3822" y="6021"/>
                    </a:cubicBezTo>
                    <a:cubicBezTo>
                      <a:pt x="3843" y="6332"/>
                      <a:pt x="3864" y="6644"/>
                      <a:pt x="3891" y="6956"/>
                    </a:cubicBezTo>
                    <a:cubicBezTo>
                      <a:pt x="3897" y="7022"/>
                      <a:pt x="3932" y="7087"/>
                      <a:pt x="3951" y="7153"/>
                    </a:cubicBezTo>
                    <a:cubicBezTo>
                      <a:pt x="3968" y="7151"/>
                      <a:pt x="3984" y="7148"/>
                      <a:pt x="3999" y="7147"/>
                    </a:cubicBezTo>
                    <a:cubicBezTo>
                      <a:pt x="4002" y="7099"/>
                      <a:pt x="4011" y="7051"/>
                      <a:pt x="4008" y="7004"/>
                    </a:cubicBezTo>
                    <a:cubicBezTo>
                      <a:pt x="3969" y="6434"/>
                      <a:pt x="3927" y="5865"/>
                      <a:pt x="3890" y="5297"/>
                    </a:cubicBezTo>
                    <a:cubicBezTo>
                      <a:pt x="3843" y="4572"/>
                      <a:pt x="3827" y="3844"/>
                      <a:pt x="3707" y="3125"/>
                    </a:cubicBezTo>
                    <a:cubicBezTo>
                      <a:pt x="3662" y="2845"/>
                      <a:pt x="3657" y="2557"/>
                      <a:pt x="3645" y="2272"/>
                    </a:cubicBezTo>
                    <a:cubicBezTo>
                      <a:pt x="3630" y="1864"/>
                      <a:pt x="3612" y="1455"/>
                      <a:pt x="3623" y="1049"/>
                    </a:cubicBezTo>
                    <a:cubicBezTo>
                      <a:pt x="3627" y="863"/>
                      <a:pt x="3669" y="668"/>
                      <a:pt x="3741" y="497"/>
                    </a:cubicBezTo>
                    <a:cubicBezTo>
                      <a:pt x="3845" y="247"/>
                      <a:pt x="4038" y="117"/>
                      <a:pt x="4250" y="117"/>
                    </a:cubicBezTo>
                    <a:close/>
                    <a:moveTo>
                      <a:pt x="4288" y="1"/>
                    </a:moveTo>
                    <a:cubicBezTo>
                      <a:pt x="4149" y="1"/>
                      <a:pt x="4012" y="35"/>
                      <a:pt x="3875" y="90"/>
                    </a:cubicBezTo>
                    <a:cubicBezTo>
                      <a:pt x="3731" y="147"/>
                      <a:pt x="3630" y="237"/>
                      <a:pt x="3606" y="395"/>
                    </a:cubicBezTo>
                    <a:cubicBezTo>
                      <a:pt x="3566" y="656"/>
                      <a:pt x="3528" y="918"/>
                      <a:pt x="3486" y="1179"/>
                    </a:cubicBezTo>
                    <a:cubicBezTo>
                      <a:pt x="3477" y="1239"/>
                      <a:pt x="3510" y="1313"/>
                      <a:pt x="3434" y="1374"/>
                    </a:cubicBezTo>
                    <a:cubicBezTo>
                      <a:pt x="3402" y="1311"/>
                      <a:pt x="3375" y="1259"/>
                      <a:pt x="3350" y="1205"/>
                    </a:cubicBezTo>
                    <a:cubicBezTo>
                      <a:pt x="3275" y="1037"/>
                      <a:pt x="3207" y="867"/>
                      <a:pt x="3125" y="702"/>
                    </a:cubicBezTo>
                    <a:cubicBezTo>
                      <a:pt x="3021" y="494"/>
                      <a:pt x="2875" y="398"/>
                      <a:pt x="2669" y="398"/>
                    </a:cubicBezTo>
                    <a:cubicBezTo>
                      <a:pt x="2628" y="398"/>
                      <a:pt x="2584" y="402"/>
                      <a:pt x="2538" y="410"/>
                    </a:cubicBezTo>
                    <a:cubicBezTo>
                      <a:pt x="2374" y="437"/>
                      <a:pt x="2247" y="516"/>
                      <a:pt x="2143" y="641"/>
                    </a:cubicBezTo>
                    <a:cubicBezTo>
                      <a:pt x="1929" y="899"/>
                      <a:pt x="1800" y="1193"/>
                      <a:pt x="1735" y="1520"/>
                    </a:cubicBezTo>
                    <a:cubicBezTo>
                      <a:pt x="1680" y="1804"/>
                      <a:pt x="1620" y="2089"/>
                      <a:pt x="1554" y="2408"/>
                    </a:cubicBezTo>
                    <a:cubicBezTo>
                      <a:pt x="1432" y="2222"/>
                      <a:pt x="1347" y="2068"/>
                      <a:pt x="1240" y="1928"/>
                    </a:cubicBezTo>
                    <a:cubicBezTo>
                      <a:pt x="1133" y="1788"/>
                      <a:pt x="997" y="1684"/>
                      <a:pt x="828" y="1684"/>
                    </a:cubicBezTo>
                    <a:cubicBezTo>
                      <a:pt x="791" y="1684"/>
                      <a:pt x="752" y="1689"/>
                      <a:pt x="712" y="1700"/>
                    </a:cubicBezTo>
                    <a:cubicBezTo>
                      <a:pt x="490" y="1760"/>
                      <a:pt x="320" y="1915"/>
                      <a:pt x="275" y="2143"/>
                    </a:cubicBezTo>
                    <a:cubicBezTo>
                      <a:pt x="223" y="2416"/>
                      <a:pt x="196" y="2695"/>
                      <a:pt x="181" y="2972"/>
                    </a:cubicBezTo>
                    <a:cubicBezTo>
                      <a:pt x="164" y="3326"/>
                      <a:pt x="172" y="3681"/>
                      <a:pt x="170" y="4033"/>
                    </a:cubicBezTo>
                    <a:cubicBezTo>
                      <a:pt x="167" y="4326"/>
                      <a:pt x="176" y="4618"/>
                      <a:pt x="164" y="4911"/>
                    </a:cubicBezTo>
                    <a:cubicBezTo>
                      <a:pt x="125" y="5855"/>
                      <a:pt x="73" y="6800"/>
                      <a:pt x="37" y="7744"/>
                    </a:cubicBezTo>
                    <a:cubicBezTo>
                      <a:pt x="23" y="8131"/>
                      <a:pt x="1" y="8522"/>
                      <a:pt x="46" y="8905"/>
                    </a:cubicBezTo>
                    <a:cubicBezTo>
                      <a:pt x="137" y="9709"/>
                      <a:pt x="254" y="10509"/>
                      <a:pt x="394" y="11306"/>
                    </a:cubicBezTo>
                    <a:cubicBezTo>
                      <a:pt x="509" y="11960"/>
                      <a:pt x="739" y="12577"/>
                      <a:pt x="1174" y="13097"/>
                    </a:cubicBezTo>
                    <a:cubicBezTo>
                      <a:pt x="1231" y="13165"/>
                      <a:pt x="1284" y="13237"/>
                      <a:pt x="1329" y="13312"/>
                    </a:cubicBezTo>
                    <a:cubicBezTo>
                      <a:pt x="1359" y="13363"/>
                      <a:pt x="1389" y="13420"/>
                      <a:pt x="1396" y="13477"/>
                    </a:cubicBezTo>
                    <a:cubicBezTo>
                      <a:pt x="1419" y="13685"/>
                      <a:pt x="1434" y="13895"/>
                      <a:pt x="1447" y="14106"/>
                    </a:cubicBezTo>
                    <a:cubicBezTo>
                      <a:pt x="1479" y="14554"/>
                      <a:pt x="1512" y="15001"/>
                      <a:pt x="1536" y="15450"/>
                    </a:cubicBezTo>
                    <a:cubicBezTo>
                      <a:pt x="1576" y="16190"/>
                      <a:pt x="1612" y="16929"/>
                      <a:pt x="1644" y="17671"/>
                    </a:cubicBezTo>
                    <a:cubicBezTo>
                      <a:pt x="1648" y="17776"/>
                      <a:pt x="1681" y="17852"/>
                      <a:pt x="1756" y="17918"/>
                    </a:cubicBezTo>
                    <a:cubicBezTo>
                      <a:pt x="2140" y="18260"/>
                      <a:pt x="2601" y="18443"/>
                      <a:pt x="3101" y="18508"/>
                    </a:cubicBezTo>
                    <a:cubicBezTo>
                      <a:pt x="3329" y="18537"/>
                      <a:pt x="3558" y="18550"/>
                      <a:pt x="3788" y="18550"/>
                    </a:cubicBezTo>
                    <a:cubicBezTo>
                      <a:pt x="4101" y="18550"/>
                      <a:pt x="4416" y="18526"/>
                      <a:pt x="4729" y="18487"/>
                    </a:cubicBezTo>
                    <a:cubicBezTo>
                      <a:pt x="4958" y="18460"/>
                      <a:pt x="5188" y="18430"/>
                      <a:pt x="5413" y="18380"/>
                    </a:cubicBezTo>
                    <a:cubicBezTo>
                      <a:pt x="5717" y="18313"/>
                      <a:pt x="6017" y="18224"/>
                      <a:pt x="6321" y="18146"/>
                    </a:cubicBezTo>
                    <a:cubicBezTo>
                      <a:pt x="6828" y="18016"/>
                      <a:pt x="7335" y="17884"/>
                      <a:pt x="7782" y="17593"/>
                    </a:cubicBezTo>
                    <a:cubicBezTo>
                      <a:pt x="7860" y="17543"/>
                      <a:pt x="7935" y="17489"/>
                      <a:pt x="8009" y="17438"/>
                    </a:cubicBezTo>
                    <a:cubicBezTo>
                      <a:pt x="7871" y="16734"/>
                      <a:pt x="7851" y="16041"/>
                      <a:pt x="7812" y="15349"/>
                    </a:cubicBezTo>
                    <a:cubicBezTo>
                      <a:pt x="7786" y="14887"/>
                      <a:pt x="7773" y="14425"/>
                      <a:pt x="7747" y="13964"/>
                    </a:cubicBezTo>
                    <a:cubicBezTo>
                      <a:pt x="7740" y="13820"/>
                      <a:pt x="7735" y="13693"/>
                      <a:pt x="7892" y="13624"/>
                    </a:cubicBezTo>
                    <a:cubicBezTo>
                      <a:pt x="7916" y="13613"/>
                      <a:pt x="7932" y="13588"/>
                      <a:pt x="7952" y="13568"/>
                    </a:cubicBezTo>
                    <a:cubicBezTo>
                      <a:pt x="8088" y="13420"/>
                      <a:pt x="8220" y="13264"/>
                      <a:pt x="8364" y="13121"/>
                    </a:cubicBezTo>
                    <a:cubicBezTo>
                      <a:pt x="8537" y="12950"/>
                      <a:pt x="8664" y="12755"/>
                      <a:pt x="8747" y="12527"/>
                    </a:cubicBezTo>
                    <a:cubicBezTo>
                      <a:pt x="9021" y="11763"/>
                      <a:pt x="9222" y="10983"/>
                      <a:pt x="9357" y="10183"/>
                    </a:cubicBezTo>
                    <a:cubicBezTo>
                      <a:pt x="9441" y="9684"/>
                      <a:pt x="9431" y="9201"/>
                      <a:pt x="9284" y="8711"/>
                    </a:cubicBezTo>
                    <a:cubicBezTo>
                      <a:pt x="9050" y="7930"/>
                      <a:pt x="8907" y="7127"/>
                      <a:pt x="8789" y="6318"/>
                    </a:cubicBezTo>
                    <a:cubicBezTo>
                      <a:pt x="8751" y="6056"/>
                      <a:pt x="8711" y="5795"/>
                      <a:pt x="8666" y="5534"/>
                    </a:cubicBezTo>
                    <a:cubicBezTo>
                      <a:pt x="8636" y="5357"/>
                      <a:pt x="8561" y="5196"/>
                      <a:pt x="8439" y="5061"/>
                    </a:cubicBezTo>
                    <a:cubicBezTo>
                      <a:pt x="8339" y="4948"/>
                      <a:pt x="8222" y="4891"/>
                      <a:pt x="8092" y="4891"/>
                    </a:cubicBezTo>
                    <a:cubicBezTo>
                      <a:pt x="8032" y="4891"/>
                      <a:pt x="7969" y="4903"/>
                      <a:pt x="7904" y="4927"/>
                    </a:cubicBezTo>
                    <a:cubicBezTo>
                      <a:pt x="7850" y="4948"/>
                      <a:pt x="7797" y="4974"/>
                      <a:pt x="7723" y="5007"/>
                    </a:cubicBezTo>
                    <a:cubicBezTo>
                      <a:pt x="7698" y="4912"/>
                      <a:pt x="7671" y="4837"/>
                      <a:pt x="7656" y="4759"/>
                    </a:cubicBezTo>
                    <a:cubicBezTo>
                      <a:pt x="7563" y="4266"/>
                      <a:pt x="7465" y="3772"/>
                      <a:pt x="7381" y="3275"/>
                    </a:cubicBezTo>
                    <a:cubicBezTo>
                      <a:pt x="7312" y="2867"/>
                      <a:pt x="7233" y="2464"/>
                      <a:pt x="7227" y="2044"/>
                    </a:cubicBezTo>
                    <a:cubicBezTo>
                      <a:pt x="7222" y="1728"/>
                      <a:pt x="7143" y="1412"/>
                      <a:pt x="7089" y="1098"/>
                    </a:cubicBezTo>
                    <a:cubicBezTo>
                      <a:pt x="7062" y="939"/>
                      <a:pt x="6979" y="806"/>
                      <a:pt x="6849" y="707"/>
                    </a:cubicBezTo>
                    <a:cubicBezTo>
                      <a:pt x="6727" y="613"/>
                      <a:pt x="6595" y="569"/>
                      <a:pt x="6470" y="569"/>
                    </a:cubicBezTo>
                    <a:cubicBezTo>
                      <a:pt x="6234" y="569"/>
                      <a:pt x="6025" y="727"/>
                      <a:pt x="5968" y="1007"/>
                    </a:cubicBezTo>
                    <a:cubicBezTo>
                      <a:pt x="5897" y="1359"/>
                      <a:pt x="5839" y="1716"/>
                      <a:pt x="5815" y="2075"/>
                    </a:cubicBezTo>
                    <a:cubicBezTo>
                      <a:pt x="5780" y="2617"/>
                      <a:pt x="5779" y="3161"/>
                      <a:pt x="5762" y="3706"/>
                    </a:cubicBezTo>
                    <a:cubicBezTo>
                      <a:pt x="5759" y="3760"/>
                      <a:pt x="5750" y="3816"/>
                      <a:pt x="5743" y="3870"/>
                    </a:cubicBezTo>
                    <a:cubicBezTo>
                      <a:pt x="5707" y="3849"/>
                      <a:pt x="5695" y="3831"/>
                      <a:pt x="5692" y="3813"/>
                    </a:cubicBezTo>
                    <a:cubicBezTo>
                      <a:pt x="5623" y="3320"/>
                      <a:pt x="5546" y="2830"/>
                      <a:pt x="5489" y="2338"/>
                    </a:cubicBezTo>
                    <a:cubicBezTo>
                      <a:pt x="5417" y="1706"/>
                      <a:pt x="5249" y="1100"/>
                      <a:pt x="5035" y="503"/>
                    </a:cubicBezTo>
                    <a:cubicBezTo>
                      <a:pt x="4955" y="284"/>
                      <a:pt x="4802" y="141"/>
                      <a:pt x="4588" y="57"/>
                    </a:cubicBezTo>
                    <a:cubicBezTo>
                      <a:pt x="4487" y="18"/>
                      <a:pt x="4387" y="1"/>
                      <a:pt x="4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1072850" y="1429250"/>
                <a:ext cx="1192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62" extrusionOk="0">
                    <a:moveTo>
                      <a:pt x="3029" y="1"/>
                    </a:moveTo>
                    <a:cubicBezTo>
                      <a:pt x="2596" y="1"/>
                      <a:pt x="2163" y="25"/>
                      <a:pt x="1735" y="102"/>
                    </a:cubicBezTo>
                    <a:cubicBezTo>
                      <a:pt x="1206" y="196"/>
                      <a:pt x="690" y="342"/>
                      <a:pt x="168" y="468"/>
                    </a:cubicBezTo>
                    <a:cubicBezTo>
                      <a:pt x="110" y="483"/>
                      <a:pt x="56" y="519"/>
                      <a:pt x="0" y="546"/>
                    </a:cubicBezTo>
                    <a:cubicBezTo>
                      <a:pt x="49" y="557"/>
                      <a:pt x="97" y="561"/>
                      <a:pt x="143" y="561"/>
                    </a:cubicBezTo>
                    <a:cubicBezTo>
                      <a:pt x="286" y="561"/>
                      <a:pt x="418" y="517"/>
                      <a:pt x="549" y="478"/>
                    </a:cubicBezTo>
                    <a:cubicBezTo>
                      <a:pt x="1283" y="264"/>
                      <a:pt x="2029" y="142"/>
                      <a:pt x="2795" y="120"/>
                    </a:cubicBezTo>
                    <a:cubicBezTo>
                      <a:pt x="3035" y="112"/>
                      <a:pt x="3275" y="102"/>
                      <a:pt x="3514" y="102"/>
                    </a:cubicBezTo>
                    <a:cubicBezTo>
                      <a:pt x="3864" y="102"/>
                      <a:pt x="4213" y="124"/>
                      <a:pt x="4560" y="207"/>
                    </a:cubicBezTo>
                    <a:cubicBezTo>
                      <a:pt x="4579" y="212"/>
                      <a:pt x="4599" y="213"/>
                      <a:pt x="4622" y="213"/>
                    </a:cubicBezTo>
                    <a:cubicBezTo>
                      <a:pt x="4661" y="213"/>
                      <a:pt x="4708" y="208"/>
                      <a:pt x="4770" y="208"/>
                    </a:cubicBezTo>
                    <a:cubicBezTo>
                      <a:pt x="4716" y="171"/>
                      <a:pt x="4696" y="148"/>
                      <a:pt x="4674" y="144"/>
                    </a:cubicBezTo>
                    <a:cubicBezTo>
                      <a:pt x="4392" y="99"/>
                      <a:pt x="4111" y="31"/>
                      <a:pt x="3828" y="21"/>
                    </a:cubicBezTo>
                    <a:cubicBezTo>
                      <a:pt x="3562" y="10"/>
                      <a:pt x="3295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1071950" y="1456900"/>
                <a:ext cx="8662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29" extrusionOk="0">
                    <a:moveTo>
                      <a:pt x="113" y="1"/>
                    </a:moveTo>
                    <a:cubicBezTo>
                      <a:pt x="81" y="1"/>
                      <a:pt x="44" y="11"/>
                      <a:pt x="0" y="37"/>
                    </a:cubicBezTo>
                    <a:cubicBezTo>
                      <a:pt x="75" y="85"/>
                      <a:pt x="129" y="120"/>
                      <a:pt x="182" y="153"/>
                    </a:cubicBezTo>
                    <a:cubicBezTo>
                      <a:pt x="389" y="283"/>
                      <a:pt x="609" y="394"/>
                      <a:pt x="800" y="544"/>
                    </a:cubicBezTo>
                    <a:cubicBezTo>
                      <a:pt x="1876" y="1389"/>
                      <a:pt x="2701" y="2439"/>
                      <a:pt x="3316" y="3659"/>
                    </a:cubicBezTo>
                    <a:cubicBezTo>
                      <a:pt x="3345" y="3716"/>
                      <a:pt x="3378" y="3773"/>
                      <a:pt x="3411" y="3829"/>
                    </a:cubicBezTo>
                    <a:cubicBezTo>
                      <a:pt x="3427" y="3820"/>
                      <a:pt x="3447" y="3811"/>
                      <a:pt x="3465" y="3802"/>
                    </a:cubicBezTo>
                    <a:cubicBezTo>
                      <a:pt x="3432" y="3722"/>
                      <a:pt x="3403" y="3641"/>
                      <a:pt x="3366" y="3565"/>
                    </a:cubicBezTo>
                    <a:cubicBezTo>
                      <a:pt x="2905" y="2670"/>
                      <a:pt x="2333" y="1857"/>
                      <a:pt x="1613" y="1152"/>
                    </a:cubicBezTo>
                    <a:cubicBezTo>
                      <a:pt x="1468" y="1008"/>
                      <a:pt x="1319" y="868"/>
                      <a:pt x="1172" y="727"/>
                    </a:cubicBezTo>
                    <a:cubicBezTo>
                      <a:pt x="894" y="463"/>
                      <a:pt x="585" y="243"/>
                      <a:pt x="254" y="54"/>
                    </a:cubicBezTo>
                    <a:cubicBezTo>
                      <a:pt x="212" y="30"/>
                      <a:pt x="16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1171875" y="1481575"/>
                <a:ext cx="28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915" extrusionOk="0">
                    <a:moveTo>
                      <a:pt x="1085" y="0"/>
                    </a:moveTo>
                    <a:cubicBezTo>
                      <a:pt x="1013" y="0"/>
                      <a:pt x="975" y="49"/>
                      <a:pt x="937" y="88"/>
                    </a:cubicBezTo>
                    <a:cubicBezTo>
                      <a:pt x="766" y="262"/>
                      <a:pt x="596" y="438"/>
                      <a:pt x="429" y="616"/>
                    </a:cubicBezTo>
                    <a:cubicBezTo>
                      <a:pt x="150" y="912"/>
                      <a:pt x="48" y="1281"/>
                      <a:pt x="9" y="1671"/>
                    </a:cubicBezTo>
                    <a:lnTo>
                      <a:pt x="8" y="1671"/>
                    </a:lnTo>
                    <a:cubicBezTo>
                      <a:pt x="0" y="1749"/>
                      <a:pt x="23" y="1830"/>
                      <a:pt x="32" y="1908"/>
                    </a:cubicBezTo>
                    <a:cubicBezTo>
                      <a:pt x="45" y="1911"/>
                      <a:pt x="59" y="1913"/>
                      <a:pt x="72" y="1914"/>
                    </a:cubicBezTo>
                    <a:cubicBezTo>
                      <a:pt x="87" y="1821"/>
                      <a:pt x="105" y="1730"/>
                      <a:pt x="119" y="1637"/>
                    </a:cubicBezTo>
                    <a:cubicBezTo>
                      <a:pt x="167" y="1295"/>
                      <a:pt x="276" y="978"/>
                      <a:pt x="516" y="720"/>
                    </a:cubicBezTo>
                    <a:cubicBezTo>
                      <a:pt x="683" y="541"/>
                      <a:pt x="850" y="364"/>
                      <a:pt x="1016" y="186"/>
                    </a:cubicBezTo>
                    <a:cubicBezTo>
                      <a:pt x="1064" y="135"/>
                      <a:pt x="1124" y="91"/>
                      <a:pt x="1121" y="4"/>
                    </a:cubicBezTo>
                    <a:cubicBezTo>
                      <a:pt x="1108" y="2"/>
                      <a:pt x="1096" y="0"/>
                      <a:pt x="1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1167825" y="1587750"/>
                <a:ext cx="429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55" extrusionOk="0">
                    <a:moveTo>
                      <a:pt x="1691" y="1"/>
                    </a:moveTo>
                    <a:lnTo>
                      <a:pt x="1691" y="1"/>
                    </a:lnTo>
                    <a:cubicBezTo>
                      <a:pt x="1406" y="112"/>
                      <a:pt x="1124" y="215"/>
                      <a:pt x="846" y="331"/>
                    </a:cubicBezTo>
                    <a:cubicBezTo>
                      <a:pt x="572" y="445"/>
                      <a:pt x="264" y="469"/>
                      <a:pt x="0" y="620"/>
                    </a:cubicBezTo>
                    <a:cubicBezTo>
                      <a:pt x="31" y="642"/>
                      <a:pt x="58" y="655"/>
                      <a:pt x="83" y="655"/>
                    </a:cubicBezTo>
                    <a:cubicBezTo>
                      <a:pt x="88" y="655"/>
                      <a:pt x="93" y="654"/>
                      <a:pt x="98" y="653"/>
                    </a:cubicBezTo>
                    <a:cubicBezTo>
                      <a:pt x="621" y="560"/>
                      <a:pt x="1112" y="361"/>
                      <a:pt x="1601" y="161"/>
                    </a:cubicBezTo>
                    <a:cubicBezTo>
                      <a:pt x="1654" y="140"/>
                      <a:pt x="1715" y="110"/>
                      <a:pt x="1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>
                <a:off x="1136125" y="1437050"/>
                <a:ext cx="203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" extrusionOk="0">
                    <a:moveTo>
                      <a:pt x="392" y="0"/>
                    </a:moveTo>
                    <a:cubicBezTo>
                      <a:pt x="238" y="0"/>
                      <a:pt x="93" y="24"/>
                      <a:pt x="0" y="69"/>
                    </a:cubicBezTo>
                    <a:lnTo>
                      <a:pt x="814" y="69"/>
                    </a:lnTo>
                    <a:cubicBezTo>
                      <a:pt x="691" y="22"/>
                      <a:pt x="53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" name="Google Shape;285;p33"/>
          <p:cNvSpPr/>
          <p:nvPr/>
        </p:nvSpPr>
        <p:spPr>
          <a:xfrm>
            <a:off x="7128644" y="3915050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25834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36044" y="380952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 points </a:t>
            </a:r>
            <a:r>
              <a:rPr lang="en-US" dirty="0" err="1"/>
              <a:t>d’int</a:t>
            </a:r>
            <a:r>
              <a:rPr lang="fr-FR" sz="2800" b="1" dirty="0"/>
              <a:t>ê</a:t>
            </a:r>
            <a:r>
              <a:rPr lang="en-US" dirty="0"/>
              <a:t>ret de la main</a:t>
            </a:r>
            <a:endParaRPr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3"/>
          </p:nvPr>
        </p:nvSpPr>
        <p:spPr>
          <a:xfrm>
            <a:off x="690422" y="1136276"/>
            <a:ext cx="7713900" cy="1686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r>
              <a:rPr lang="fr-FR" sz="1600" b="1" dirty="0"/>
              <a:t>Les points d'intérêt de la main</a:t>
            </a:r>
            <a:r>
              <a:rPr lang="fr-FR" sz="1600" dirty="0"/>
              <a:t>, également appelés </a:t>
            </a:r>
            <a:r>
              <a:rPr lang="fr-FR" sz="1600" b="1" dirty="0" err="1"/>
              <a:t>landmarks</a:t>
            </a:r>
            <a:r>
              <a:rPr lang="fr-FR" sz="1600" dirty="0"/>
              <a:t> de la main, sont des points clés sur la main qui peuvent être détectés à partir d'images ou de vidéos en utilisant des techniques de vision par ordinateur.</a:t>
            </a:r>
          </a:p>
          <a:p>
            <a:pPr marL="139700" indent="0" algn="just"/>
            <a:endParaRPr lang="fr-FR" sz="1600" b="0" i="0" dirty="0">
              <a:solidFill>
                <a:srgbClr val="002060"/>
              </a:solidFill>
              <a:effectLst/>
              <a:latin typeface="Albert Sans" panose="020B0604020202020204" charset="0"/>
            </a:endParaRPr>
          </a:p>
          <a:p>
            <a:pPr marL="139700" indent="0" algn="just"/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La détection précise de ces points peut être effectuée à l'aide de bibliothèques de vision par ordinateur telles que </a:t>
            </a:r>
            <a:r>
              <a:rPr lang="fr-FR" sz="1600" b="0" i="0" dirty="0" err="1">
                <a:solidFill>
                  <a:srgbClr val="002060"/>
                </a:solidFill>
                <a:effectLst/>
                <a:latin typeface="Albert Sans" panose="020B0604020202020204" charset="0"/>
              </a:rPr>
              <a:t>Mediapipe</a:t>
            </a:r>
            <a:r>
              <a:rPr lang="fr-FR" sz="1600" b="0" i="0" dirty="0">
                <a:solidFill>
                  <a:srgbClr val="002060"/>
                </a:solidFill>
                <a:effectLst/>
                <a:latin typeface="Albert Sans" panose="020B0604020202020204" charset="0"/>
              </a:rPr>
              <a:t>.</a:t>
            </a:r>
            <a:endParaRPr lang="en-US" sz="1600" dirty="0">
              <a:solidFill>
                <a:srgbClr val="002060"/>
              </a:solidFill>
              <a:latin typeface="Albert Sans" panose="020B060402020202020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98953-963E-90C1-0904-9BD1F0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13" y="2936157"/>
            <a:ext cx="4692770" cy="12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3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36044" y="380952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 points </a:t>
            </a:r>
            <a:r>
              <a:rPr lang="en-US" dirty="0" err="1"/>
              <a:t>d’int</a:t>
            </a:r>
            <a:r>
              <a:rPr lang="fr-FR" sz="2800" b="1" dirty="0"/>
              <a:t>ê</a:t>
            </a:r>
            <a:r>
              <a:rPr lang="en-US" dirty="0"/>
              <a:t>ret de la main</a:t>
            </a:r>
            <a:endParaRPr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3"/>
          </p:nvPr>
        </p:nvSpPr>
        <p:spPr>
          <a:xfrm>
            <a:off x="736044" y="1134301"/>
            <a:ext cx="7751812" cy="100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r>
              <a:rPr lang="fr-FR" sz="1600" dirty="0"/>
              <a:t>Ces points correspondent à des parties anatomiques importantes de la main, telles que les articulations et les extrémités des doigts, et sont utilisés pour reconnaître et analyser les gestes de la main.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01AF72-E8C7-E1B1-9499-B85C1AD40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36" y="2061713"/>
            <a:ext cx="3605841" cy="26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1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36044" y="380952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 points </a:t>
            </a:r>
            <a:r>
              <a:rPr lang="en-US" dirty="0" err="1"/>
              <a:t>d’int</a:t>
            </a:r>
            <a:r>
              <a:rPr lang="fr-FR" sz="2800" b="1" dirty="0"/>
              <a:t>ê</a:t>
            </a:r>
            <a:r>
              <a:rPr lang="en-US" dirty="0"/>
              <a:t>ret de la main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5B00F3-7660-2493-0E8C-322D2A88B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48"/>
          <a:stretch/>
        </p:blipFill>
        <p:spPr>
          <a:xfrm>
            <a:off x="2665562" y="1106033"/>
            <a:ext cx="3605841" cy="35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9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458</Words>
  <Application>Microsoft Office PowerPoint</Application>
  <PresentationFormat>Affichage à l'écran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Bebas Neue</vt:lpstr>
      <vt:lpstr>Imprint MT Shadow</vt:lpstr>
      <vt:lpstr>Söhne</vt:lpstr>
      <vt:lpstr>Wingdings</vt:lpstr>
      <vt:lpstr>Albert Sans</vt:lpstr>
      <vt:lpstr>Albert Sans SemiBold</vt:lpstr>
      <vt:lpstr>Albert Sans Medium</vt:lpstr>
      <vt:lpstr>ASL Workshop to Celebrate International Day of Sign Languages by Slidesgo</vt:lpstr>
      <vt:lpstr>DETECTION DE LA LANGUE DES SIGNES ASL</vt:lpstr>
      <vt:lpstr>01.</vt:lpstr>
      <vt:lpstr>Jeu de données</vt:lpstr>
      <vt:lpstr>Collection et préparation du dataset</vt:lpstr>
      <vt:lpstr>Collection et préparation du dataset</vt:lpstr>
      <vt:lpstr>Création du dataset</vt:lpstr>
      <vt:lpstr>Les points d’intêret de la main</vt:lpstr>
      <vt:lpstr>Les points d’intêret de la main</vt:lpstr>
      <vt:lpstr>Les points d’intêret de la main</vt:lpstr>
      <vt:lpstr>Modèle</vt:lpstr>
      <vt:lpstr>Random Forest</vt:lpstr>
      <vt:lpstr>Présentation PowerPoint</vt:lpstr>
      <vt:lpstr>Présentation PowerPoint</vt:lpstr>
      <vt:lpstr>Démonstration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LA LANGUE DES SIGNES ASL</dc:title>
  <cp:lastModifiedBy>Admin</cp:lastModifiedBy>
  <cp:revision>9</cp:revision>
  <dcterms:modified xsi:type="dcterms:W3CDTF">2023-05-09T11:13:50Z</dcterms:modified>
</cp:coreProperties>
</file>