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1" r:id="rId3"/>
    <p:sldMasterId id="2147483777" r:id="rId4"/>
  </p:sldMasterIdLst>
  <p:notesMasterIdLst>
    <p:notesMasterId r:id="rId8"/>
  </p:notesMasterIdLst>
  <p:sldIdLst>
    <p:sldId id="256" r:id="rId5"/>
    <p:sldId id="257"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31" autoAdjust="0"/>
    <p:restoredTop sz="94660"/>
  </p:normalViewPr>
  <p:slideViewPr>
    <p:cSldViewPr snapToGrid="0">
      <p:cViewPr varScale="1">
        <p:scale>
          <a:sx n="76" d="100"/>
          <a:sy n="76" d="100"/>
        </p:scale>
        <p:origin x="7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1E93D8-FF97-45ED-B015-03D525EB6E85}" type="datetimeFigureOut">
              <a:rPr lang="en-US" smtClean="0"/>
              <a:t>5/14/2025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4CC239-AB66-45E7-9C8D-8759B56A465D}" type="slidenum">
              <a:rPr lang="en-US" smtClean="0"/>
              <a:t>‹#›</a:t>
            </a:fld>
            <a:endParaRPr lang="en-US"/>
          </a:p>
        </p:txBody>
      </p:sp>
    </p:spTree>
    <p:extLst>
      <p:ext uri="{BB962C8B-B14F-4D97-AF65-F5344CB8AC3E}">
        <p14:creationId xmlns:p14="http://schemas.microsoft.com/office/powerpoint/2010/main" val="3868842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31BA2-9252-9704-3696-612C66D856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882BB75-A804-3FDD-8D76-2526DAC226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19FD2A-C7D2-5A54-1DD5-3766BEFAC195}"/>
              </a:ext>
            </a:extLst>
          </p:cNvPr>
          <p:cNvSpPr>
            <a:spLocks noGrp="1"/>
          </p:cNvSpPr>
          <p:nvPr>
            <p:ph type="dt" sz="half" idx="10"/>
          </p:nvPr>
        </p:nvSpPr>
        <p:spPr/>
        <p:txBody>
          <a:bodyPr/>
          <a:lstStyle/>
          <a:p>
            <a:fld id="{C3D71C98-F3DC-441A-A014-07EDAD97CE9A}" type="datetimeFigureOut">
              <a:rPr lang="en-US" smtClean="0"/>
              <a:t>5/14/2025</a:t>
            </a:fld>
            <a:endParaRPr lang="en-US"/>
          </a:p>
        </p:txBody>
      </p:sp>
      <p:sp>
        <p:nvSpPr>
          <p:cNvPr id="5" name="Footer Placeholder 4">
            <a:extLst>
              <a:ext uri="{FF2B5EF4-FFF2-40B4-BE49-F238E27FC236}">
                <a16:creationId xmlns:a16="http://schemas.microsoft.com/office/drawing/2014/main" id="{4228D8E3-D032-6CD7-3318-E2B49EB3A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CB4CDD-EA87-D6DF-42C5-88546EFA3FC9}"/>
              </a:ext>
            </a:extLst>
          </p:cNvPr>
          <p:cNvSpPr>
            <a:spLocks noGrp="1"/>
          </p:cNvSpPr>
          <p:nvPr>
            <p:ph type="sldNum" sz="quarter" idx="12"/>
          </p:nvPr>
        </p:nvSpPr>
        <p:spPr/>
        <p:txBody>
          <a:bodyPr/>
          <a:lstStyle/>
          <a:p>
            <a:fld id="{5DB9296B-CE81-483B-B498-5CB59F18C51F}" type="slidenum">
              <a:rPr lang="en-US" smtClean="0"/>
              <a:t>‹#›</a:t>
            </a:fld>
            <a:endParaRPr lang="en-US"/>
          </a:p>
        </p:txBody>
      </p:sp>
    </p:spTree>
    <p:extLst>
      <p:ext uri="{BB962C8B-B14F-4D97-AF65-F5344CB8AC3E}">
        <p14:creationId xmlns:p14="http://schemas.microsoft.com/office/powerpoint/2010/main" val="2714695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C9F3B-C578-6129-3CD4-A1055065B0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A0F81E-293B-A2CB-35FF-D865475571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5328B-3F20-C56F-B114-662F573DC3D6}"/>
              </a:ext>
            </a:extLst>
          </p:cNvPr>
          <p:cNvSpPr>
            <a:spLocks noGrp="1"/>
          </p:cNvSpPr>
          <p:nvPr>
            <p:ph type="dt" sz="half" idx="10"/>
          </p:nvPr>
        </p:nvSpPr>
        <p:spPr/>
        <p:txBody>
          <a:bodyPr/>
          <a:lstStyle/>
          <a:p>
            <a:fld id="{C3D71C98-F3DC-441A-A014-07EDAD97CE9A}" type="datetimeFigureOut">
              <a:rPr lang="en-US" smtClean="0"/>
              <a:t>5/14/2025</a:t>
            </a:fld>
            <a:endParaRPr lang="en-US"/>
          </a:p>
        </p:txBody>
      </p:sp>
      <p:sp>
        <p:nvSpPr>
          <p:cNvPr id="5" name="Footer Placeholder 4">
            <a:extLst>
              <a:ext uri="{FF2B5EF4-FFF2-40B4-BE49-F238E27FC236}">
                <a16:creationId xmlns:a16="http://schemas.microsoft.com/office/drawing/2014/main" id="{4B946D4C-3670-333A-427B-424AFF98C2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21A6B-F0D3-040B-139F-5182E309A8DA}"/>
              </a:ext>
            </a:extLst>
          </p:cNvPr>
          <p:cNvSpPr>
            <a:spLocks noGrp="1"/>
          </p:cNvSpPr>
          <p:nvPr>
            <p:ph type="sldNum" sz="quarter" idx="12"/>
          </p:nvPr>
        </p:nvSpPr>
        <p:spPr/>
        <p:txBody>
          <a:bodyPr/>
          <a:lstStyle/>
          <a:p>
            <a:fld id="{5DB9296B-CE81-483B-B498-5CB59F18C51F}" type="slidenum">
              <a:rPr lang="en-US" smtClean="0"/>
              <a:t>‹#›</a:t>
            </a:fld>
            <a:endParaRPr lang="en-US"/>
          </a:p>
        </p:txBody>
      </p:sp>
    </p:spTree>
    <p:extLst>
      <p:ext uri="{BB962C8B-B14F-4D97-AF65-F5344CB8AC3E}">
        <p14:creationId xmlns:p14="http://schemas.microsoft.com/office/powerpoint/2010/main" val="405301071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 Chart C44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12" name="Straight Connector 11">
            <a:extLst>
              <a:ext uri="{FF2B5EF4-FFF2-40B4-BE49-F238E27FC236}">
                <a16:creationId xmlns:a16="http://schemas.microsoft.com/office/drawing/2014/main" id="{87C721BF-DF2E-F647-91C1-F418AE3D67E3}"/>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Text Placeholder 16">
            <a:extLst>
              <a:ext uri="{FF2B5EF4-FFF2-40B4-BE49-F238E27FC236}">
                <a16:creationId xmlns:a16="http://schemas.microsoft.com/office/drawing/2014/main" id="{0131D393-3DC9-29BF-535D-7F35BD7052B6}"/>
              </a:ext>
            </a:extLst>
          </p:cNvPr>
          <p:cNvSpPr>
            <a:spLocks noGrp="1"/>
          </p:cNvSpPr>
          <p:nvPr>
            <p:ph type="body" sz="quarter" idx="15"/>
          </p:nvPr>
        </p:nvSpPr>
        <p:spPr>
          <a:xfrm>
            <a:off x="6800849" y="1847964"/>
            <a:ext cx="4803775" cy="786537"/>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3" name="Text Placeholder 16">
            <a:extLst>
              <a:ext uri="{FF2B5EF4-FFF2-40B4-BE49-F238E27FC236}">
                <a16:creationId xmlns:a16="http://schemas.microsoft.com/office/drawing/2014/main" id="{0F533461-D998-AAFC-1B77-4876F82A20CE}"/>
              </a:ext>
            </a:extLst>
          </p:cNvPr>
          <p:cNvSpPr>
            <a:spLocks noGrp="1"/>
          </p:cNvSpPr>
          <p:nvPr>
            <p:ph type="body" sz="quarter" idx="14"/>
          </p:nvPr>
        </p:nvSpPr>
        <p:spPr>
          <a:xfrm>
            <a:off x="6800849" y="2695176"/>
            <a:ext cx="4803775" cy="3578624"/>
          </a:xfrm>
          <a:noFill/>
        </p:spPr>
        <p:txBody>
          <a:bodyPr vert="horz" wrap="square" lIns="91440" tIns="45720" rIns="91440" bIns="45720" rtlCol="0">
            <a:noAutofit/>
          </a:bodyPr>
          <a:lstStyle>
            <a:lvl1pPr marL="0" indent="0">
              <a:buNone/>
              <a:defRPr lang="en-US" sz="1600" dirty="0">
                <a:solidFill>
                  <a:schemeClr val="tx1"/>
                </a:solidFill>
              </a:defRPr>
            </a:lvl1pPr>
          </a:lstStyle>
          <a:p>
            <a:pPr marL="228600" lvl="0" indent="-228600">
              <a:lnSpc>
                <a:spcPct val="100000"/>
              </a:lnSpc>
              <a:spcBef>
                <a:spcPts val="0"/>
              </a:spcBef>
            </a:pPr>
            <a:r>
              <a:rPr lang="en-US" dirty="0"/>
              <a:t>Click to edit Master text</a:t>
            </a:r>
          </a:p>
        </p:txBody>
      </p:sp>
      <p:sp>
        <p:nvSpPr>
          <p:cNvPr id="15" name="Chart Placeholder 14">
            <a:extLst>
              <a:ext uri="{FF2B5EF4-FFF2-40B4-BE49-F238E27FC236}">
                <a16:creationId xmlns:a16="http://schemas.microsoft.com/office/drawing/2014/main" id="{D36E7E3F-D324-94B1-4C02-816CD6CC539F}"/>
              </a:ext>
            </a:extLst>
          </p:cNvPr>
          <p:cNvSpPr>
            <a:spLocks noGrp="1"/>
          </p:cNvSpPr>
          <p:nvPr>
            <p:ph type="chart" sz="quarter" idx="45"/>
          </p:nvPr>
        </p:nvSpPr>
        <p:spPr>
          <a:xfrm>
            <a:off x="587375" y="1851025"/>
            <a:ext cx="4803775" cy="4422775"/>
          </a:xfrm>
        </p:spPr>
        <p:txBody>
          <a:bodyPr/>
          <a:lstStyle>
            <a:lvl1pPr>
              <a:defRPr>
                <a:solidFill>
                  <a:schemeClr val="tx1"/>
                </a:solidFill>
              </a:defRPr>
            </a:lvl1pPr>
          </a:lstStyle>
          <a:p>
            <a:endParaRPr lang="en-GB"/>
          </a:p>
        </p:txBody>
      </p:sp>
      <p:sp>
        <p:nvSpPr>
          <p:cNvPr id="3" name="Footer Placeholder">
            <a:extLst>
              <a:ext uri="{FF2B5EF4-FFF2-40B4-BE49-F238E27FC236}">
                <a16:creationId xmlns:a16="http://schemas.microsoft.com/office/drawing/2014/main" id="{5C92AE33-1CC0-F841-A34B-1C447AE446AA}"/>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44283274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 Chart C44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12" name="Straight Connector 11">
            <a:extLst>
              <a:ext uri="{FF2B5EF4-FFF2-40B4-BE49-F238E27FC236}">
                <a16:creationId xmlns:a16="http://schemas.microsoft.com/office/drawing/2014/main" id="{87C721BF-DF2E-F647-91C1-F418AE3D67E3}"/>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Text Placeholder 16">
            <a:extLst>
              <a:ext uri="{FF2B5EF4-FFF2-40B4-BE49-F238E27FC236}">
                <a16:creationId xmlns:a16="http://schemas.microsoft.com/office/drawing/2014/main" id="{0131D393-3DC9-29BF-535D-7F35BD7052B6}"/>
              </a:ext>
            </a:extLst>
          </p:cNvPr>
          <p:cNvSpPr>
            <a:spLocks noGrp="1"/>
          </p:cNvSpPr>
          <p:nvPr>
            <p:ph type="body" sz="quarter" idx="15"/>
          </p:nvPr>
        </p:nvSpPr>
        <p:spPr>
          <a:xfrm>
            <a:off x="587375" y="1847964"/>
            <a:ext cx="4803775" cy="786537"/>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3" name="Text Placeholder 16">
            <a:extLst>
              <a:ext uri="{FF2B5EF4-FFF2-40B4-BE49-F238E27FC236}">
                <a16:creationId xmlns:a16="http://schemas.microsoft.com/office/drawing/2014/main" id="{0F533461-D998-AAFC-1B77-4876F82A20CE}"/>
              </a:ext>
            </a:extLst>
          </p:cNvPr>
          <p:cNvSpPr>
            <a:spLocks noGrp="1"/>
          </p:cNvSpPr>
          <p:nvPr>
            <p:ph type="body" sz="quarter" idx="14"/>
          </p:nvPr>
        </p:nvSpPr>
        <p:spPr>
          <a:xfrm>
            <a:off x="587375" y="2695176"/>
            <a:ext cx="4803775" cy="3578624"/>
          </a:xfrm>
          <a:noFill/>
        </p:spPr>
        <p:txBody>
          <a:bodyPr vert="horz" wrap="square" lIns="91440" tIns="45720" rIns="91440" bIns="45720" rtlCol="0">
            <a:noAutofit/>
          </a:bodyPr>
          <a:lstStyle>
            <a:lvl1pPr marL="0" indent="0">
              <a:buNone/>
              <a:defRPr lang="en-US" sz="1600" dirty="0">
                <a:solidFill>
                  <a:schemeClr val="tx1"/>
                </a:solidFill>
              </a:defRPr>
            </a:lvl1pPr>
          </a:lstStyle>
          <a:p>
            <a:pPr marL="228600" lvl="0" indent="-228600">
              <a:lnSpc>
                <a:spcPct val="100000"/>
              </a:lnSpc>
              <a:spcBef>
                <a:spcPts val="0"/>
              </a:spcBef>
            </a:pPr>
            <a:r>
              <a:rPr lang="en-US" dirty="0"/>
              <a:t>Click to edit Master text</a:t>
            </a:r>
          </a:p>
        </p:txBody>
      </p:sp>
      <p:sp>
        <p:nvSpPr>
          <p:cNvPr id="3" name="Chart Placeholder 14">
            <a:extLst>
              <a:ext uri="{FF2B5EF4-FFF2-40B4-BE49-F238E27FC236}">
                <a16:creationId xmlns:a16="http://schemas.microsoft.com/office/drawing/2014/main" id="{D36E7E3F-D324-94B1-4C02-816CD6CC539F}"/>
              </a:ext>
            </a:extLst>
          </p:cNvPr>
          <p:cNvSpPr>
            <a:spLocks noGrp="1"/>
          </p:cNvSpPr>
          <p:nvPr>
            <p:ph type="chart" sz="quarter" idx="45"/>
          </p:nvPr>
        </p:nvSpPr>
        <p:spPr>
          <a:xfrm>
            <a:off x="6804025" y="1851025"/>
            <a:ext cx="4803775" cy="4422775"/>
          </a:xfrm>
        </p:spPr>
        <p:txBody>
          <a:bodyPr/>
          <a:lstStyle>
            <a:lvl1pPr>
              <a:defRPr>
                <a:solidFill>
                  <a:schemeClr val="tx1"/>
                </a:solidFill>
              </a:defRPr>
            </a:lvl1pPr>
          </a:lstStyle>
          <a:p>
            <a:endParaRPr lang="en-GB"/>
          </a:p>
        </p:txBody>
      </p:sp>
      <p:sp>
        <p:nvSpPr>
          <p:cNvPr id="4" name="Footer Placeholder">
            <a:extLst>
              <a:ext uri="{FF2B5EF4-FFF2-40B4-BE49-F238E27FC236}">
                <a16:creationId xmlns:a16="http://schemas.microsoft.com/office/drawing/2014/main" id="{DAC748D6-07B4-F862-3610-AB38BE1B5477}"/>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78192477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Timeline I60V1">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9C06BEE-256F-9047-C6A5-1A65DB9F8EBC}"/>
              </a:ext>
            </a:extLst>
          </p:cNvPr>
          <p:cNvCxnSpPr>
            <a:cxnSpLocks/>
          </p:cNvCxnSpPr>
          <p:nvPr userDrawn="1"/>
        </p:nvCxnSpPr>
        <p:spPr>
          <a:xfrm>
            <a:off x="587375" y="3980814"/>
            <a:ext cx="11017250" cy="0"/>
          </a:xfrm>
          <a:prstGeom prst="line">
            <a:avLst/>
          </a:prstGeom>
          <a:ln w="25400" cap="rnd">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7" name="Text Placeholder 16">
            <a:extLst>
              <a:ext uri="{FF2B5EF4-FFF2-40B4-BE49-F238E27FC236}">
                <a16:creationId xmlns:a16="http://schemas.microsoft.com/office/drawing/2014/main" id="{EC84EAB1-E974-12AE-EE13-726EF55F894F}"/>
              </a:ext>
            </a:extLst>
          </p:cNvPr>
          <p:cNvSpPr>
            <a:spLocks noGrp="1"/>
          </p:cNvSpPr>
          <p:nvPr>
            <p:ph type="body" sz="quarter" idx="51"/>
          </p:nvPr>
        </p:nvSpPr>
        <p:spPr>
          <a:xfrm>
            <a:off x="1267452" y="4297483"/>
            <a:ext cx="3009273" cy="466903"/>
          </a:xfrm>
        </p:spPr>
        <p:txBody>
          <a:bodyPr vert="horz" lIns="91440" tIns="45720" rIns="91440" bIns="45720" rtlCol="0">
            <a:noAutofit/>
          </a:bodyPr>
          <a:lstStyle>
            <a:lvl1pPr marL="0" indent="0">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63" name="Text Placeholder 7">
            <a:extLst>
              <a:ext uri="{FF2B5EF4-FFF2-40B4-BE49-F238E27FC236}">
                <a16:creationId xmlns:a16="http://schemas.microsoft.com/office/drawing/2014/main" id="{C31EA697-9465-908A-C2AA-378CBDE30C76}"/>
              </a:ext>
            </a:extLst>
          </p:cNvPr>
          <p:cNvSpPr>
            <a:spLocks noGrp="1"/>
          </p:cNvSpPr>
          <p:nvPr>
            <p:ph type="body" sz="quarter" idx="47"/>
          </p:nvPr>
        </p:nvSpPr>
        <p:spPr>
          <a:xfrm>
            <a:off x="1267452" y="4825061"/>
            <a:ext cx="3009273" cy="123526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16">
            <a:extLst>
              <a:ext uri="{FF2B5EF4-FFF2-40B4-BE49-F238E27FC236}">
                <a16:creationId xmlns:a16="http://schemas.microsoft.com/office/drawing/2014/main" id="{C6685678-08BA-FEBD-E9EA-34DA7F14A9F3}"/>
              </a:ext>
            </a:extLst>
          </p:cNvPr>
          <p:cNvSpPr>
            <a:spLocks noGrp="1"/>
          </p:cNvSpPr>
          <p:nvPr>
            <p:ph type="body" sz="quarter" idx="55" hasCustomPrompt="1"/>
          </p:nvPr>
        </p:nvSpPr>
        <p:spPr>
          <a:xfrm rot="16200000">
            <a:off x="-69619" y="5042331"/>
            <a:ext cx="1762837"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49" name="Text Placeholder 48">
            <a:extLst>
              <a:ext uri="{FF2B5EF4-FFF2-40B4-BE49-F238E27FC236}">
                <a16:creationId xmlns:a16="http://schemas.microsoft.com/office/drawing/2014/main" id="{5ABAF9EC-C388-DF55-8F2D-EE5E5E540801}"/>
              </a:ext>
            </a:extLst>
          </p:cNvPr>
          <p:cNvSpPr>
            <a:spLocks noGrp="1"/>
          </p:cNvSpPr>
          <p:nvPr>
            <p:ph type="body" sz="quarter" idx="71" hasCustomPrompt="1"/>
          </p:nvPr>
        </p:nvSpPr>
        <p:spPr>
          <a:xfrm>
            <a:off x="95250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7" name="Text Placeholder 56">
            <a:extLst>
              <a:ext uri="{FF2B5EF4-FFF2-40B4-BE49-F238E27FC236}">
                <a16:creationId xmlns:a16="http://schemas.microsoft.com/office/drawing/2014/main" id="{0ED9F5F5-3F44-44A6-199C-992867406E05}"/>
              </a:ext>
            </a:extLst>
          </p:cNvPr>
          <p:cNvSpPr>
            <a:spLocks noGrp="1"/>
          </p:cNvSpPr>
          <p:nvPr>
            <p:ph type="body" sz="quarter" idx="54" hasCustomPrompt="1"/>
          </p:nvPr>
        </p:nvSpPr>
        <p:spPr>
          <a:xfrm>
            <a:off x="1073976"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cxnSp>
        <p:nvCxnSpPr>
          <p:cNvPr id="11" name="Straight Connector 10">
            <a:extLst>
              <a:ext uri="{FF2B5EF4-FFF2-40B4-BE49-F238E27FC236}">
                <a16:creationId xmlns:a16="http://schemas.microsoft.com/office/drawing/2014/main" id="{AFC9C01F-C3E0-AC7E-223D-42C477581D7D}"/>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25" name="Text Placeholder 16">
            <a:extLst>
              <a:ext uri="{FF2B5EF4-FFF2-40B4-BE49-F238E27FC236}">
                <a16:creationId xmlns:a16="http://schemas.microsoft.com/office/drawing/2014/main" id="{DCE48EB1-3A99-C500-98B0-77F7C418A390}"/>
              </a:ext>
            </a:extLst>
          </p:cNvPr>
          <p:cNvSpPr>
            <a:spLocks noGrp="1"/>
          </p:cNvSpPr>
          <p:nvPr>
            <p:ph type="body" sz="quarter" idx="72"/>
          </p:nvPr>
        </p:nvSpPr>
        <p:spPr>
          <a:xfrm>
            <a:off x="4990419" y="1889363"/>
            <a:ext cx="3009273" cy="466903"/>
          </a:xfrm>
        </p:spPr>
        <p:txBody>
          <a:bodyPr vert="horz" lIns="91440" tIns="45720" rIns="91440" bIns="45720" rtlCol="0">
            <a:noAutofit/>
          </a:bodyPr>
          <a:lstStyle>
            <a:lvl1pPr marL="0" indent="0">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26" name="Text Placeholder 7">
            <a:extLst>
              <a:ext uri="{FF2B5EF4-FFF2-40B4-BE49-F238E27FC236}">
                <a16:creationId xmlns:a16="http://schemas.microsoft.com/office/drawing/2014/main" id="{7D403DF5-FE62-46D6-ECF6-7D3CD2C91EED}"/>
              </a:ext>
            </a:extLst>
          </p:cNvPr>
          <p:cNvSpPr>
            <a:spLocks noGrp="1"/>
          </p:cNvSpPr>
          <p:nvPr>
            <p:ph type="body" sz="quarter" idx="73"/>
          </p:nvPr>
        </p:nvSpPr>
        <p:spPr>
          <a:xfrm>
            <a:off x="4990419" y="2416941"/>
            <a:ext cx="3009273" cy="123526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7" name="Text Placeholder 16">
            <a:extLst>
              <a:ext uri="{FF2B5EF4-FFF2-40B4-BE49-F238E27FC236}">
                <a16:creationId xmlns:a16="http://schemas.microsoft.com/office/drawing/2014/main" id="{16071914-5639-2A44-5FFA-564F95904B49}"/>
              </a:ext>
            </a:extLst>
          </p:cNvPr>
          <p:cNvSpPr>
            <a:spLocks noGrp="1"/>
          </p:cNvSpPr>
          <p:nvPr>
            <p:ph type="body" sz="quarter" idx="74" hasCustomPrompt="1"/>
          </p:nvPr>
        </p:nvSpPr>
        <p:spPr>
          <a:xfrm rot="16200000">
            <a:off x="3653348" y="2634211"/>
            <a:ext cx="1762837"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28" name="Text Placeholder 48">
            <a:extLst>
              <a:ext uri="{FF2B5EF4-FFF2-40B4-BE49-F238E27FC236}">
                <a16:creationId xmlns:a16="http://schemas.microsoft.com/office/drawing/2014/main" id="{96082106-FF66-AE5E-5F5C-C2F55E989EC2}"/>
              </a:ext>
            </a:extLst>
          </p:cNvPr>
          <p:cNvSpPr>
            <a:spLocks noGrp="1"/>
          </p:cNvSpPr>
          <p:nvPr>
            <p:ph type="body" sz="quarter" idx="75" hasCustomPrompt="1"/>
          </p:nvPr>
        </p:nvSpPr>
        <p:spPr>
          <a:xfrm>
            <a:off x="4675467"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29" name="Text Placeholder 56">
            <a:extLst>
              <a:ext uri="{FF2B5EF4-FFF2-40B4-BE49-F238E27FC236}">
                <a16:creationId xmlns:a16="http://schemas.microsoft.com/office/drawing/2014/main" id="{0947802A-FC2E-79A5-09AC-BFB79304519E}"/>
              </a:ext>
            </a:extLst>
          </p:cNvPr>
          <p:cNvSpPr>
            <a:spLocks noGrp="1"/>
          </p:cNvSpPr>
          <p:nvPr>
            <p:ph type="body" sz="quarter" idx="76" hasCustomPrompt="1"/>
          </p:nvPr>
        </p:nvSpPr>
        <p:spPr>
          <a:xfrm flipV="1">
            <a:off x="4796943" y="1880129"/>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30" name="Text Placeholder 16">
            <a:extLst>
              <a:ext uri="{FF2B5EF4-FFF2-40B4-BE49-F238E27FC236}">
                <a16:creationId xmlns:a16="http://schemas.microsoft.com/office/drawing/2014/main" id="{3DB5056D-BF10-42E0-BE14-1DC1288459B4}"/>
              </a:ext>
            </a:extLst>
          </p:cNvPr>
          <p:cNvSpPr>
            <a:spLocks noGrp="1"/>
          </p:cNvSpPr>
          <p:nvPr>
            <p:ph type="body" sz="quarter" idx="77"/>
          </p:nvPr>
        </p:nvSpPr>
        <p:spPr>
          <a:xfrm>
            <a:off x="8713386" y="4297483"/>
            <a:ext cx="3009273" cy="466903"/>
          </a:xfrm>
        </p:spPr>
        <p:txBody>
          <a:bodyPr vert="horz" lIns="91440" tIns="45720" rIns="91440" bIns="45720" rtlCol="0">
            <a:noAutofit/>
          </a:bodyPr>
          <a:lstStyle>
            <a:lvl1pPr marL="0" indent="0">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31" name="Text Placeholder 7">
            <a:extLst>
              <a:ext uri="{FF2B5EF4-FFF2-40B4-BE49-F238E27FC236}">
                <a16:creationId xmlns:a16="http://schemas.microsoft.com/office/drawing/2014/main" id="{506EB237-F0E4-CAC9-C285-4762BB3B6479}"/>
              </a:ext>
            </a:extLst>
          </p:cNvPr>
          <p:cNvSpPr>
            <a:spLocks noGrp="1"/>
          </p:cNvSpPr>
          <p:nvPr>
            <p:ph type="body" sz="quarter" idx="78"/>
          </p:nvPr>
        </p:nvSpPr>
        <p:spPr>
          <a:xfrm>
            <a:off x="8713386" y="4825061"/>
            <a:ext cx="3009273" cy="123526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3" name="Text Placeholder 16">
            <a:extLst>
              <a:ext uri="{FF2B5EF4-FFF2-40B4-BE49-F238E27FC236}">
                <a16:creationId xmlns:a16="http://schemas.microsoft.com/office/drawing/2014/main" id="{205E33DF-01F4-8187-B7D4-577332CC5C31}"/>
              </a:ext>
            </a:extLst>
          </p:cNvPr>
          <p:cNvSpPr>
            <a:spLocks noGrp="1"/>
          </p:cNvSpPr>
          <p:nvPr>
            <p:ph type="body" sz="quarter" idx="79" hasCustomPrompt="1"/>
          </p:nvPr>
        </p:nvSpPr>
        <p:spPr>
          <a:xfrm rot="16200000">
            <a:off x="7376315" y="5042331"/>
            <a:ext cx="1762837"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34" name="Text Placeholder 48">
            <a:extLst>
              <a:ext uri="{FF2B5EF4-FFF2-40B4-BE49-F238E27FC236}">
                <a16:creationId xmlns:a16="http://schemas.microsoft.com/office/drawing/2014/main" id="{F914599B-48AA-F343-165E-EBEE8CBF4E5D}"/>
              </a:ext>
            </a:extLst>
          </p:cNvPr>
          <p:cNvSpPr>
            <a:spLocks noGrp="1"/>
          </p:cNvSpPr>
          <p:nvPr>
            <p:ph type="body" sz="quarter" idx="80" hasCustomPrompt="1"/>
          </p:nvPr>
        </p:nvSpPr>
        <p:spPr>
          <a:xfrm>
            <a:off x="8398434"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35" name="Text Placeholder 56">
            <a:extLst>
              <a:ext uri="{FF2B5EF4-FFF2-40B4-BE49-F238E27FC236}">
                <a16:creationId xmlns:a16="http://schemas.microsoft.com/office/drawing/2014/main" id="{53DC9FDF-F5F8-40DA-3FBC-4EDB8EC76831}"/>
              </a:ext>
            </a:extLst>
          </p:cNvPr>
          <p:cNvSpPr>
            <a:spLocks noGrp="1"/>
          </p:cNvSpPr>
          <p:nvPr>
            <p:ph type="body" sz="quarter" idx="81" hasCustomPrompt="1"/>
          </p:nvPr>
        </p:nvSpPr>
        <p:spPr>
          <a:xfrm>
            <a:off x="8519910"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5" name="Footer Placeholder">
            <a:extLst>
              <a:ext uri="{FF2B5EF4-FFF2-40B4-BE49-F238E27FC236}">
                <a16:creationId xmlns:a16="http://schemas.microsoft.com/office/drawing/2014/main" id="{E6DAAB1A-E799-4033-F873-FF082B0CBD46}"/>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8748355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Timeline I60V2">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9C06BEE-256F-9047-C6A5-1A65DB9F8EBC}"/>
              </a:ext>
            </a:extLst>
          </p:cNvPr>
          <p:cNvCxnSpPr>
            <a:cxnSpLocks/>
          </p:cNvCxnSpPr>
          <p:nvPr userDrawn="1"/>
        </p:nvCxnSpPr>
        <p:spPr>
          <a:xfrm>
            <a:off x="587375" y="3980814"/>
            <a:ext cx="11017250" cy="0"/>
          </a:xfrm>
          <a:prstGeom prst="line">
            <a:avLst/>
          </a:prstGeom>
          <a:ln w="25400" cap="rnd">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7" name="Text Placeholder 16">
            <a:extLst>
              <a:ext uri="{FF2B5EF4-FFF2-40B4-BE49-F238E27FC236}">
                <a16:creationId xmlns:a16="http://schemas.microsoft.com/office/drawing/2014/main" id="{EC84EAB1-E974-12AE-EE13-726EF55F894F}"/>
              </a:ext>
            </a:extLst>
          </p:cNvPr>
          <p:cNvSpPr>
            <a:spLocks noGrp="1"/>
          </p:cNvSpPr>
          <p:nvPr>
            <p:ph type="body" sz="quarter" idx="51"/>
          </p:nvPr>
        </p:nvSpPr>
        <p:spPr>
          <a:xfrm>
            <a:off x="1267452" y="4297483"/>
            <a:ext cx="2812423" cy="466903"/>
          </a:xfrm>
        </p:spPr>
        <p:txBody>
          <a:bodyPr vert="horz" lIns="91440" tIns="45720" rIns="91440" bIns="45720" rtlCol="0">
            <a:noAutofit/>
          </a:bodyPr>
          <a:lstStyle>
            <a:lvl1pPr marL="0" indent="0">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63" name="Text Placeholder 7">
            <a:extLst>
              <a:ext uri="{FF2B5EF4-FFF2-40B4-BE49-F238E27FC236}">
                <a16:creationId xmlns:a16="http://schemas.microsoft.com/office/drawing/2014/main" id="{C31EA697-9465-908A-C2AA-378CBDE30C76}"/>
              </a:ext>
            </a:extLst>
          </p:cNvPr>
          <p:cNvSpPr>
            <a:spLocks noGrp="1"/>
          </p:cNvSpPr>
          <p:nvPr>
            <p:ph type="body" sz="quarter" idx="47"/>
          </p:nvPr>
        </p:nvSpPr>
        <p:spPr>
          <a:xfrm>
            <a:off x="1267452" y="4825061"/>
            <a:ext cx="2812423" cy="123526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16">
            <a:extLst>
              <a:ext uri="{FF2B5EF4-FFF2-40B4-BE49-F238E27FC236}">
                <a16:creationId xmlns:a16="http://schemas.microsoft.com/office/drawing/2014/main" id="{C6685678-08BA-FEBD-E9EA-34DA7F14A9F3}"/>
              </a:ext>
            </a:extLst>
          </p:cNvPr>
          <p:cNvSpPr>
            <a:spLocks noGrp="1"/>
          </p:cNvSpPr>
          <p:nvPr>
            <p:ph type="body" sz="quarter" idx="55" hasCustomPrompt="1"/>
          </p:nvPr>
        </p:nvSpPr>
        <p:spPr>
          <a:xfrm rot="16200000">
            <a:off x="-69619" y="5042331"/>
            <a:ext cx="1762837"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49" name="Text Placeholder 48">
            <a:extLst>
              <a:ext uri="{FF2B5EF4-FFF2-40B4-BE49-F238E27FC236}">
                <a16:creationId xmlns:a16="http://schemas.microsoft.com/office/drawing/2014/main" id="{5ABAF9EC-C388-DF55-8F2D-EE5E5E540801}"/>
              </a:ext>
            </a:extLst>
          </p:cNvPr>
          <p:cNvSpPr>
            <a:spLocks noGrp="1"/>
          </p:cNvSpPr>
          <p:nvPr>
            <p:ph type="body" sz="quarter" idx="71" hasCustomPrompt="1"/>
          </p:nvPr>
        </p:nvSpPr>
        <p:spPr>
          <a:xfrm>
            <a:off x="95250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7" name="Text Placeholder 56">
            <a:extLst>
              <a:ext uri="{FF2B5EF4-FFF2-40B4-BE49-F238E27FC236}">
                <a16:creationId xmlns:a16="http://schemas.microsoft.com/office/drawing/2014/main" id="{0ED9F5F5-3F44-44A6-199C-992867406E05}"/>
              </a:ext>
            </a:extLst>
          </p:cNvPr>
          <p:cNvSpPr>
            <a:spLocks noGrp="1"/>
          </p:cNvSpPr>
          <p:nvPr>
            <p:ph type="body" sz="quarter" idx="54" hasCustomPrompt="1"/>
          </p:nvPr>
        </p:nvSpPr>
        <p:spPr>
          <a:xfrm>
            <a:off x="1073976"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cxnSp>
        <p:nvCxnSpPr>
          <p:cNvPr id="11" name="Straight Connector 10">
            <a:extLst>
              <a:ext uri="{FF2B5EF4-FFF2-40B4-BE49-F238E27FC236}">
                <a16:creationId xmlns:a16="http://schemas.microsoft.com/office/drawing/2014/main" id="{AFC9C01F-C3E0-AC7E-223D-42C477581D7D}"/>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12" name="Text Placeholder 16">
            <a:extLst>
              <a:ext uri="{FF2B5EF4-FFF2-40B4-BE49-F238E27FC236}">
                <a16:creationId xmlns:a16="http://schemas.microsoft.com/office/drawing/2014/main" id="{0AAC396F-7263-C8C1-0C85-396AD24FB493}"/>
              </a:ext>
            </a:extLst>
          </p:cNvPr>
          <p:cNvSpPr>
            <a:spLocks noGrp="1"/>
          </p:cNvSpPr>
          <p:nvPr>
            <p:ph type="body" sz="quarter" idx="72"/>
          </p:nvPr>
        </p:nvSpPr>
        <p:spPr>
          <a:xfrm>
            <a:off x="3775702" y="1888881"/>
            <a:ext cx="2812423" cy="466903"/>
          </a:xfrm>
        </p:spPr>
        <p:txBody>
          <a:bodyPr vert="horz" lIns="91440" tIns="45720" rIns="91440" bIns="45720" rtlCol="0">
            <a:noAutofit/>
          </a:bodyPr>
          <a:lstStyle>
            <a:lvl1pPr marL="0" indent="0">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13" name="Text Placeholder 7">
            <a:extLst>
              <a:ext uri="{FF2B5EF4-FFF2-40B4-BE49-F238E27FC236}">
                <a16:creationId xmlns:a16="http://schemas.microsoft.com/office/drawing/2014/main" id="{413EC276-8034-0527-9A08-2C71DE2ACD11}"/>
              </a:ext>
            </a:extLst>
          </p:cNvPr>
          <p:cNvSpPr>
            <a:spLocks noGrp="1"/>
          </p:cNvSpPr>
          <p:nvPr>
            <p:ph type="body" sz="quarter" idx="73"/>
          </p:nvPr>
        </p:nvSpPr>
        <p:spPr>
          <a:xfrm>
            <a:off x="3775702" y="2416459"/>
            <a:ext cx="2812423" cy="123526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4" name="Text Placeholder 16">
            <a:extLst>
              <a:ext uri="{FF2B5EF4-FFF2-40B4-BE49-F238E27FC236}">
                <a16:creationId xmlns:a16="http://schemas.microsoft.com/office/drawing/2014/main" id="{AB35A6E7-305A-108E-D89A-5E9A21C0872C}"/>
              </a:ext>
            </a:extLst>
          </p:cNvPr>
          <p:cNvSpPr>
            <a:spLocks noGrp="1"/>
          </p:cNvSpPr>
          <p:nvPr>
            <p:ph type="body" sz="quarter" idx="74" hasCustomPrompt="1"/>
          </p:nvPr>
        </p:nvSpPr>
        <p:spPr>
          <a:xfrm rot="16200000">
            <a:off x="2438631" y="2633729"/>
            <a:ext cx="1762837"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5" name="Text Placeholder 48">
            <a:extLst>
              <a:ext uri="{FF2B5EF4-FFF2-40B4-BE49-F238E27FC236}">
                <a16:creationId xmlns:a16="http://schemas.microsoft.com/office/drawing/2014/main" id="{215AFEAA-6DAC-1531-AEAB-E3B1D8A7688F}"/>
              </a:ext>
            </a:extLst>
          </p:cNvPr>
          <p:cNvSpPr>
            <a:spLocks noGrp="1"/>
          </p:cNvSpPr>
          <p:nvPr>
            <p:ph type="body" sz="quarter" idx="75" hasCustomPrompt="1"/>
          </p:nvPr>
        </p:nvSpPr>
        <p:spPr>
          <a:xfrm>
            <a:off x="346075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6" name="Text Placeholder 56">
            <a:extLst>
              <a:ext uri="{FF2B5EF4-FFF2-40B4-BE49-F238E27FC236}">
                <a16:creationId xmlns:a16="http://schemas.microsoft.com/office/drawing/2014/main" id="{FEFD78C9-E726-8594-22BA-65F0BD3F3BA8}"/>
              </a:ext>
            </a:extLst>
          </p:cNvPr>
          <p:cNvSpPr>
            <a:spLocks noGrp="1"/>
          </p:cNvSpPr>
          <p:nvPr>
            <p:ph type="body" sz="quarter" idx="76" hasCustomPrompt="1"/>
          </p:nvPr>
        </p:nvSpPr>
        <p:spPr>
          <a:xfrm flipV="1">
            <a:off x="3582226" y="1879425"/>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17" name="Text Placeholder 16">
            <a:extLst>
              <a:ext uri="{FF2B5EF4-FFF2-40B4-BE49-F238E27FC236}">
                <a16:creationId xmlns:a16="http://schemas.microsoft.com/office/drawing/2014/main" id="{6658CC14-B7C2-B1FF-F9AE-540C6E2B2082}"/>
              </a:ext>
            </a:extLst>
          </p:cNvPr>
          <p:cNvSpPr>
            <a:spLocks noGrp="1"/>
          </p:cNvSpPr>
          <p:nvPr>
            <p:ph type="body" sz="quarter" idx="77"/>
          </p:nvPr>
        </p:nvSpPr>
        <p:spPr>
          <a:xfrm>
            <a:off x="6283952" y="4297483"/>
            <a:ext cx="2812423" cy="466903"/>
          </a:xfrm>
        </p:spPr>
        <p:txBody>
          <a:bodyPr vert="horz" lIns="91440" tIns="45720" rIns="91440" bIns="45720" rtlCol="0">
            <a:noAutofit/>
          </a:bodyPr>
          <a:lstStyle>
            <a:lvl1pPr marL="0" indent="0">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19" name="Text Placeholder 7">
            <a:extLst>
              <a:ext uri="{FF2B5EF4-FFF2-40B4-BE49-F238E27FC236}">
                <a16:creationId xmlns:a16="http://schemas.microsoft.com/office/drawing/2014/main" id="{00AA5C77-2D6A-1350-8969-01252F86D530}"/>
              </a:ext>
            </a:extLst>
          </p:cNvPr>
          <p:cNvSpPr>
            <a:spLocks noGrp="1"/>
          </p:cNvSpPr>
          <p:nvPr>
            <p:ph type="body" sz="quarter" idx="78"/>
          </p:nvPr>
        </p:nvSpPr>
        <p:spPr>
          <a:xfrm>
            <a:off x="6283952" y="4825061"/>
            <a:ext cx="2812423" cy="123526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0" name="Text Placeholder 16">
            <a:extLst>
              <a:ext uri="{FF2B5EF4-FFF2-40B4-BE49-F238E27FC236}">
                <a16:creationId xmlns:a16="http://schemas.microsoft.com/office/drawing/2014/main" id="{2B45D01D-B5CD-D2D3-A425-857DC4F5DD11}"/>
              </a:ext>
            </a:extLst>
          </p:cNvPr>
          <p:cNvSpPr>
            <a:spLocks noGrp="1"/>
          </p:cNvSpPr>
          <p:nvPr>
            <p:ph type="body" sz="quarter" idx="79" hasCustomPrompt="1"/>
          </p:nvPr>
        </p:nvSpPr>
        <p:spPr>
          <a:xfrm rot="16200000">
            <a:off x="4946881" y="5042331"/>
            <a:ext cx="1762837"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21" name="Text Placeholder 48">
            <a:extLst>
              <a:ext uri="{FF2B5EF4-FFF2-40B4-BE49-F238E27FC236}">
                <a16:creationId xmlns:a16="http://schemas.microsoft.com/office/drawing/2014/main" id="{27A306CC-3A44-265A-7D50-E1AF86E0381D}"/>
              </a:ext>
            </a:extLst>
          </p:cNvPr>
          <p:cNvSpPr>
            <a:spLocks noGrp="1"/>
          </p:cNvSpPr>
          <p:nvPr>
            <p:ph type="body" sz="quarter" idx="80" hasCustomPrompt="1"/>
          </p:nvPr>
        </p:nvSpPr>
        <p:spPr>
          <a:xfrm>
            <a:off x="596900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22" name="Text Placeholder 56">
            <a:extLst>
              <a:ext uri="{FF2B5EF4-FFF2-40B4-BE49-F238E27FC236}">
                <a16:creationId xmlns:a16="http://schemas.microsoft.com/office/drawing/2014/main" id="{EB400D82-A408-6305-DCDE-6FD7AE6FBF54}"/>
              </a:ext>
            </a:extLst>
          </p:cNvPr>
          <p:cNvSpPr>
            <a:spLocks noGrp="1"/>
          </p:cNvSpPr>
          <p:nvPr>
            <p:ph type="body" sz="quarter" idx="81" hasCustomPrompt="1"/>
          </p:nvPr>
        </p:nvSpPr>
        <p:spPr>
          <a:xfrm>
            <a:off x="6090476"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23" name="Text Placeholder 16">
            <a:extLst>
              <a:ext uri="{FF2B5EF4-FFF2-40B4-BE49-F238E27FC236}">
                <a16:creationId xmlns:a16="http://schemas.microsoft.com/office/drawing/2014/main" id="{156135C8-5948-7FB7-ADF6-E8264DEF6849}"/>
              </a:ext>
            </a:extLst>
          </p:cNvPr>
          <p:cNvSpPr>
            <a:spLocks noGrp="1"/>
          </p:cNvSpPr>
          <p:nvPr>
            <p:ph type="body" sz="quarter" idx="82"/>
          </p:nvPr>
        </p:nvSpPr>
        <p:spPr>
          <a:xfrm>
            <a:off x="8792202" y="1888881"/>
            <a:ext cx="2812423" cy="466903"/>
          </a:xfrm>
        </p:spPr>
        <p:txBody>
          <a:bodyPr vert="horz" lIns="91440" tIns="45720" rIns="91440" bIns="45720" rtlCol="0">
            <a:noAutofit/>
          </a:bodyPr>
          <a:lstStyle>
            <a:lvl1pPr marL="0" indent="0">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24" name="Text Placeholder 7">
            <a:extLst>
              <a:ext uri="{FF2B5EF4-FFF2-40B4-BE49-F238E27FC236}">
                <a16:creationId xmlns:a16="http://schemas.microsoft.com/office/drawing/2014/main" id="{2C0C2B82-533E-FE45-0952-76449056FECB}"/>
              </a:ext>
            </a:extLst>
          </p:cNvPr>
          <p:cNvSpPr>
            <a:spLocks noGrp="1"/>
          </p:cNvSpPr>
          <p:nvPr>
            <p:ph type="body" sz="quarter" idx="83"/>
          </p:nvPr>
        </p:nvSpPr>
        <p:spPr>
          <a:xfrm>
            <a:off x="8792202" y="2416459"/>
            <a:ext cx="2812423" cy="123526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2" name="Text Placeholder 16">
            <a:extLst>
              <a:ext uri="{FF2B5EF4-FFF2-40B4-BE49-F238E27FC236}">
                <a16:creationId xmlns:a16="http://schemas.microsoft.com/office/drawing/2014/main" id="{FC0BA3A9-B527-C745-8D9D-22167A95FACE}"/>
              </a:ext>
            </a:extLst>
          </p:cNvPr>
          <p:cNvSpPr>
            <a:spLocks noGrp="1"/>
          </p:cNvSpPr>
          <p:nvPr>
            <p:ph type="body" sz="quarter" idx="84" hasCustomPrompt="1"/>
          </p:nvPr>
        </p:nvSpPr>
        <p:spPr>
          <a:xfrm rot="16200000">
            <a:off x="7455131" y="2633729"/>
            <a:ext cx="1762837"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36" name="Text Placeholder 48">
            <a:extLst>
              <a:ext uri="{FF2B5EF4-FFF2-40B4-BE49-F238E27FC236}">
                <a16:creationId xmlns:a16="http://schemas.microsoft.com/office/drawing/2014/main" id="{93F5A8D2-8FA8-6C58-BB04-F1808C7AF8FD}"/>
              </a:ext>
            </a:extLst>
          </p:cNvPr>
          <p:cNvSpPr>
            <a:spLocks noGrp="1"/>
          </p:cNvSpPr>
          <p:nvPr>
            <p:ph type="body" sz="quarter" idx="85" hasCustomPrompt="1"/>
          </p:nvPr>
        </p:nvSpPr>
        <p:spPr>
          <a:xfrm>
            <a:off x="847725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37" name="Text Placeholder 56">
            <a:extLst>
              <a:ext uri="{FF2B5EF4-FFF2-40B4-BE49-F238E27FC236}">
                <a16:creationId xmlns:a16="http://schemas.microsoft.com/office/drawing/2014/main" id="{9C7DABD4-165F-9DD2-0AB0-2D4366EF09C2}"/>
              </a:ext>
            </a:extLst>
          </p:cNvPr>
          <p:cNvSpPr>
            <a:spLocks noGrp="1"/>
          </p:cNvSpPr>
          <p:nvPr>
            <p:ph type="body" sz="quarter" idx="86" hasCustomPrompt="1"/>
          </p:nvPr>
        </p:nvSpPr>
        <p:spPr>
          <a:xfrm flipV="1">
            <a:off x="8598726" y="1879425"/>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5" name="Footer Placeholder">
            <a:extLst>
              <a:ext uri="{FF2B5EF4-FFF2-40B4-BE49-F238E27FC236}">
                <a16:creationId xmlns:a16="http://schemas.microsoft.com/office/drawing/2014/main" id="{B736A6F9-ACCD-A6D5-D453-0A813267B112}"/>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03972516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Timeline I60V3">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9C06BEE-256F-9047-C6A5-1A65DB9F8EBC}"/>
              </a:ext>
            </a:extLst>
          </p:cNvPr>
          <p:cNvCxnSpPr>
            <a:cxnSpLocks/>
          </p:cNvCxnSpPr>
          <p:nvPr userDrawn="1"/>
        </p:nvCxnSpPr>
        <p:spPr>
          <a:xfrm>
            <a:off x="587375" y="3980814"/>
            <a:ext cx="11017250" cy="0"/>
          </a:xfrm>
          <a:prstGeom prst="line">
            <a:avLst/>
          </a:prstGeom>
          <a:ln w="25400" cap="rnd">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7" name="Text Placeholder 16">
            <a:extLst>
              <a:ext uri="{FF2B5EF4-FFF2-40B4-BE49-F238E27FC236}">
                <a16:creationId xmlns:a16="http://schemas.microsoft.com/office/drawing/2014/main" id="{EC84EAB1-E974-12AE-EE13-726EF55F894F}"/>
              </a:ext>
            </a:extLst>
          </p:cNvPr>
          <p:cNvSpPr>
            <a:spLocks noGrp="1"/>
          </p:cNvSpPr>
          <p:nvPr>
            <p:ph type="body" sz="quarter" idx="51" hasCustomPrompt="1"/>
          </p:nvPr>
        </p:nvSpPr>
        <p:spPr>
          <a:xfrm>
            <a:off x="1267453" y="4297479"/>
            <a:ext cx="2028198" cy="466907"/>
          </a:xfrm>
          <a:noFill/>
        </p:spPr>
        <p:txBody>
          <a:bodyPr vert="horz" wrap="square" lIns="91440" tIns="45720" rIns="91440" bIns="45720"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63" name="Text Placeholder 7">
            <a:extLst>
              <a:ext uri="{FF2B5EF4-FFF2-40B4-BE49-F238E27FC236}">
                <a16:creationId xmlns:a16="http://schemas.microsoft.com/office/drawing/2014/main" id="{C31EA697-9465-908A-C2AA-378CBDE30C76}"/>
              </a:ext>
            </a:extLst>
          </p:cNvPr>
          <p:cNvSpPr>
            <a:spLocks noGrp="1"/>
          </p:cNvSpPr>
          <p:nvPr>
            <p:ph type="body" sz="quarter" idx="47"/>
          </p:nvPr>
        </p:nvSpPr>
        <p:spPr>
          <a:xfrm>
            <a:off x="1267453" y="4825061"/>
            <a:ext cx="2028198"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16">
            <a:extLst>
              <a:ext uri="{FF2B5EF4-FFF2-40B4-BE49-F238E27FC236}">
                <a16:creationId xmlns:a16="http://schemas.microsoft.com/office/drawing/2014/main" id="{C6685678-08BA-FEBD-E9EA-34DA7F14A9F3}"/>
              </a:ext>
            </a:extLst>
          </p:cNvPr>
          <p:cNvSpPr>
            <a:spLocks noGrp="1"/>
          </p:cNvSpPr>
          <p:nvPr>
            <p:ph type="body" sz="quarter" idx="55" hasCustomPrompt="1"/>
          </p:nvPr>
        </p:nvSpPr>
        <p:spPr>
          <a:xfrm rot="16200000">
            <a:off x="-69619" y="5042332"/>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49" name="Text Placeholder 48">
            <a:extLst>
              <a:ext uri="{FF2B5EF4-FFF2-40B4-BE49-F238E27FC236}">
                <a16:creationId xmlns:a16="http://schemas.microsoft.com/office/drawing/2014/main" id="{5ABAF9EC-C388-DF55-8F2D-EE5E5E540801}"/>
              </a:ext>
            </a:extLst>
          </p:cNvPr>
          <p:cNvSpPr>
            <a:spLocks noGrp="1"/>
          </p:cNvSpPr>
          <p:nvPr>
            <p:ph type="body" sz="quarter" idx="71" hasCustomPrompt="1"/>
          </p:nvPr>
        </p:nvSpPr>
        <p:spPr>
          <a:xfrm>
            <a:off x="95250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7" name="Text Placeholder 56">
            <a:extLst>
              <a:ext uri="{FF2B5EF4-FFF2-40B4-BE49-F238E27FC236}">
                <a16:creationId xmlns:a16="http://schemas.microsoft.com/office/drawing/2014/main" id="{0ED9F5F5-3F44-44A6-199C-992867406E05}"/>
              </a:ext>
            </a:extLst>
          </p:cNvPr>
          <p:cNvSpPr>
            <a:spLocks noGrp="1"/>
          </p:cNvSpPr>
          <p:nvPr>
            <p:ph type="body" sz="quarter" idx="54" hasCustomPrompt="1"/>
          </p:nvPr>
        </p:nvSpPr>
        <p:spPr>
          <a:xfrm>
            <a:off x="1073976"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39" name="Text Placeholder 16">
            <a:extLst>
              <a:ext uri="{FF2B5EF4-FFF2-40B4-BE49-F238E27FC236}">
                <a16:creationId xmlns:a16="http://schemas.microsoft.com/office/drawing/2014/main" id="{D3CB1F1D-DF86-BA10-888E-AC3BFA838E73}"/>
              </a:ext>
            </a:extLst>
          </p:cNvPr>
          <p:cNvSpPr>
            <a:spLocks noGrp="1"/>
          </p:cNvSpPr>
          <p:nvPr>
            <p:ph type="body" sz="quarter" idx="72" hasCustomPrompt="1"/>
          </p:nvPr>
        </p:nvSpPr>
        <p:spPr>
          <a:xfrm>
            <a:off x="3295651" y="1879387"/>
            <a:ext cx="2028198"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40" name="Text Placeholder 7">
            <a:extLst>
              <a:ext uri="{FF2B5EF4-FFF2-40B4-BE49-F238E27FC236}">
                <a16:creationId xmlns:a16="http://schemas.microsoft.com/office/drawing/2014/main" id="{0169331D-8E6E-ACBB-3D0C-08E5CBF170EB}"/>
              </a:ext>
            </a:extLst>
          </p:cNvPr>
          <p:cNvSpPr>
            <a:spLocks noGrp="1"/>
          </p:cNvSpPr>
          <p:nvPr>
            <p:ph type="body" sz="quarter" idx="73"/>
          </p:nvPr>
        </p:nvSpPr>
        <p:spPr>
          <a:xfrm>
            <a:off x="3295651" y="2406969"/>
            <a:ext cx="2028198"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1" name="Text Placeholder 16">
            <a:extLst>
              <a:ext uri="{FF2B5EF4-FFF2-40B4-BE49-F238E27FC236}">
                <a16:creationId xmlns:a16="http://schemas.microsoft.com/office/drawing/2014/main" id="{72CC8FBC-EF44-E331-67A5-4EA4080D46CB}"/>
              </a:ext>
            </a:extLst>
          </p:cNvPr>
          <p:cNvSpPr>
            <a:spLocks noGrp="1"/>
          </p:cNvSpPr>
          <p:nvPr>
            <p:ph type="body" sz="quarter" idx="74" hasCustomPrompt="1"/>
          </p:nvPr>
        </p:nvSpPr>
        <p:spPr>
          <a:xfrm rot="16200000">
            <a:off x="1958579" y="2624240"/>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43" name="Text Placeholder 48">
            <a:extLst>
              <a:ext uri="{FF2B5EF4-FFF2-40B4-BE49-F238E27FC236}">
                <a16:creationId xmlns:a16="http://schemas.microsoft.com/office/drawing/2014/main" id="{42D6C92C-039B-B185-ED90-927E84164DAA}"/>
              </a:ext>
            </a:extLst>
          </p:cNvPr>
          <p:cNvSpPr>
            <a:spLocks noGrp="1"/>
          </p:cNvSpPr>
          <p:nvPr>
            <p:ph type="body" sz="quarter" idx="75" hasCustomPrompt="1"/>
          </p:nvPr>
        </p:nvSpPr>
        <p:spPr>
          <a:xfrm>
            <a:off x="2980698"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44" name="Text Placeholder 56">
            <a:extLst>
              <a:ext uri="{FF2B5EF4-FFF2-40B4-BE49-F238E27FC236}">
                <a16:creationId xmlns:a16="http://schemas.microsoft.com/office/drawing/2014/main" id="{1312520F-D046-F7AD-E51C-D274DDB2C023}"/>
              </a:ext>
            </a:extLst>
          </p:cNvPr>
          <p:cNvSpPr>
            <a:spLocks noGrp="1"/>
          </p:cNvSpPr>
          <p:nvPr>
            <p:ph type="body" sz="quarter" idx="76" hasCustomPrompt="1"/>
          </p:nvPr>
        </p:nvSpPr>
        <p:spPr>
          <a:xfrm flipV="1">
            <a:off x="3102174" y="1879391"/>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45" name="Text Placeholder 16">
            <a:extLst>
              <a:ext uri="{FF2B5EF4-FFF2-40B4-BE49-F238E27FC236}">
                <a16:creationId xmlns:a16="http://schemas.microsoft.com/office/drawing/2014/main" id="{F48895CC-84A6-F17D-D853-A785E8B893BB}"/>
              </a:ext>
            </a:extLst>
          </p:cNvPr>
          <p:cNvSpPr>
            <a:spLocks noGrp="1"/>
          </p:cNvSpPr>
          <p:nvPr>
            <p:ph type="body" sz="quarter" idx="77" hasCustomPrompt="1"/>
          </p:nvPr>
        </p:nvSpPr>
        <p:spPr>
          <a:xfrm>
            <a:off x="5323849" y="4297479"/>
            <a:ext cx="2028198"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48" name="Text Placeholder 7">
            <a:extLst>
              <a:ext uri="{FF2B5EF4-FFF2-40B4-BE49-F238E27FC236}">
                <a16:creationId xmlns:a16="http://schemas.microsoft.com/office/drawing/2014/main" id="{035C7DCF-B852-23BC-FA07-7D02CD1E592E}"/>
              </a:ext>
            </a:extLst>
          </p:cNvPr>
          <p:cNvSpPr>
            <a:spLocks noGrp="1"/>
          </p:cNvSpPr>
          <p:nvPr>
            <p:ph type="body" sz="quarter" idx="78"/>
          </p:nvPr>
        </p:nvSpPr>
        <p:spPr>
          <a:xfrm>
            <a:off x="5323849" y="4825061"/>
            <a:ext cx="2028198"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50" name="Text Placeholder 16">
            <a:extLst>
              <a:ext uri="{FF2B5EF4-FFF2-40B4-BE49-F238E27FC236}">
                <a16:creationId xmlns:a16="http://schemas.microsoft.com/office/drawing/2014/main" id="{2ED3EB6D-6297-02E1-F85F-08CFFA7850E7}"/>
              </a:ext>
            </a:extLst>
          </p:cNvPr>
          <p:cNvSpPr>
            <a:spLocks noGrp="1"/>
          </p:cNvSpPr>
          <p:nvPr>
            <p:ph type="body" sz="quarter" idx="79" hasCustomPrompt="1"/>
          </p:nvPr>
        </p:nvSpPr>
        <p:spPr>
          <a:xfrm rot="16200000">
            <a:off x="3986777" y="5042332"/>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51" name="Text Placeholder 48">
            <a:extLst>
              <a:ext uri="{FF2B5EF4-FFF2-40B4-BE49-F238E27FC236}">
                <a16:creationId xmlns:a16="http://schemas.microsoft.com/office/drawing/2014/main" id="{B6F590BB-EF02-ACA6-F7DF-70D181623B89}"/>
              </a:ext>
            </a:extLst>
          </p:cNvPr>
          <p:cNvSpPr>
            <a:spLocks noGrp="1"/>
          </p:cNvSpPr>
          <p:nvPr>
            <p:ph type="body" sz="quarter" idx="80" hasCustomPrompt="1"/>
          </p:nvPr>
        </p:nvSpPr>
        <p:spPr>
          <a:xfrm>
            <a:off x="5008896"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2" name="Text Placeholder 56">
            <a:extLst>
              <a:ext uri="{FF2B5EF4-FFF2-40B4-BE49-F238E27FC236}">
                <a16:creationId xmlns:a16="http://schemas.microsoft.com/office/drawing/2014/main" id="{97E73A0D-D2DC-DBFA-5D36-99A5077F7E05}"/>
              </a:ext>
            </a:extLst>
          </p:cNvPr>
          <p:cNvSpPr>
            <a:spLocks noGrp="1"/>
          </p:cNvSpPr>
          <p:nvPr>
            <p:ph type="body" sz="quarter" idx="81" hasCustomPrompt="1"/>
          </p:nvPr>
        </p:nvSpPr>
        <p:spPr>
          <a:xfrm>
            <a:off x="5130372"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54" name="Text Placeholder 16">
            <a:extLst>
              <a:ext uri="{FF2B5EF4-FFF2-40B4-BE49-F238E27FC236}">
                <a16:creationId xmlns:a16="http://schemas.microsoft.com/office/drawing/2014/main" id="{46D6E0F0-9FBC-9B99-EE23-515D96D5DCB1}"/>
              </a:ext>
            </a:extLst>
          </p:cNvPr>
          <p:cNvSpPr>
            <a:spLocks noGrp="1"/>
          </p:cNvSpPr>
          <p:nvPr>
            <p:ph type="body" sz="quarter" idx="82" hasCustomPrompt="1"/>
          </p:nvPr>
        </p:nvSpPr>
        <p:spPr>
          <a:xfrm>
            <a:off x="7352047" y="1879387"/>
            <a:ext cx="2028198"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65" name="Text Placeholder 7">
            <a:extLst>
              <a:ext uri="{FF2B5EF4-FFF2-40B4-BE49-F238E27FC236}">
                <a16:creationId xmlns:a16="http://schemas.microsoft.com/office/drawing/2014/main" id="{9E4FA6F1-2FAE-302A-7E0D-20A7FAB0EE4C}"/>
              </a:ext>
            </a:extLst>
          </p:cNvPr>
          <p:cNvSpPr>
            <a:spLocks noGrp="1"/>
          </p:cNvSpPr>
          <p:nvPr>
            <p:ph type="body" sz="quarter" idx="83"/>
          </p:nvPr>
        </p:nvSpPr>
        <p:spPr>
          <a:xfrm>
            <a:off x="7352047" y="2406969"/>
            <a:ext cx="2028198"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66" name="Text Placeholder 16">
            <a:extLst>
              <a:ext uri="{FF2B5EF4-FFF2-40B4-BE49-F238E27FC236}">
                <a16:creationId xmlns:a16="http://schemas.microsoft.com/office/drawing/2014/main" id="{1E2524C8-C40D-2BBD-C6C7-B11A8189604F}"/>
              </a:ext>
            </a:extLst>
          </p:cNvPr>
          <p:cNvSpPr>
            <a:spLocks noGrp="1"/>
          </p:cNvSpPr>
          <p:nvPr>
            <p:ph type="body" sz="quarter" idx="84" hasCustomPrompt="1"/>
          </p:nvPr>
        </p:nvSpPr>
        <p:spPr>
          <a:xfrm rot="16200000">
            <a:off x="6014975" y="2624240"/>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67" name="Text Placeholder 48">
            <a:extLst>
              <a:ext uri="{FF2B5EF4-FFF2-40B4-BE49-F238E27FC236}">
                <a16:creationId xmlns:a16="http://schemas.microsoft.com/office/drawing/2014/main" id="{7C56EBA4-3BFB-EE83-D685-7367052077FD}"/>
              </a:ext>
            </a:extLst>
          </p:cNvPr>
          <p:cNvSpPr>
            <a:spLocks noGrp="1"/>
          </p:cNvSpPr>
          <p:nvPr>
            <p:ph type="body" sz="quarter" idx="85" hasCustomPrompt="1"/>
          </p:nvPr>
        </p:nvSpPr>
        <p:spPr>
          <a:xfrm>
            <a:off x="7037094"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68" name="Text Placeholder 56">
            <a:extLst>
              <a:ext uri="{FF2B5EF4-FFF2-40B4-BE49-F238E27FC236}">
                <a16:creationId xmlns:a16="http://schemas.microsoft.com/office/drawing/2014/main" id="{0A85D9A1-D18C-C0D6-CAAE-50E98C09F427}"/>
              </a:ext>
            </a:extLst>
          </p:cNvPr>
          <p:cNvSpPr>
            <a:spLocks noGrp="1"/>
          </p:cNvSpPr>
          <p:nvPr>
            <p:ph type="body" sz="quarter" idx="86" hasCustomPrompt="1"/>
          </p:nvPr>
        </p:nvSpPr>
        <p:spPr>
          <a:xfrm flipV="1">
            <a:off x="7158570" y="1879391"/>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69" name="Text Placeholder 16">
            <a:extLst>
              <a:ext uri="{FF2B5EF4-FFF2-40B4-BE49-F238E27FC236}">
                <a16:creationId xmlns:a16="http://schemas.microsoft.com/office/drawing/2014/main" id="{752E68FA-4A98-E903-B224-863717C80CCF}"/>
              </a:ext>
            </a:extLst>
          </p:cNvPr>
          <p:cNvSpPr>
            <a:spLocks noGrp="1"/>
          </p:cNvSpPr>
          <p:nvPr>
            <p:ph type="body" sz="quarter" idx="87" hasCustomPrompt="1"/>
          </p:nvPr>
        </p:nvSpPr>
        <p:spPr>
          <a:xfrm>
            <a:off x="9380245" y="4297479"/>
            <a:ext cx="2028198"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70" name="Text Placeholder 7">
            <a:extLst>
              <a:ext uri="{FF2B5EF4-FFF2-40B4-BE49-F238E27FC236}">
                <a16:creationId xmlns:a16="http://schemas.microsoft.com/office/drawing/2014/main" id="{0BB21078-8FEB-15B3-8818-A1081E9D333B}"/>
              </a:ext>
            </a:extLst>
          </p:cNvPr>
          <p:cNvSpPr>
            <a:spLocks noGrp="1"/>
          </p:cNvSpPr>
          <p:nvPr>
            <p:ph type="body" sz="quarter" idx="88"/>
          </p:nvPr>
        </p:nvSpPr>
        <p:spPr>
          <a:xfrm>
            <a:off x="9380245" y="4825061"/>
            <a:ext cx="2028198"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1" name="Text Placeholder 16">
            <a:extLst>
              <a:ext uri="{FF2B5EF4-FFF2-40B4-BE49-F238E27FC236}">
                <a16:creationId xmlns:a16="http://schemas.microsoft.com/office/drawing/2014/main" id="{FBD2D9E5-41B3-C1AF-F6FF-E598B57CD60B}"/>
              </a:ext>
            </a:extLst>
          </p:cNvPr>
          <p:cNvSpPr>
            <a:spLocks noGrp="1"/>
          </p:cNvSpPr>
          <p:nvPr>
            <p:ph type="body" sz="quarter" idx="89" hasCustomPrompt="1"/>
          </p:nvPr>
        </p:nvSpPr>
        <p:spPr>
          <a:xfrm rot="16200000">
            <a:off x="8043173" y="5042332"/>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72" name="Text Placeholder 48">
            <a:extLst>
              <a:ext uri="{FF2B5EF4-FFF2-40B4-BE49-F238E27FC236}">
                <a16:creationId xmlns:a16="http://schemas.microsoft.com/office/drawing/2014/main" id="{44864C21-FBF6-46FE-A14E-922004502596}"/>
              </a:ext>
            </a:extLst>
          </p:cNvPr>
          <p:cNvSpPr>
            <a:spLocks noGrp="1"/>
          </p:cNvSpPr>
          <p:nvPr>
            <p:ph type="body" sz="quarter" idx="90" hasCustomPrompt="1"/>
          </p:nvPr>
        </p:nvSpPr>
        <p:spPr>
          <a:xfrm>
            <a:off x="9065292"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73" name="Text Placeholder 56">
            <a:extLst>
              <a:ext uri="{FF2B5EF4-FFF2-40B4-BE49-F238E27FC236}">
                <a16:creationId xmlns:a16="http://schemas.microsoft.com/office/drawing/2014/main" id="{73924564-0BC8-D2A3-D821-9F56AD394FC6}"/>
              </a:ext>
            </a:extLst>
          </p:cNvPr>
          <p:cNvSpPr>
            <a:spLocks noGrp="1"/>
          </p:cNvSpPr>
          <p:nvPr>
            <p:ph type="body" sz="quarter" idx="91" hasCustomPrompt="1"/>
          </p:nvPr>
        </p:nvSpPr>
        <p:spPr>
          <a:xfrm>
            <a:off x="9186768"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cxnSp>
        <p:nvCxnSpPr>
          <p:cNvPr id="6" name="Straight Connector 5">
            <a:extLst>
              <a:ext uri="{FF2B5EF4-FFF2-40B4-BE49-F238E27FC236}">
                <a16:creationId xmlns:a16="http://schemas.microsoft.com/office/drawing/2014/main" id="{7097CDB8-30FF-B879-D2C9-F6648160B5D5}"/>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059BEA7D-B9B3-A751-4269-D7A9956B8000}"/>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68057667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Timeline I60V4">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9C06BEE-256F-9047-C6A5-1A65DB9F8EBC}"/>
              </a:ext>
            </a:extLst>
          </p:cNvPr>
          <p:cNvCxnSpPr>
            <a:cxnSpLocks/>
          </p:cNvCxnSpPr>
          <p:nvPr userDrawn="1"/>
        </p:nvCxnSpPr>
        <p:spPr>
          <a:xfrm>
            <a:off x="587375" y="3980814"/>
            <a:ext cx="11017250" cy="0"/>
          </a:xfrm>
          <a:prstGeom prst="line">
            <a:avLst/>
          </a:prstGeom>
          <a:ln w="25400" cap="rnd">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5" name="Straight Connector 4">
            <a:extLst>
              <a:ext uri="{FF2B5EF4-FFF2-40B4-BE49-F238E27FC236}">
                <a16:creationId xmlns:a16="http://schemas.microsoft.com/office/drawing/2014/main" id="{5A447E5D-39F8-31E9-157E-F8501DEB053A}"/>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7" name="Text Placeholder 16">
            <a:extLst>
              <a:ext uri="{FF2B5EF4-FFF2-40B4-BE49-F238E27FC236}">
                <a16:creationId xmlns:a16="http://schemas.microsoft.com/office/drawing/2014/main" id="{EC84EAB1-E974-12AE-EE13-726EF55F894F}"/>
              </a:ext>
            </a:extLst>
          </p:cNvPr>
          <p:cNvSpPr>
            <a:spLocks noGrp="1"/>
          </p:cNvSpPr>
          <p:nvPr>
            <p:ph type="body" sz="quarter" idx="51" hasCustomPrompt="1"/>
          </p:nvPr>
        </p:nvSpPr>
        <p:spPr>
          <a:xfrm>
            <a:off x="1267453" y="4297479"/>
            <a:ext cx="1750067"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63" name="Text Placeholder 7">
            <a:extLst>
              <a:ext uri="{FF2B5EF4-FFF2-40B4-BE49-F238E27FC236}">
                <a16:creationId xmlns:a16="http://schemas.microsoft.com/office/drawing/2014/main" id="{C31EA697-9465-908A-C2AA-378CBDE30C76}"/>
              </a:ext>
            </a:extLst>
          </p:cNvPr>
          <p:cNvSpPr>
            <a:spLocks noGrp="1"/>
          </p:cNvSpPr>
          <p:nvPr>
            <p:ph type="body" sz="quarter" idx="47"/>
          </p:nvPr>
        </p:nvSpPr>
        <p:spPr>
          <a:xfrm>
            <a:off x="1267453" y="4825061"/>
            <a:ext cx="1750067"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16">
            <a:extLst>
              <a:ext uri="{FF2B5EF4-FFF2-40B4-BE49-F238E27FC236}">
                <a16:creationId xmlns:a16="http://schemas.microsoft.com/office/drawing/2014/main" id="{C6685678-08BA-FEBD-E9EA-34DA7F14A9F3}"/>
              </a:ext>
            </a:extLst>
          </p:cNvPr>
          <p:cNvSpPr>
            <a:spLocks noGrp="1"/>
          </p:cNvSpPr>
          <p:nvPr>
            <p:ph type="body" sz="quarter" idx="55" hasCustomPrompt="1"/>
          </p:nvPr>
        </p:nvSpPr>
        <p:spPr>
          <a:xfrm rot="16200000">
            <a:off x="-69619" y="5042332"/>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49" name="Text Placeholder 48">
            <a:extLst>
              <a:ext uri="{FF2B5EF4-FFF2-40B4-BE49-F238E27FC236}">
                <a16:creationId xmlns:a16="http://schemas.microsoft.com/office/drawing/2014/main" id="{5ABAF9EC-C388-DF55-8F2D-EE5E5E540801}"/>
              </a:ext>
            </a:extLst>
          </p:cNvPr>
          <p:cNvSpPr>
            <a:spLocks noGrp="1"/>
          </p:cNvSpPr>
          <p:nvPr>
            <p:ph type="body" sz="quarter" idx="71" hasCustomPrompt="1"/>
          </p:nvPr>
        </p:nvSpPr>
        <p:spPr>
          <a:xfrm>
            <a:off x="95250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7" name="Text Placeholder 56">
            <a:extLst>
              <a:ext uri="{FF2B5EF4-FFF2-40B4-BE49-F238E27FC236}">
                <a16:creationId xmlns:a16="http://schemas.microsoft.com/office/drawing/2014/main" id="{0ED9F5F5-3F44-44A6-199C-992867406E05}"/>
              </a:ext>
            </a:extLst>
          </p:cNvPr>
          <p:cNvSpPr>
            <a:spLocks noGrp="1"/>
          </p:cNvSpPr>
          <p:nvPr>
            <p:ph type="body" sz="quarter" idx="54" hasCustomPrompt="1"/>
          </p:nvPr>
        </p:nvSpPr>
        <p:spPr>
          <a:xfrm>
            <a:off x="1073976"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157" name="Text Placeholder 16">
            <a:extLst>
              <a:ext uri="{FF2B5EF4-FFF2-40B4-BE49-F238E27FC236}">
                <a16:creationId xmlns:a16="http://schemas.microsoft.com/office/drawing/2014/main" id="{9AF7254B-0459-B4E9-337D-8A87A3151F8F}"/>
              </a:ext>
            </a:extLst>
          </p:cNvPr>
          <p:cNvSpPr>
            <a:spLocks noGrp="1"/>
          </p:cNvSpPr>
          <p:nvPr>
            <p:ph type="body" sz="quarter" idx="72" hasCustomPrompt="1"/>
          </p:nvPr>
        </p:nvSpPr>
        <p:spPr>
          <a:xfrm>
            <a:off x="2959094" y="1886863"/>
            <a:ext cx="1750067"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58" name="Text Placeholder 7">
            <a:extLst>
              <a:ext uri="{FF2B5EF4-FFF2-40B4-BE49-F238E27FC236}">
                <a16:creationId xmlns:a16="http://schemas.microsoft.com/office/drawing/2014/main" id="{8835ADFD-CEC8-9BDF-0E5A-8E4ADBA04B47}"/>
              </a:ext>
            </a:extLst>
          </p:cNvPr>
          <p:cNvSpPr>
            <a:spLocks noGrp="1"/>
          </p:cNvSpPr>
          <p:nvPr>
            <p:ph type="body" sz="quarter" idx="73"/>
          </p:nvPr>
        </p:nvSpPr>
        <p:spPr>
          <a:xfrm>
            <a:off x="2959094" y="2414445"/>
            <a:ext cx="1750067"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9" name="Text Placeholder 16">
            <a:extLst>
              <a:ext uri="{FF2B5EF4-FFF2-40B4-BE49-F238E27FC236}">
                <a16:creationId xmlns:a16="http://schemas.microsoft.com/office/drawing/2014/main" id="{8DDE9047-8686-3D02-453C-6724D5304566}"/>
              </a:ext>
            </a:extLst>
          </p:cNvPr>
          <p:cNvSpPr>
            <a:spLocks noGrp="1"/>
          </p:cNvSpPr>
          <p:nvPr>
            <p:ph type="body" sz="quarter" idx="74" hasCustomPrompt="1"/>
          </p:nvPr>
        </p:nvSpPr>
        <p:spPr>
          <a:xfrm rot="16200000">
            <a:off x="1622022" y="2631716"/>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60" name="Text Placeholder 48">
            <a:extLst>
              <a:ext uri="{FF2B5EF4-FFF2-40B4-BE49-F238E27FC236}">
                <a16:creationId xmlns:a16="http://schemas.microsoft.com/office/drawing/2014/main" id="{FABD4205-5288-EA6F-3A49-150ABCEF5AEF}"/>
              </a:ext>
            </a:extLst>
          </p:cNvPr>
          <p:cNvSpPr>
            <a:spLocks noGrp="1"/>
          </p:cNvSpPr>
          <p:nvPr>
            <p:ph type="body" sz="quarter" idx="75" hasCustomPrompt="1"/>
          </p:nvPr>
        </p:nvSpPr>
        <p:spPr>
          <a:xfrm>
            <a:off x="264414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61" name="Text Placeholder 56">
            <a:extLst>
              <a:ext uri="{FF2B5EF4-FFF2-40B4-BE49-F238E27FC236}">
                <a16:creationId xmlns:a16="http://schemas.microsoft.com/office/drawing/2014/main" id="{A66F8CE1-53F8-77FE-A2DF-68D360A1E963}"/>
              </a:ext>
            </a:extLst>
          </p:cNvPr>
          <p:cNvSpPr>
            <a:spLocks noGrp="1"/>
          </p:cNvSpPr>
          <p:nvPr>
            <p:ph type="body" sz="quarter" idx="76" hasCustomPrompt="1"/>
          </p:nvPr>
        </p:nvSpPr>
        <p:spPr>
          <a:xfrm flipV="1">
            <a:off x="2765617" y="187258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162" name="Text Placeholder 16">
            <a:extLst>
              <a:ext uri="{FF2B5EF4-FFF2-40B4-BE49-F238E27FC236}">
                <a16:creationId xmlns:a16="http://schemas.microsoft.com/office/drawing/2014/main" id="{63B6B110-9C1E-CC49-C6FC-98F0F47725E6}"/>
              </a:ext>
            </a:extLst>
          </p:cNvPr>
          <p:cNvSpPr>
            <a:spLocks noGrp="1"/>
          </p:cNvSpPr>
          <p:nvPr>
            <p:ph type="body" sz="quarter" idx="77" hasCustomPrompt="1"/>
          </p:nvPr>
        </p:nvSpPr>
        <p:spPr>
          <a:xfrm>
            <a:off x="4650733" y="4297479"/>
            <a:ext cx="1750067"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63" name="Text Placeholder 7">
            <a:extLst>
              <a:ext uri="{FF2B5EF4-FFF2-40B4-BE49-F238E27FC236}">
                <a16:creationId xmlns:a16="http://schemas.microsoft.com/office/drawing/2014/main" id="{1CF17DA0-B34A-EB9A-4424-7B08B4D0B0A9}"/>
              </a:ext>
            </a:extLst>
          </p:cNvPr>
          <p:cNvSpPr>
            <a:spLocks noGrp="1"/>
          </p:cNvSpPr>
          <p:nvPr>
            <p:ph type="body" sz="quarter" idx="78"/>
          </p:nvPr>
        </p:nvSpPr>
        <p:spPr>
          <a:xfrm>
            <a:off x="4650733" y="4825061"/>
            <a:ext cx="1750067"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4" name="Text Placeholder 16">
            <a:extLst>
              <a:ext uri="{FF2B5EF4-FFF2-40B4-BE49-F238E27FC236}">
                <a16:creationId xmlns:a16="http://schemas.microsoft.com/office/drawing/2014/main" id="{730C2C5F-74FE-6061-AC7D-C4CD063DC482}"/>
              </a:ext>
            </a:extLst>
          </p:cNvPr>
          <p:cNvSpPr>
            <a:spLocks noGrp="1"/>
          </p:cNvSpPr>
          <p:nvPr>
            <p:ph type="body" sz="quarter" idx="79" hasCustomPrompt="1"/>
          </p:nvPr>
        </p:nvSpPr>
        <p:spPr>
          <a:xfrm rot="16200000">
            <a:off x="3313661" y="5042332"/>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65" name="Text Placeholder 48">
            <a:extLst>
              <a:ext uri="{FF2B5EF4-FFF2-40B4-BE49-F238E27FC236}">
                <a16:creationId xmlns:a16="http://schemas.microsoft.com/office/drawing/2014/main" id="{C5E805D6-02B8-DBCF-318D-EF12414F78D9}"/>
              </a:ext>
            </a:extLst>
          </p:cNvPr>
          <p:cNvSpPr>
            <a:spLocks noGrp="1"/>
          </p:cNvSpPr>
          <p:nvPr>
            <p:ph type="body" sz="quarter" idx="80" hasCustomPrompt="1"/>
          </p:nvPr>
        </p:nvSpPr>
        <p:spPr>
          <a:xfrm>
            <a:off x="433578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66" name="Text Placeholder 56">
            <a:extLst>
              <a:ext uri="{FF2B5EF4-FFF2-40B4-BE49-F238E27FC236}">
                <a16:creationId xmlns:a16="http://schemas.microsoft.com/office/drawing/2014/main" id="{BAFAC4AD-F7DC-DAC2-AB25-7D1AE4F8B998}"/>
              </a:ext>
            </a:extLst>
          </p:cNvPr>
          <p:cNvSpPr>
            <a:spLocks noGrp="1"/>
          </p:cNvSpPr>
          <p:nvPr>
            <p:ph type="body" sz="quarter" idx="81" hasCustomPrompt="1"/>
          </p:nvPr>
        </p:nvSpPr>
        <p:spPr>
          <a:xfrm>
            <a:off x="4457256"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167" name="Text Placeholder 16">
            <a:extLst>
              <a:ext uri="{FF2B5EF4-FFF2-40B4-BE49-F238E27FC236}">
                <a16:creationId xmlns:a16="http://schemas.microsoft.com/office/drawing/2014/main" id="{940AFB9F-F0AA-BB14-D399-FCF619776C9B}"/>
              </a:ext>
            </a:extLst>
          </p:cNvPr>
          <p:cNvSpPr>
            <a:spLocks noGrp="1"/>
          </p:cNvSpPr>
          <p:nvPr>
            <p:ph type="body" sz="quarter" idx="82" hasCustomPrompt="1"/>
          </p:nvPr>
        </p:nvSpPr>
        <p:spPr>
          <a:xfrm>
            <a:off x="6342374" y="1886863"/>
            <a:ext cx="1750067"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68" name="Text Placeholder 7">
            <a:extLst>
              <a:ext uri="{FF2B5EF4-FFF2-40B4-BE49-F238E27FC236}">
                <a16:creationId xmlns:a16="http://schemas.microsoft.com/office/drawing/2014/main" id="{04FFC502-5B5E-2352-389F-422421E761B3}"/>
              </a:ext>
            </a:extLst>
          </p:cNvPr>
          <p:cNvSpPr>
            <a:spLocks noGrp="1"/>
          </p:cNvSpPr>
          <p:nvPr>
            <p:ph type="body" sz="quarter" idx="83"/>
          </p:nvPr>
        </p:nvSpPr>
        <p:spPr>
          <a:xfrm>
            <a:off x="6342374" y="2414445"/>
            <a:ext cx="1750067"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9" name="Text Placeholder 16">
            <a:extLst>
              <a:ext uri="{FF2B5EF4-FFF2-40B4-BE49-F238E27FC236}">
                <a16:creationId xmlns:a16="http://schemas.microsoft.com/office/drawing/2014/main" id="{E5B377B6-4FC0-97D1-46F1-D2028F35D65B}"/>
              </a:ext>
            </a:extLst>
          </p:cNvPr>
          <p:cNvSpPr>
            <a:spLocks noGrp="1"/>
          </p:cNvSpPr>
          <p:nvPr>
            <p:ph type="body" sz="quarter" idx="84" hasCustomPrompt="1"/>
          </p:nvPr>
        </p:nvSpPr>
        <p:spPr>
          <a:xfrm rot="16200000">
            <a:off x="5005302" y="2631716"/>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70" name="Text Placeholder 48">
            <a:extLst>
              <a:ext uri="{FF2B5EF4-FFF2-40B4-BE49-F238E27FC236}">
                <a16:creationId xmlns:a16="http://schemas.microsoft.com/office/drawing/2014/main" id="{9A47660C-08B1-5B37-1BD7-A68525B59CE0}"/>
              </a:ext>
            </a:extLst>
          </p:cNvPr>
          <p:cNvSpPr>
            <a:spLocks noGrp="1"/>
          </p:cNvSpPr>
          <p:nvPr>
            <p:ph type="body" sz="quarter" idx="85" hasCustomPrompt="1"/>
          </p:nvPr>
        </p:nvSpPr>
        <p:spPr>
          <a:xfrm>
            <a:off x="602742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71" name="Text Placeholder 56">
            <a:extLst>
              <a:ext uri="{FF2B5EF4-FFF2-40B4-BE49-F238E27FC236}">
                <a16:creationId xmlns:a16="http://schemas.microsoft.com/office/drawing/2014/main" id="{730F4215-14AB-3516-86E8-EFD1A04FA79D}"/>
              </a:ext>
            </a:extLst>
          </p:cNvPr>
          <p:cNvSpPr>
            <a:spLocks noGrp="1"/>
          </p:cNvSpPr>
          <p:nvPr>
            <p:ph type="body" sz="quarter" idx="86" hasCustomPrompt="1"/>
          </p:nvPr>
        </p:nvSpPr>
        <p:spPr>
          <a:xfrm flipV="1">
            <a:off x="6148897" y="187258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172" name="Text Placeholder 16">
            <a:extLst>
              <a:ext uri="{FF2B5EF4-FFF2-40B4-BE49-F238E27FC236}">
                <a16:creationId xmlns:a16="http://schemas.microsoft.com/office/drawing/2014/main" id="{75112600-4801-3CC0-BE9F-EEBE4024CD2A}"/>
              </a:ext>
            </a:extLst>
          </p:cNvPr>
          <p:cNvSpPr>
            <a:spLocks noGrp="1"/>
          </p:cNvSpPr>
          <p:nvPr>
            <p:ph type="body" sz="quarter" idx="87" hasCustomPrompt="1"/>
          </p:nvPr>
        </p:nvSpPr>
        <p:spPr>
          <a:xfrm>
            <a:off x="8034013" y="4297479"/>
            <a:ext cx="1750067"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73" name="Text Placeholder 7">
            <a:extLst>
              <a:ext uri="{FF2B5EF4-FFF2-40B4-BE49-F238E27FC236}">
                <a16:creationId xmlns:a16="http://schemas.microsoft.com/office/drawing/2014/main" id="{3CCB1342-C2F2-9E11-766A-D5E10268D725}"/>
              </a:ext>
            </a:extLst>
          </p:cNvPr>
          <p:cNvSpPr>
            <a:spLocks noGrp="1"/>
          </p:cNvSpPr>
          <p:nvPr>
            <p:ph type="body" sz="quarter" idx="88"/>
          </p:nvPr>
        </p:nvSpPr>
        <p:spPr>
          <a:xfrm>
            <a:off x="8034013" y="4825061"/>
            <a:ext cx="1750067"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4" name="Text Placeholder 16">
            <a:extLst>
              <a:ext uri="{FF2B5EF4-FFF2-40B4-BE49-F238E27FC236}">
                <a16:creationId xmlns:a16="http://schemas.microsoft.com/office/drawing/2014/main" id="{DFE43279-086D-B108-2572-D4ABD8B7183D}"/>
              </a:ext>
            </a:extLst>
          </p:cNvPr>
          <p:cNvSpPr>
            <a:spLocks noGrp="1"/>
          </p:cNvSpPr>
          <p:nvPr>
            <p:ph type="body" sz="quarter" idx="89" hasCustomPrompt="1"/>
          </p:nvPr>
        </p:nvSpPr>
        <p:spPr>
          <a:xfrm rot="16200000">
            <a:off x="6696941" y="5042332"/>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75" name="Text Placeholder 48">
            <a:extLst>
              <a:ext uri="{FF2B5EF4-FFF2-40B4-BE49-F238E27FC236}">
                <a16:creationId xmlns:a16="http://schemas.microsoft.com/office/drawing/2014/main" id="{A11FE2B5-1DA8-7A05-2D73-4D3C72D769C7}"/>
              </a:ext>
            </a:extLst>
          </p:cNvPr>
          <p:cNvSpPr>
            <a:spLocks noGrp="1"/>
          </p:cNvSpPr>
          <p:nvPr>
            <p:ph type="body" sz="quarter" idx="90" hasCustomPrompt="1"/>
          </p:nvPr>
        </p:nvSpPr>
        <p:spPr>
          <a:xfrm>
            <a:off x="771906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76" name="Text Placeholder 56">
            <a:extLst>
              <a:ext uri="{FF2B5EF4-FFF2-40B4-BE49-F238E27FC236}">
                <a16:creationId xmlns:a16="http://schemas.microsoft.com/office/drawing/2014/main" id="{C5F88CBF-EEBF-12E2-19F9-8130050B34D9}"/>
              </a:ext>
            </a:extLst>
          </p:cNvPr>
          <p:cNvSpPr>
            <a:spLocks noGrp="1"/>
          </p:cNvSpPr>
          <p:nvPr>
            <p:ph type="body" sz="quarter" idx="91" hasCustomPrompt="1"/>
          </p:nvPr>
        </p:nvSpPr>
        <p:spPr>
          <a:xfrm>
            <a:off x="7840536"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177" name="Text Placeholder 16">
            <a:extLst>
              <a:ext uri="{FF2B5EF4-FFF2-40B4-BE49-F238E27FC236}">
                <a16:creationId xmlns:a16="http://schemas.microsoft.com/office/drawing/2014/main" id="{631793C7-E0A0-044D-90B4-B2DE7C18646B}"/>
              </a:ext>
            </a:extLst>
          </p:cNvPr>
          <p:cNvSpPr>
            <a:spLocks noGrp="1"/>
          </p:cNvSpPr>
          <p:nvPr>
            <p:ph type="body" sz="quarter" idx="92" hasCustomPrompt="1"/>
          </p:nvPr>
        </p:nvSpPr>
        <p:spPr>
          <a:xfrm>
            <a:off x="9725654" y="1886863"/>
            <a:ext cx="1750067"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78" name="Text Placeholder 7">
            <a:extLst>
              <a:ext uri="{FF2B5EF4-FFF2-40B4-BE49-F238E27FC236}">
                <a16:creationId xmlns:a16="http://schemas.microsoft.com/office/drawing/2014/main" id="{1A32D649-193E-12C9-C230-B78A04CAC3B2}"/>
              </a:ext>
            </a:extLst>
          </p:cNvPr>
          <p:cNvSpPr>
            <a:spLocks noGrp="1"/>
          </p:cNvSpPr>
          <p:nvPr>
            <p:ph type="body" sz="quarter" idx="93"/>
          </p:nvPr>
        </p:nvSpPr>
        <p:spPr>
          <a:xfrm>
            <a:off x="9725654" y="2414445"/>
            <a:ext cx="1750067"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9" name="Text Placeholder 16">
            <a:extLst>
              <a:ext uri="{FF2B5EF4-FFF2-40B4-BE49-F238E27FC236}">
                <a16:creationId xmlns:a16="http://schemas.microsoft.com/office/drawing/2014/main" id="{1D14D0C4-8B9E-FD9E-373F-FC35CF777E55}"/>
              </a:ext>
            </a:extLst>
          </p:cNvPr>
          <p:cNvSpPr>
            <a:spLocks noGrp="1"/>
          </p:cNvSpPr>
          <p:nvPr>
            <p:ph type="body" sz="quarter" idx="94" hasCustomPrompt="1"/>
          </p:nvPr>
        </p:nvSpPr>
        <p:spPr>
          <a:xfrm rot="16200000">
            <a:off x="8388582" y="2631716"/>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80" name="Text Placeholder 48">
            <a:extLst>
              <a:ext uri="{FF2B5EF4-FFF2-40B4-BE49-F238E27FC236}">
                <a16:creationId xmlns:a16="http://schemas.microsoft.com/office/drawing/2014/main" id="{F75850D0-1940-95F0-98BF-C4E845454C79}"/>
              </a:ext>
            </a:extLst>
          </p:cNvPr>
          <p:cNvSpPr>
            <a:spLocks noGrp="1"/>
          </p:cNvSpPr>
          <p:nvPr>
            <p:ph type="body" sz="quarter" idx="95" hasCustomPrompt="1"/>
          </p:nvPr>
        </p:nvSpPr>
        <p:spPr>
          <a:xfrm>
            <a:off x="941070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81" name="Text Placeholder 56">
            <a:extLst>
              <a:ext uri="{FF2B5EF4-FFF2-40B4-BE49-F238E27FC236}">
                <a16:creationId xmlns:a16="http://schemas.microsoft.com/office/drawing/2014/main" id="{EA658BAB-A685-CBA3-0580-F8ACBA592B95}"/>
              </a:ext>
            </a:extLst>
          </p:cNvPr>
          <p:cNvSpPr>
            <a:spLocks noGrp="1"/>
          </p:cNvSpPr>
          <p:nvPr>
            <p:ph type="body" sz="quarter" idx="96" hasCustomPrompt="1"/>
          </p:nvPr>
        </p:nvSpPr>
        <p:spPr>
          <a:xfrm flipV="1">
            <a:off x="9532177" y="187258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6" name="Footer Placeholder">
            <a:extLst>
              <a:ext uri="{FF2B5EF4-FFF2-40B4-BE49-F238E27FC236}">
                <a16:creationId xmlns:a16="http://schemas.microsoft.com/office/drawing/2014/main" id="{FB3C9F43-C181-3E39-A951-B4D713F8B7A3}"/>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31583124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Timeline I60V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7" name="Text Placeholder 16">
            <a:extLst>
              <a:ext uri="{FF2B5EF4-FFF2-40B4-BE49-F238E27FC236}">
                <a16:creationId xmlns:a16="http://schemas.microsoft.com/office/drawing/2014/main" id="{EC84EAB1-E974-12AE-EE13-726EF55F894F}"/>
              </a:ext>
            </a:extLst>
          </p:cNvPr>
          <p:cNvSpPr>
            <a:spLocks noGrp="1"/>
          </p:cNvSpPr>
          <p:nvPr>
            <p:ph type="body" sz="quarter" idx="51"/>
          </p:nvPr>
        </p:nvSpPr>
        <p:spPr>
          <a:xfrm>
            <a:off x="587376" y="2029446"/>
            <a:ext cx="3492500" cy="466903"/>
          </a:xfrm>
        </p:spPr>
        <p:txBody>
          <a:bodyPr vert="horz" lIns="91440" tIns="45720" rIns="91440" bIns="45720" rtlCol="0">
            <a:noAutofit/>
          </a:bodyPr>
          <a:lstStyle>
            <a:lvl1pPr marL="0" indent="0" algn="r">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63" name="Text Placeholder 7">
            <a:extLst>
              <a:ext uri="{FF2B5EF4-FFF2-40B4-BE49-F238E27FC236}">
                <a16:creationId xmlns:a16="http://schemas.microsoft.com/office/drawing/2014/main" id="{C31EA697-9465-908A-C2AA-378CBDE30C76}"/>
              </a:ext>
            </a:extLst>
          </p:cNvPr>
          <p:cNvSpPr>
            <a:spLocks noGrp="1"/>
          </p:cNvSpPr>
          <p:nvPr>
            <p:ph type="body" sz="quarter" idx="47"/>
          </p:nvPr>
        </p:nvSpPr>
        <p:spPr>
          <a:xfrm>
            <a:off x="587376" y="2557025"/>
            <a:ext cx="3492500" cy="865185"/>
          </a:xfrm>
        </p:spPr>
        <p:txBody>
          <a:bodyPr anchor="t">
            <a:noAutofit/>
          </a:bodyPr>
          <a:lstStyle>
            <a:lvl1pPr marL="0" indent="0" algn="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9" name="Text Placeholder 48">
            <a:extLst>
              <a:ext uri="{FF2B5EF4-FFF2-40B4-BE49-F238E27FC236}">
                <a16:creationId xmlns:a16="http://schemas.microsoft.com/office/drawing/2014/main" id="{5ABAF9EC-C388-DF55-8F2D-EE5E5E540801}"/>
              </a:ext>
            </a:extLst>
          </p:cNvPr>
          <p:cNvSpPr>
            <a:spLocks noGrp="1" noChangeAspect="1"/>
          </p:cNvSpPr>
          <p:nvPr>
            <p:ph type="body" sz="quarter" idx="71" hasCustomPrompt="1"/>
          </p:nvPr>
        </p:nvSpPr>
        <p:spPr>
          <a:xfrm>
            <a:off x="4680189" y="3185208"/>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cxnSp>
        <p:nvCxnSpPr>
          <p:cNvPr id="11" name="Straight Connector 10">
            <a:extLst>
              <a:ext uri="{FF2B5EF4-FFF2-40B4-BE49-F238E27FC236}">
                <a16:creationId xmlns:a16="http://schemas.microsoft.com/office/drawing/2014/main" id="{AFC9C01F-C3E0-AC7E-223D-42C477581D7D}"/>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25" name="Text Placeholder 16">
            <a:extLst>
              <a:ext uri="{FF2B5EF4-FFF2-40B4-BE49-F238E27FC236}">
                <a16:creationId xmlns:a16="http://schemas.microsoft.com/office/drawing/2014/main" id="{DCE48EB1-3A99-C500-98B0-77F7C418A390}"/>
              </a:ext>
            </a:extLst>
          </p:cNvPr>
          <p:cNvSpPr>
            <a:spLocks noGrp="1"/>
          </p:cNvSpPr>
          <p:nvPr>
            <p:ph type="body" sz="quarter" idx="72"/>
          </p:nvPr>
        </p:nvSpPr>
        <p:spPr>
          <a:xfrm>
            <a:off x="4328159" y="4881036"/>
            <a:ext cx="3535682" cy="466903"/>
          </a:xfrm>
        </p:spPr>
        <p:txBody>
          <a:bodyPr vert="horz" lIns="91440" tIns="45720" rIns="91440" bIns="45720" rtlCol="0">
            <a:noAutofit/>
          </a:bodyPr>
          <a:lstStyle>
            <a:lvl1pPr marL="0" indent="0" algn="ctr">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26" name="Text Placeholder 7">
            <a:extLst>
              <a:ext uri="{FF2B5EF4-FFF2-40B4-BE49-F238E27FC236}">
                <a16:creationId xmlns:a16="http://schemas.microsoft.com/office/drawing/2014/main" id="{7D403DF5-FE62-46D6-ECF6-7D3CD2C91EED}"/>
              </a:ext>
            </a:extLst>
          </p:cNvPr>
          <p:cNvSpPr>
            <a:spLocks noGrp="1"/>
          </p:cNvSpPr>
          <p:nvPr>
            <p:ph type="body" sz="quarter" idx="73"/>
          </p:nvPr>
        </p:nvSpPr>
        <p:spPr>
          <a:xfrm>
            <a:off x="4328159" y="5408615"/>
            <a:ext cx="3535682" cy="865185"/>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8" name="Text Placeholder 48">
            <a:extLst>
              <a:ext uri="{FF2B5EF4-FFF2-40B4-BE49-F238E27FC236}">
                <a16:creationId xmlns:a16="http://schemas.microsoft.com/office/drawing/2014/main" id="{96082106-FF66-AE5E-5F5C-C2F55E989EC2}"/>
              </a:ext>
            </a:extLst>
          </p:cNvPr>
          <p:cNvSpPr>
            <a:spLocks noGrp="1" noChangeAspect="1"/>
          </p:cNvSpPr>
          <p:nvPr>
            <p:ph type="body" sz="quarter" idx="75" hasCustomPrompt="1"/>
          </p:nvPr>
        </p:nvSpPr>
        <p:spPr>
          <a:xfrm>
            <a:off x="5988000" y="4493020"/>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30" name="Text Placeholder 16">
            <a:extLst>
              <a:ext uri="{FF2B5EF4-FFF2-40B4-BE49-F238E27FC236}">
                <a16:creationId xmlns:a16="http://schemas.microsoft.com/office/drawing/2014/main" id="{3DB5056D-BF10-42E0-BE14-1DC1288459B4}"/>
              </a:ext>
            </a:extLst>
          </p:cNvPr>
          <p:cNvSpPr>
            <a:spLocks noGrp="1"/>
          </p:cNvSpPr>
          <p:nvPr>
            <p:ph type="body" sz="quarter" idx="77"/>
          </p:nvPr>
        </p:nvSpPr>
        <p:spPr>
          <a:xfrm>
            <a:off x="8112126" y="2029446"/>
            <a:ext cx="3492500" cy="466903"/>
          </a:xfrm>
        </p:spPr>
        <p:txBody>
          <a:bodyPr vert="horz" lIns="91440" tIns="45720" rIns="91440" bIns="45720" rtlCol="0">
            <a:noAutofit/>
          </a:bodyPr>
          <a:lstStyle>
            <a:lvl1pPr marL="0" indent="0" algn="l">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31" name="Text Placeholder 7">
            <a:extLst>
              <a:ext uri="{FF2B5EF4-FFF2-40B4-BE49-F238E27FC236}">
                <a16:creationId xmlns:a16="http://schemas.microsoft.com/office/drawing/2014/main" id="{506EB237-F0E4-CAC9-C285-4762BB3B6479}"/>
              </a:ext>
            </a:extLst>
          </p:cNvPr>
          <p:cNvSpPr>
            <a:spLocks noGrp="1"/>
          </p:cNvSpPr>
          <p:nvPr>
            <p:ph type="body" sz="quarter" idx="78"/>
          </p:nvPr>
        </p:nvSpPr>
        <p:spPr>
          <a:xfrm>
            <a:off x="8112126" y="2557025"/>
            <a:ext cx="3492500" cy="865185"/>
          </a:xfrm>
        </p:spPr>
        <p:txBody>
          <a:bodyPr anchor="t">
            <a:noAutofit/>
          </a:bodyPr>
          <a:lstStyle>
            <a:lvl1pPr marL="0" indent="0" algn="l">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4" name="Text Placeholder 48">
            <a:extLst>
              <a:ext uri="{FF2B5EF4-FFF2-40B4-BE49-F238E27FC236}">
                <a16:creationId xmlns:a16="http://schemas.microsoft.com/office/drawing/2014/main" id="{F914599B-48AA-F343-165E-EBEE8CBF4E5D}"/>
              </a:ext>
            </a:extLst>
          </p:cNvPr>
          <p:cNvSpPr>
            <a:spLocks noGrp="1" noChangeAspect="1"/>
          </p:cNvSpPr>
          <p:nvPr>
            <p:ph type="body" sz="quarter" idx="80" hasCustomPrompt="1"/>
          </p:nvPr>
        </p:nvSpPr>
        <p:spPr>
          <a:xfrm>
            <a:off x="7304667" y="3185208"/>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grpSp>
        <p:nvGrpSpPr>
          <p:cNvPr id="5" name="Group 4">
            <a:extLst>
              <a:ext uri="{FF2B5EF4-FFF2-40B4-BE49-F238E27FC236}">
                <a16:creationId xmlns:a16="http://schemas.microsoft.com/office/drawing/2014/main" id="{F5D05E8D-839E-F3ED-31DC-BDDEA886249B}"/>
              </a:ext>
            </a:extLst>
          </p:cNvPr>
          <p:cNvGrpSpPr/>
          <p:nvPr userDrawn="1"/>
        </p:nvGrpSpPr>
        <p:grpSpPr>
          <a:xfrm>
            <a:off x="4134283" y="3293208"/>
            <a:ext cx="3923434" cy="1307812"/>
            <a:chOff x="4134283" y="2771991"/>
            <a:chExt cx="3923434" cy="1307812"/>
          </a:xfrm>
        </p:grpSpPr>
        <p:grpSp>
          <p:nvGrpSpPr>
            <p:cNvPr id="6" name="Group 5">
              <a:extLst>
                <a:ext uri="{FF2B5EF4-FFF2-40B4-BE49-F238E27FC236}">
                  <a16:creationId xmlns:a16="http://schemas.microsoft.com/office/drawing/2014/main" id="{DB9AA7C8-0074-04C1-E7B6-7E00B434E5FF}"/>
                </a:ext>
              </a:extLst>
            </p:cNvPr>
            <p:cNvGrpSpPr/>
            <p:nvPr userDrawn="1"/>
          </p:nvGrpSpPr>
          <p:grpSpPr>
            <a:xfrm>
              <a:off x="4134283" y="2771991"/>
              <a:ext cx="3923434" cy="1307812"/>
              <a:chOff x="4134283" y="2768888"/>
              <a:chExt cx="3923434" cy="1307812"/>
            </a:xfrm>
          </p:grpSpPr>
          <p:sp>
            <p:nvSpPr>
              <p:cNvPr id="13" name="Arc 47">
                <a:extLst>
                  <a:ext uri="{FF2B5EF4-FFF2-40B4-BE49-F238E27FC236}">
                    <a16:creationId xmlns:a16="http://schemas.microsoft.com/office/drawing/2014/main" id="{9ACEC3BC-B83B-589B-2555-997353274F56}"/>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4" name="Arc 48">
                <a:extLst>
                  <a:ext uri="{FF2B5EF4-FFF2-40B4-BE49-F238E27FC236}">
                    <a16:creationId xmlns:a16="http://schemas.microsoft.com/office/drawing/2014/main" id="{6323E563-6813-4328-AE24-FF846E56C67D}"/>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49">
                <a:extLst>
                  <a:ext uri="{FF2B5EF4-FFF2-40B4-BE49-F238E27FC236}">
                    <a16:creationId xmlns:a16="http://schemas.microsoft.com/office/drawing/2014/main" id="{9A5A2F5D-9FCB-DE07-7CD2-73A82A6661A7}"/>
                  </a:ext>
                </a:extLst>
              </p:cNvPr>
              <p:cNvSpPr/>
              <p:nvPr userDrawn="1"/>
            </p:nvSpPr>
            <p:spPr>
              <a:xfrm>
                <a:off x="6749906"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8" name="Group 7">
              <a:extLst>
                <a:ext uri="{FF2B5EF4-FFF2-40B4-BE49-F238E27FC236}">
                  <a16:creationId xmlns:a16="http://schemas.microsoft.com/office/drawing/2014/main" id="{C2B7D95F-742B-91FB-3495-B2715E46AA81}"/>
                </a:ext>
              </a:extLst>
            </p:cNvPr>
            <p:cNvGrpSpPr/>
            <p:nvPr userDrawn="1"/>
          </p:nvGrpSpPr>
          <p:grpSpPr>
            <a:xfrm>
              <a:off x="4134283" y="2771991"/>
              <a:ext cx="3923434" cy="1307812"/>
              <a:chOff x="4134283" y="2775094"/>
              <a:chExt cx="3923434" cy="1307812"/>
            </a:xfrm>
          </p:grpSpPr>
          <p:sp>
            <p:nvSpPr>
              <p:cNvPr id="9" name="Arc 8">
                <a:extLst>
                  <a:ext uri="{FF2B5EF4-FFF2-40B4-BE49-F238E27FC236}">
                    <a16:creationId xmlns:a16="http://schemas.microsoft.com/office/drawing/2014/main" id="{DBC7740C-7521-5E87-CFD8-10093857E681}"/>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Arc 9">
                <a:extLst>
                  <a:ext uri="{FF2B5EF4-FFF2-40B4-BE49-F238E27FC236}">
                    <a16:creationId xmlns:a16="http://schemas.microsoft.com/office/drawing/2014/main" id="{C1CEC87D-1E16-7701-8ADC-3AD7A0DB4D9C}"/>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11">
                <a:extLst>
                  <a:ext uri="{FF2B5EF4-FFF2-40B4-BE49-F238E27FC236}">
                    <a16:creationId xmlns:a16="http://schemas.microsoft.com/office/drawing/2014/main" id="{ACEA2CBD-1649-A7EA-2335-1E128D0C5555}"/>
                  </a:ext>
                </a:extLst>
              </p:cNvPr>
              <p:cNvSpPr/>
              <p:nvPr userDrawn="1"/>
            </p:nvSpPr>
            <p:spPr>
              <a:xfrm>
                <a:off x="6749906"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
        <p:nvSpPr>
          <p:cNvPr id="18" name="Text Placeholder 16">
            <a:extLst>
              <a:ext uri="{FF2B5EF4-FFF2-40B4-BE49-F238E27FC236}">
                <a16:creationId xmlns:a16="http://schemas.microsoft.com/office/drawing/2014/main" id="{C6685678-08BA-FEBD-E9EA-34DA7F14A9F3}"/>
              </a:ext>
            </a:extLst>
          </p:cNvPr>
          <p:cNvSpPr>
            <a:spLocks noGrp="1"/>
          </p:cNvSpPr>
          <p:nvPr>
            <p:ph type="body" sz="quarter" idx="55" hasCustomPrompt="1"/>
          </p:nvPr>
        </p:nvSpPr>
        <p:spPr>
          <a:xfrm>
            <a:off x="4165416" y="3799083"/>
            <a:ext cx="1254794"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27" name="Text Placeholder 16">
            <a:extLst>
              <a:ext uri="{FF2B5EF4-FFF2-40B4-BE49-F238E27FC236}">
                <a16:creationId xmlns:a16="http://schemas.microsoft.com/office/drawing/2014/main" id="{16071914-5639-2A44-5FFA-564F95904B49}"/>
              </a:ext>
            </a:extLst>
          </p:cNvPr>
          <p:cNvSpPr>
            <a:spLocks noGrp="1"/>
          </p:cNvSpPr>
          <p:nvPr>
            <p:ph type="body" sz="quarter" idx="74" hasCustomPrompt="1"/>
          </p:nvPr>
        </p:nvSpPr>
        <p:spPr>
          <a:xfrm>
            <a:off x="5475343" y="3799083"/>
            <a:ext cx="1254794"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33" name="Text Placeholder 16">
            <a:extLst>
              <a:ext uri="{FF2B5EF4-FFF2-40B4-BE49-F238E27FC236}">
                <a16:creationId xmlns:a16="http://schemas.microsoft.com/office/drawing/2014/main" id="{205E33DF-01F4-8187-B7D4-577332CC5C31}"/>
              </a:ext>
            </a:extLst>
          </p:cNvPr>
          <p:cNvSpPr>
            <a:spLocks noGrp="1"/>
          </p:cNvSpPr>
          <p:nvPr>
            <p:ph type="body" sz="quarter" idx="79" hasCustomPrompt="1"/>
          </p:nvPr>
        </p:nvSpPr>
        <p:spPr>
          <a:xfrm>
            <a:off x="6785270" y="3799083"/>
            <a:ext cx="1254794"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4" name="Footer Placeholder">
            <a:extLst>
              <a:ext uri="{FF2B5EF4-FFF2-40B4-BE49-F238E27FC236}">
                <a16:creationId xmlns:a16="http://schemas.microsoft.com/office/drawing/2014/main" id="{2C7B83D4-DCCC-5FB0-3294-85CCCED2564A}"/>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457794485"/>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Timeline I60V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7" name="Text Placeholder 16">
            <a:extLst>
              <a:ext uri="{FF2B5EF4-FFF2-40B4-BE49-F238E27FC236}">
                <a16:creationId xmlns:a16="http://schemas.microsoft.com/office/drawing/2014/main" id="{EC84EAB1-E974-12AE-EE13-726EF55F894F}"/>
              </a:ext>
            </a:extLst>
          </p:cNvPr>
          <p:cNvSpPr>
            <a:spLocks noGrp="1"/>
          </p:cNvSpPr>
          <p:nvPr>
            <p:ph type="body" sz="quarter" idx="51"/>
          </p:nvPr>
        </p:nvSpPr>
        <p:spPr>
          <a:xfrm>
            <a:off x="597175" y="3281781"/>
            <a:ext cx="2672968" cy="577288"/>
          </a:xfrm>
        </p:spPr>
        <p:txBody>
          <a:bodyPr vert="horz" lIns="91440" tIns="45720" rIns="91440" bIns="45720" rtlCol="0" anchor="b">
            <a:noAutofit/>
          </a:bodyPr>
          <a:lstStyle>
            <a:lvl1pPr marL="0" indent="0" algn="r">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63" name="Text Placeholder 7">
            <a:extLst>
              <a:ext uri="{FF2B5EF4-FFF2-40B4-BE49-F238E27FC236}">
                <a16:creationId xmlns:a16="http://schemas.microsoft.com/office/drawing/2014/main" id="{C31EA697-9465-908A-C2AA-378CBDE30C76}"/>
              </a:ext>
            </a:extLst>
          </p:cNvPr>
          <p:cNvSpPr>
            <a:spLocks noGrp="1"/>
          </p:cNvSpPr>
          <p:nvPr>
            <p:ph type="body" sz="quarter" idx="47"/>
          </p:nvPr>
        </p:nvSpPr>
        <p:spPr>
          <a:xfrm>
            <a:off x="597175" y="3919743"/>
            <a:ext cx="2672968" cy="768443"/>
          </a:xfrm>
        </p:spPr>
        <p:txBody>
          <a:bodyPr anchor="t">
            <a:noAutofit/>
          </a:bodyPr>
          <a:lstStyle>
            <a:lvl1pPr marL="0" indent="0" algn="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9" name="Text Placeholder 48">
            <a:extLst>
              <a:ext uri="{FF2B5EF4-FFF2-40B4-BE49-F238E27FC236}">
                <a16:creationId xmlns:a16="http://schemas.microsoft.com/office/drawing/2014/main" id="{5ABAF9EC-C388-DF55-8F2D-EE5E5E540801}"/>
              </a:ext>
            </a:extLst>
          </p:cNvPr>
          <p:cNvSpPr>
            <a:spLocks noGrp="1" noChangeAspect="1"/>
          </p:cNvSpPr>
          <p:nvPr>
            <p:ph type="body" sz="quarter" idx="71" hasCustomPrompt="1"/>
          </p:nvPr>
        </p:nvSpPr>
        <p:spPr>
          <a:xfrm>
            <a:off x="4028495" y="3182733"/>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cxnSp>
        <p:nvCxnSpPr>
          <p:cNvPr id="11" name="Straight Connector 10">
            <a:extLst>
              <a:ext uri="{FF2B5EF4-FFF2-40B4-BE49-F238E27FC236}">
                <a16:creationId xmlns:a16="http://schemas.microsoft.com/office/drawing/2014/main" id="{AFC9C01F-C3E0-AC7E-223D-42C477581D7D}"/>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12" name="Text Placeholder 16">
            <a:extLst>
              <a:ext uri="{FF2B5EF4-FFF2-40B4-BE49-F238E27FC236}">
                <a16:creationId xmlns:a16="http://schemas.microsoft.com/office/drawing/2014/main" id="{0AAC396F-7263-C8C1-0C85-396AD24FB493}"/>
              </a:ext>
            </a:extLst>
          </p:cNvPr>
          <p:cNvSpPr>
            <a:spLocks noGrp="1"/>
          </p:cNvSpPr>
          <p:nvPr>
            <p:ph type="body" sz="quarter" idx="72"/>
          </p:nvPr>
        </p:nvSpPr>
        <p:spPr>
          <a:xfrm>
            <a:off x="3979624" y="4963732"/>
            <a:ext cx="2812423" cy="466903"/>
          </a:xfrm>
        </p:spPr>
        <p:txBody>
          <a:bodyPr vert="horz" lIns="91440" tIns="45720" rIns="91440" bIns="45720" rtlCol="0">
            <a:noAutofit/>
          </a:bodyPr>
          <a:lstStyle>
            <a:lvl1pPr marL="0" indent="0" algn="ctr">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13" name="Text Placeholder 7">
            <a:extLst>
              <a:ext uri="{FF2B5EF4-FFF2-40B4-BE49-F238E27FC236}">
                <a16:creationId xmlns:a16="http://schemas.microsoft.com/office/drawing/2014/main" id="{413EC276-8034-0527-9A08-2C71DE2ACD11}"/>
              </a:ext>
            </a:extLst>
          </p:cNvPr>
          <p:cNvSpPr>
            <a:spLocks noGrp="1"/>
          </p:cNvSpPr>
          <p:nvPr>
            <p:ph type="body" sz="quarter" idx="73"/>
          </p:nvPr>
        </p:nvSpPr>
        <p:spPr>
          <a:xfrm>
            <a:off x="3979624" y="5491310"/>
            <a:ext cx="2812423" cy="768443"/>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48">
            <a:extLst>
              <a:ext uri="{FF2B5EF4-FFF2-40B4-BE49-F238E27FC236}">
                <a16:creationId xmlns:a16="http://schemas.microsoft.com/office/drawing/2014/main" id="{215AFEAA-6DAC-1531-AEAB-E3B1D8A7688F}"/>
              </a:ext>
            </a:extLst>
          </p:cNvPr>
          <p:cNvSpPr>
            <a:spLocks noGrp="1" noChangeAspect="1"/>
          </p:cNvSpPr>
          <p:nvPr>
            <p:ph type="body" sz="quarter" idx="75" hasCustomPrompt="1"/>
          </p:nvPr>
        </p:nvSpPr>
        <p:spPr>
          <a:xfrm>
            <a:off x="5336578" y="4481592"/>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7" name="Text Placeholder 16">
            <a:extLst>
              <a:ext uri="{FF2B5EF4-FFF2-40B4-BE49-F238E27FC236}">
                <a16:creationId xmlns:a16="http://schemas.microsoft.com/office/drawing/2014/main" id="{6658CC14-B7C2-B1FF-F9AE-540C6E2B2082}"/>
              </a:ext>
            </a:extLst>
          </p:cNvPr>
          <p:cNvSpPr>
            <a:spLocks noGrp="1"/>
          </p:cNvSpPr>
          <p:nvPr>
            <p:ph type="body" sz="quarter" idx="77"/>
          </p:nvPr>
        </p:nvSpPr>
        <p:spPr>
          <a:xfrm>
            <a:off x="5307451" y="1728144"/>
            <a:ext cx="2812423" cy="466903"/>
          </a:xfrm>
        </p:spPr>
        <p:txBody>
          <a:bodyPr vert="horz" lIns="91440" tIns="45720" rIns="91440" bIns="45720" rtlCol="0">
            <a:noAutofit/>
          </a:bodyPr>
          <a:lstStyle>
            <a:lvl1pPr marL="0" indent="0" algn="ctr">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19" name="Text Placeholder 7">
            <a:extLst>
              <a:ext uri="{FF2B5EF4-FFF2-40B4-BE49-F238E27FC236}">
                <a16:creationId xmlns:a16="http://schemas.microsoft.com/office/drawing/2014/main" id="{00AA5C77-2D6A-1350-8969-01252F86D530}"/>
              </a:ext>
            </a:extLst>
          </p:cNvPr>
          <p:cNvSpPr>
            <a:spLocks noGrp="1"/>
          </p:cNvSpPr>
          <p:nvPr>
            <p:ph type="body" sz="quarter" idx="78"/>
          </p:nvPr>
        </p:nvSpPr>
        <p:spPr>
          <a:xfrm>
            <a:off x="5307451" y="2255722"/>
            <a:ext cx="2812423" cy="768443"/>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1" name="Text Placeholder 48">
            <a:extLst>
              <a:ext uri="{FF2B5EF4-FFF2-40B4-BE49-F238E27FC236}">
                <a16:creationId xmlns:a16="http://schemas.microsoft.com/office/drawing/2014/main" id="{27A306CC-3A44-265A-7D50-E1AF86E0381D}"/>
              </a:ext>
            </a:extLst>
          </p:cNvPr>
          <p:cNvSpPr>
            <a:spLocks noGrp="1" noChangeAspect="1"/>
          </p:cNvSpPr>
          <p:nvPr>
            <p:ph type="body" sz="quarter" idx="80" hasCustomPrompt="1"/>
          </p:nvPr>
        </p:nvSpPr>
        <p:spPr>
          <a:xfrm>
            <a:off x="6644661" y="3182733"/>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23" name="Text Placeholder 16">
            <a:extLst>
              <a:ext uri="{FF2B5EF4-FFF2-40B4-BE49-F238E27FC236}">
                <a16:creationId xmlns:a16="http://schemas.microsoft.com/office/drawing/2014/main" id="{156135C8-5948-7FB7-ADF6-E8264DEF6849}"/>
              </a:ext>
            </a:extLst>
          </p:cNvPr>
          <p:cNvSpPr>
            <a:spLocks noGrp="1"/>
          </p:cNvSpPr>
          <p:nvPr>
            <p:ph type="body" sz="quarter" idx="82"/>
          </p:nvPr>
        </p:nvSpPr>
        <p:spPr>
          <a:xfrm>
            <a:off x="8959364" y="3291187"/>
            <a:ext cx="2672968" cy="577288"/>
          </a:xfrm>
        </p:spPr>
        <p:txBody>
          <a:bodyPr vert="horz" lIns="91440" tIns="45720" rIns="91440" bIns="45720" rtlCol="0" anchor="b">
            <a:noAutofit/>
          </a:bodyPr>
          <a:lstStyle>
            <a:lvl1pPr marL="0" indent="0" algn="l">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24" name="Text Placeholder 7">
            <a:extLst>
              <a:ext uri="{FF2B5EF4-FFF2-40B4-BE49-F238E27FC236}">
                <a16:creationId xmlns:a16="http://schemas.microsoft.com/office/drawing/2014/main" id="{2C0C2B82-533E-FE45-0952-76449056FECB}"/>
              </a:ext>
            </a:extLst>
          </p:cNvPr>
          <p:cNvSpPr>
            <a:spLocks noGrp="1"/>
          </p:cNvSpPr>
          <p:nvPr>
            <p:ph type="body" sz="quarter" idx="83"/>
          </p:nvPr>
        </p:nvSpPr>
        <p:spPr>
          <a:xfrm>
            <a:off x="8959364" y="3929149"/>
            <a:ext cx="2672968" cy="768443"/>
          </a:xfrm>
        </p:spPr>
        <p:txBody>
          <a:bodyPr anchor="t">
            <a:noAutofit/>
          </a:bodyPr>
          <a:lstStyle>
            <a:lvl1pPr marL="0" indent="0" algn="l">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6" name="Text Placeholder 48">
            <a:extLst>
              <a:ext uri="{FF2B5EF4-FFF2-40B4-BE49-F238E27FC236}">
                <a16:creationId xmlns:a16="http://schemas.microsoft.com/office/drawing/2014/main" id="{93F5A8D2-8FA8-6C58-BB04-F1808C7AF8FD}"/>
              </a:ext>
            </a:extLst>
          </p:cNvPr>
          <p:cNvSpPr>
            <a:spLocks noGrp="1" noChangeAspect="1"/>
          </p:cNvSpPr>
          <p:nvPr>
            <p:ph type="body" sz="quarter" idx="85" hasCustomPrompt="1"/>
          </p:nvPr>
        </p:nvSpPr>
        <p:spPr>
          <a:xfrm>
            <a:off x="7952745" y="4475922"/>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grpSp>
        <p:nvGrpSpPr>
          <p:cNvPr id="5" name="Group 4">
            <a:extLst>
              <a:ext uri="{FF2B5EF4-FFF2-40B4-BE49-F238E27FC236}">
                <a16:creationId xmlns:a16="http://schemas.microsoft.com/office/drawing/2014/main" id="{E33766D6-3864-AF78-EF13-F9FBDC659144}"/>
              </a:ext>
            </a:extLst>
          </p:cNvPr>
          <p:cNvGrpSpPr/>
          <p:nvPr userDrawn="1"/>
        </p:nvGrpSpPr>
        <p:grpSpPr>
          <a:xfrm>
            <a:off x="3480378" y="3281780"/>
            <a:ext cx="5231244" cy="1307812"/>
            <a:chOff x="4134283" y="3357980"/>
            <a:chExt cx="5231244" cy="1307812"/>
          </a:xfrm>
        </p:grpSpPr>
        <p:grpSp>
          <p:nvGrpSpPr>
            <p:cNvPr id="6" name="Group 5">
              <a:extLst>
                <a:ext uri="{FF2B5EF4-FFF2-40B4-BE49-F238E27FC236}">
                  <a16:creationId xmlns:a16="http://schemas.microsoft.com/office/drawing/2014/main" id="{2228961B-FD9F-1940-52B1-BEB4CE3393FB}"/>
                </a:ext>
              </a:extLst>
            </p:cNvPr>
            <p:cNvGrpSpPr/>
            <p:nvPr userDrawn="1"/>
          </p:nvGrpSpPr>
          <p:grpSpPr>
            <a:xfrm>
              <a:off x="6749905" y="3357980"/>
              <a:ext cx="2615622" cy="1307812"/>
              <a:chOff x="4134283" y="2768888"/>
              <a:chExt cx="2615622" cy="1307812"/>
            </a:xfrm>
          </p:grpSpPr>
          <p:sp>
            <p:nvSpPr>
              <p:cNvPr id="31" name="Arc 47">
                <a:extLst>
                  <a:ext uri="{FF2B5EF4-FFF2-40B4-BE49-F238E27FC236}">
                    <a16:creationId xmlns:a16="http://schemas.microsoft.com/office/drawing/2014/main" id="{0FE8E7AA-4882-4D1E-E185-4D8A49910797}"/>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3" name="Arc 48">
                <a:extLst>
                  <a:ext uri="{FF2B5EF4-FFF2-40B4-BE49-F238E27FC236}">
                    <a16:creationId xmlns:a16="http://schemas.microsoft.com/office/drawing/2014/main" id="{3EDAFEA4-8FB6-42C8-94B2-7C10A36F5E24}"/>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8" name="Group 7">
              <a:extLst>
                <a:ext uri="{FF2B5EF4-FFF2-40B4-BE49-F238E27FC236}">
                  <a16:creationId xmlns:a16="http://schemas.microsoft.com/office/drawing/2014/main" id="{38ACB63A-04F6-1127-48CB-CFC24148A465}"/>
                </a:ext>
              </a:extLst>
            </p:cNvPr>
            <p:cNvGrpSpPr/>
            <p:nvPr userDrawn="1"/>
          </p:nvGrpSpPr>
          <p:grpSpPr>
            <a:xfrm>
              <a:off x="4134283" y="3357980"/>
              <a:ext cx="2615622" cy="1307812"/>
              <a:chOff x="4134283" y="2768888"/>
              <a:chExt cx="2615622" cy="1307812"/>
            </a:xfrm>
          </p:grpSpPr>
          <p:sp>
            <p:nvSpPr>
              <p:cNvPr id="29" name="Arc 47">
                <a:extLst>
                  <a:ext uri="{FF2B5EF4-FFF2-40B4-BE49-F238E27FC236}">
                    <a16:creationId xmlns:a16="http://schemas.microsoft.com/office/drawing/2014/main" id="{CD9A94C1-93DD-B053-5B82-C7352A77ABBC}"/>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Arc 48">
                <a:extLst>
                  <a:ext uri="{FF2B5EF4-FFF2-40B4-BE49-F238E27FC236}">
                    <a16:creationId xmlns:a16="http://schemas.microsoft.com/office/drawing/2014/main" id="{EAC218BB-3A4A-F13B-79D0-8F64C273F9E5}"/>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FE6B89B5-7D4D-8D73-0526-8233751C7CFD}"/>
                </a:ext>
              </a:extLst>
            </p:cNvPr>
            <p:cNvGrpSpPr/>
            <p:nvPr userDrawn="1"/>
          </p:nvGrpSpPr>
          <p:grpSpPr>
            <a:xfrm>
              <a:off x="4134283" y="3357980"/>
              <a:ext cx="2615622" cy="1307812"/>
              <a:chOff x="4134283" y="2775094"/>
              <a:chExt cx="2615622" cy="1307812"/>
            </a:xfrm>
          </p:grpSpPr>
          <p:sp>
            <p:nvSpPr>
              <p:cNvPr id="27" name="Arc 26">
                <a:extLst>
                  <a:ext uri="{FF2B5EF4-FFF2-40B4-BE49-F238E27FC236}">
                    <a16:creationId xmlns:a16="http://schemas.microsoft.com/office/drawing/2014/main" id="{0E63A774-214B-FE99-F752-C1FC29E1F2C0}"/>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Arc 27">
                <a:extLst>
                  <a:ext uri="{FF2B5EF4-FFF2-40B4-BE49-F238E27FC236}">
                    <a16:creationId xmlns:a16="http://schemas.microsoft.com/office/drawing/2014/main" id="{4CFE7DC1-01EA-EFFA-C1F4-6F5E78F6AACD}"/>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0" name="Group 9">
              <a:extLst>
                <a:ext uri="{FF2B5EF4-FFF2-40B4-BE49-F238E27FC236}">
                  <a16:creationId xmlns:a16="http://schemas.microsoft.com/office/drawing/2014/main" id="{FF0B1E4A-93EC-E2BA-71CB-BFC318858D9B}"/>
                </a:ext>
              </a:extLst>
            </p:cNvPr>
            <p:cNvGrpSpPr/>
            <p:nvPr userDrawn="1"/>
          </p:nvGrpSpPr>
          <p:grpSpPr>
            <a:xfrm>
              <a:off x="6749905" y="3357980"/>
              <a:ext cx="2615622" cy="1307812"/>
              <a:chOff x="4134283" y="2775094"/>
              <a:chExt cx="2615622" cy="1307812"/>
            </a:xfrm>
          </p:grpSpPr>
          <p:sp>
            <p:nvSpPr>
              <p:cNvPr id="25" name="Arc 24">
                <a:extLst>
                  <a:ext uri="{FF2B5EF4-FFF2-40B4-BE49-F238E27FC236}">
                    <a16:creationId xmlns:a16="http://schemas.microsoft.com/office/drawing/2014/main" id="{BEEF1A77-B50F-2E58-0A85-A218EAD17D2B}"/>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Arc 25">
                <a:extLst>
                  <a:ext uri="{FF2B5EF4-FFF2-40B4-BE49-F238E27FC236}">
                    <a16:creationId xmlns:a16="http://schemas.microsoft.com/office/drawing/2014/main" id="{D3310C25-3968-D6CB-4100-928E5DE77E3B}"/>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
        <p:nvSpPr>
          <p:cNvPr id="18" name="Text Placeholder 16">
            <a:extLst>
              <a:ext uri="{FF2B5EF4-FFF2-40B4-BE49-F238E27FC236}">
                <a16:creationId xmlns:a16="http://schemas.microsoft.com/office/drawing/2014/main" id="{C6685678-08BA-FEBD-E9EA-34DA7F14A9F3}"/>
              </a:ext>
            </a:extLst>
          </p:cNvPr>
          <p:cNvSpPr>
            <a:spLocks noGrp="1"/>
          </p:cNvSpPr>
          <p:nvPr>
            <p:ph type="body" sz="quarter" idx="55" hasCustomPrompt="1"/>
          </p:nvPr>
        </p:nvSpPr>
        <p:spPr>
          <a:xfrm>
            <a:off x="3503467" y="3799121"/>
            <a:ext cx="1256400"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4" name="Text Placeholder 16">
            <a:extLst>
              <a:ext uri="{FF2B5EF4-FFF2-40B4-BE49-F238E27FC236}">
                <a16:creationId xmlns:a16="http://schemas.microsoft.com/office/drawing/2014/main" id="{AB35A6E7-305A-108E-D89A-5E9A21C0872C}"/>
              </a:ext>
            </a:extLst>
          </p:cNvPr>
          <p:cNvSpPr>
            <a:spLocks noGrp="1"/>
          </p:cNvSpPr>
          <p:nvPr>
            <p:ph type="body" sz="quarter" idx="74" hasCustomPrompt="1"/>
          </p:nvPr>
        </p:nvSpPr>
        <p:spPr>
          <a:xfrm>
            <a:off x="4812150" y="3799121"/>
            <a:ext cx="1256400"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20" name="Text Placeholder 16">
            <a:extLst>
              <a:ext uri="{FF2B5EF4-FFF2-40B4-BE49-F238E27FC236}">
                <a16:creationId xmlns:a16="http://schemas.microsoft.com/office/drawing/2014/main" id="{2B45D01D-B5CD-D2D3-A425-857DC4F5DD11}"/>
              </a:ext>
            </a:extLst>
          </p:cNvPr>
          <p:cNvSpPr>
            <a:spLocks noGrp="1"/>
          </p:cNvSpPr>
          <p:nvPr>
            <p:ph type="body" sz="quarter" idx="79" hasCustomPrompt="1"/>
          </p:nvPr>
        </p:nvSpPr>
        <p:spPr>
          <a:xfrm>
            <a:off x="6120833" y="3799121"/>
            <a:ext cx="1256400"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32" name="Text Placeholder 16">
            <a:extLst>
              <a:ext uri="{FF2B5EF4-FFF2-40B4-BE49-F238E27FC236}">
                <a16:creationId xmlns:a16="http://schemas.microsoft.com/office/drawing/2014/main" id="{FC0BA3A9-B527-C745-8D9D-22167A95FACE}"/>
              </a:ext>
            </a:extLst>
          </p:cNvPr>
          <p:cNvSpPr>
            <a:spLocks noGrp="1"/>
          </p:cNvSpPr>
          <p:nvPr>
            <p:ph type="body" sz="quarter" idx="84" hasCustomPrompt="1"/>
          </p:nvPr>
        </p:nvSpPr>
        <p:spPr>
          <a:xfrm>
            <a:off x="7429516" y="3799121"/>
            <a:ext cx="1256400"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4" name="Footer Placeholder">
            <a:extLst>
              <a:ext uri="{FF2B5EF4-FFF2-40B4-BE49-F238E27FC236}">
                <a16:creationId xmlns:a16="http://schemas.microsoft.com/office/drawing/2014/main" id="{74E2CEDB-57B1-B573-F1AC-E7FED2BCB77A}"/>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54262032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Timeline I60V7">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9EB0BBD-0ADB-75A0-16FB-CBFE991CE261}"/>
              </a:ext>
            </a:extLst>
          </p:cNvPr>
          <p:cNvGrpSpPr/>
          <p:nvPr userDrawn="1"/>
        </p:nvGrpSpPr>
        <p:grpSpPr>
          <a:xfrm>
            <a:off x="2826473" y="3273568"/>
            <a:ext cx="6539055" cy="1307812"/>
            <a:chOff x="3480378" y="3357980"/>
            <a:chExt cx="6539055" cy="1307812"/>
          </a:xfrm>
        </p:grpSpPr>
        <p:sp>
          <p:nvSpPr>
            <p:cNvPr id="5" name="Arc 47">
              <a:extLst>
                <a:ext uri="{FF2B5EF4-FFF2-40B4-BE49-F238E27FC236}">
                  <a16:creationId xmlns:a16="http://schemas.microsoft.com/office/drawing/2014/main" id="{372FDC1B-B06E-FF3E-3534-969365A90C77}"/>
                </a:ext>
              </a:extLst>
            </p:cNvPr>
            <p:cNvSpPr/>
            <p:nvPr userDrawn="1"/>
          </p:nvSpPr>
          <p:spPr>
            <a:xfrm>
              <a:off x="871162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Arc 47">
              <a:extLst>
                <a:ext uri="{FF2B5EF4-FFF2-40B4-BE49-F238E27FC236}">
                  <a16:creationId xmlns:a16="http://schemas.microsoft.com/office/drawing/2014/main" id="{8D1E8923-4103-B402-1277-0DA9D04B4C93}"/>
                </a:ext>
              </a:extLst>
            </p:cNvPr>
            <p:cNvSpPr/>
            <p:nvPr userDrawn="1"/>
          </p:nvSpPr>
          <p:spPr>
            <a:xfrm>
              <a:off x="6096000"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Arc 48">
              <a:extLst>
                <a:ext uri="{FF2B5EF4-FFF2-40B4-BE49-F238E27FC236}">
                  <a16:creationId xmlns:a16="http://schemas.microsoft.com/office/drawing/2014/main" id="{1005B6A9-7014-88C3-9077-CCAB90419154}"/>
                </a:ext>
              </a:extLst>
            </p:cNvPr>
            <p:cNvSpPr/>
            <p:nvPr userDrawn="1"/>
          </p:nvSpPr>
          <p:spPr>
            <a:xfrm flipV="1">
              <a:off x="7403811"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Arc 47">
              <a:extLst>
                <a:ext uri="{FF2B5EF4-FFF2-40B4-BE49-F238E27FC236}">
                  <a16:creationId xmlns:a16="http://schemas.microsoft.com/office/drawing/2014/main" id="{21167CCF-7046-7793-EFB9-54B60E1DD42F}"/>
                </a:ext>
              </a:extLst>
            </p:cNvPr>
            <p:cNvSpPr/>
            <p:nvPr userDrawn="1"/>
          </p:nvSpPr>
          <p:spPr>
            <a:xfrm>
              <a:off x="3480378"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Arc 48">
              <a:extLst>
                <a:ext uri="{FF2B5EF4-FFF2-40B4-BE49-F238E27FC236}">
                  <a16:creationId xmlns:a16="http://schemas.microsoft.com/office/drawing/2014/main" id="{E18038DA-4B97-5AAA-D5E3-839950749852}"/>
                </a:ext>
              </a:extLst>
            </p:cNvPr>
            <p:cNvSpPr/>
            <p:nvPr userDrawn="1"/>
          </p:nvSpPr>
          <p:spPr>
            <a:xfrm flipV="1">
              <a:off x="4788189"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11">
              <a:extLst>
                <a:ext uri="{FF2B5EF4-FFF2-40B4-BE49-F238E27FC236}">
                  <a16:creationId xmlns:a16="http://schemas.microsoft.com/office/drawing/2014/main" id="{4A4E3622-D796-CFB0-442F-3FF6E66F2F52}"/>
                </a:ext>
              </a:extLst>
            </p:cNvPr>
            <p:cNvSpPr/>
            <p:nvPr userDrawn="1"/>
          </p:nvSpPr>
          <p:spPr>
            <a:xfrm>
              <a:off x="3480378"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Arc 12">
              <a:extLst>
                <a:ext uri="{FF2B5EF4-FFF2-40B4-BE49-F238E27FC236}">
                  <a16:creationId xmlns:a16="http://schemas.microsoft.com/office/drawing/2014/main" id="{EE59F0A8-3481-8657-B9E6-F3F14B4A7FDD}"/>
                </a:ext>
              </a:extLst>
            </p:cNvPr>
            <p:cNvSpPr/>
            <p:nvPr userDrawn="1"/>
          </p:nvSpPr>
          <p:spPr>
            <a:xfrm flipV="1">
              <a:off x="4788189"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13">
              <a:extLst>
                <a:ext uri="{FF2B5EF4-FFF2-40B4-BE49-F238E27FC236}">
                  <a16:creationId xmlns:a16="http://schemas.microsoft.com/office/drawing/2014/main" id="{8E0C777F-026B-593F-15E4-1393D599D9EE}"/>
                </a:ext>
              </a:extLst>
            </p:cNvPr>
            <p:cNvSpPr/>
            <p:nvPr userDrawn="1"/>
          </p:nvSpPr>
          <p:spPr>
            <a:xfrm>
              <a:off x="6096000"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14">
              <a:extLst>
                <a:ext uri="{FF2B5EF4-FFF2-40B4-BE49-F238E27FC236}">
                  <a16:creationId xmlns:a16="http://schemas.microsoft.com/office/drawing/2014/main" id="{79AEAFDE-E56F-9D26-6603-E56EF4D712E1}"/>
                </a:ext>
              </a:extLst>
            </p:cNvPr>
            <p:cNvSpPr/>
            <p:nvPr userDrawn="1"/>
          </p:nvSpPr>
          <p:spPr>
            <a:xfrm flipV="1">
              <a:off x="7403811"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Arc 15">
              <a:extLst>
                <a:ext uri="{FF2B5EF4-FFF2-40B4-BE49-F238E27FC236}">
                  <a16:creationId xmlns:a16="http://schemas.microsoft.com/office/drawing/2014/main" id="{5D6286F5-AD38-8262-50C5-F245207BDAA3}"/>
                </a:ext>
              </a:extLst>
            </p:cNvPr>
            <p:cNvSpPr/>
            <p:nvPr userDrawn="1"/>
          </p:nvSpPr>
          <p:spPr>
            <a:xfrm>
              <a:off x="871162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7" name="Text Placeholder 16">
            <a:extLst>
              <a:ext uri="{FF2B5EF4-FFF2-40B4-BE49-F238E27FC236}">
                <a16:creationId xmlns:a16="http://schemas.microsoft.com/office/drawing/2014/main" id="{EC84EAB1-E974-12AE-EE13-726EF55F894F}"/>
              </a:ext>
            </a:extLst>
          </p:cNvPr>
          <p:cNvSpPr>
            <a:spLocks noGrp="1"/>
          </p:cNvSpPr>
          <p:nvPr>
            <p:ph type="body" sz="quarter" idx="51" hasCustomPrompt="1"/>
          </p:nvPr>
        </p:nvSpPr>
        <p:spPr>
          <a:xfrm>
            <a:off x="2464432" y="1685973"/>
            <a:ext cx="2028198" cy="466907"/>
          </a:xfrm>
          <a:noFill/>
        </p:spPr>
        <p:txBody>
          <a:bodyPr vert="horz" wrap="square" lIns="91440" tIns="45720" rIns="91440" bIns="45720"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63" name="Text Placeholder 7">
            <a:extLst>
              <a:ext uri="{FF2B5EF4-FFF2-40B4-BE49-F238E27FC236}">
                <a16:creationId xmlns:a16="http://schemas.microsoft.com/office/drawing/2014/main" id="{C31EA697-9465-908A-C2AA-378CBDE30C76}"/>
              </a:ext>
            </a:extLst>
          </p:cNvPr>
          <p:cNvSpPr>
            <a:spLocks noGrp="1"/>
          </p:cNvSpPr>
          <p:nvPr>
            <p:ph type="body" sz="quarter" idx="47"/>
          </p:nvPr>
        </p:nvSpPr>
        <p:spPr>
          <a:xfrm>
            <a:off x="2464432" y="2213556"/>
            <a:ext cx="2028198" cy="91654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16">
            <a:extLst>
              <a:ext uri="{FF2B5EF4-FFF2-40B4-BE49-F238E27FC236}">
                <a16:creationId xmlns:a16="http://schemas.microsoft.com/office/drawing/2014/main" id="{C6685678-08BA-FEBD-E9EA-34DA7F14A9F3}"/>
              </a:ext>
            </a:extLst>
          </p:cNvPr>
          <p:cNvSpPr>
            <a:spLocks noGrp="1"/>
          </p:cNvSpPr>
          <p:nvPr>
            <p:ph type="body" sz="quarter" idx="55" hasCustomPrompt="1"/>
          </p:nvPr>
        </p:nvSpPr>
        <p:spPr>
          <a:xfrm>
            <a:off x="2826472" y="3774813"/>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49" name="Text Placeholder 48">
            <a:extLst>
              <a:ext uri="{FF2B5EF4-FFF2-40B4-BE49-F238E27FC236}">
                <a16:creationId xmlns:a16="http://schemas.microsoft.com/office/drawing/2014/main" id="{5ABAF9EC-C388-DF55-8F2D-EE5E5E540801}"/>
              </a:ext>
            </a:extLst>
          </p:cNvPr>
          <p:cNvSpPr>
            <a:spLocks noGrp="1" noChangeAspect="1"/>
          </p:cNvSpPr>
          <p:nvPr>
            <p:ph type="body" sz="quarter" idx="71" hasCustomPrompt="1"/>
          </p:nvPr>
        </p:nvSpPr>
        <p:spPr>
          <a:xfrm>
            <a:off x="3364503" y="3168743"/>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39" name="Text Placeholder 16">
            <a:extLst>
              <a:ext uri="{FF2B5EF4-FFF2-40B4-BE49-F238E27FC236}">
                <a16:creationId xmlns:a16="http://schemas.microsoft.com/office/drawing/2014/main" id="{D3CB1F1D-DF86-BA10-888E-AC3BFA838E73}"/>
              </a:ext>
            </a:extLst>
          </p:cNvPr>
          <p:cNvSpPr>
            <a:spLocks noGrp="1"/>
          </p:cNvSpPr>
          <p:nvPr>
            <p:ph type="body" sz="quarter" idx="72" hasCustomPrompt="1"/>
          </p:nvPr>
        </p:nvSpPr>
        <p:spPr>
          <a:xfrm>
            <a:off x="3773167" y="4760251"/>
            <a:ext cx="2028198"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40" name="Text Placeholder 7">
            <a:extLst>
              <a:ext uri="{FF2B5EF4-FFF2-40B4-BE49-F238E27FC236}">
                <a16:creationId xmlns:a16="http://schemas.microsoft.com/office/drawing/2014/main" id="{0169331D-8E6E-ACBB-3D0C-08E5CBF170EB}"/>
              </a:ext>
            </a:extLst>
          </p:cNvPr>
          <p:cNvSpPr>
            <a:spLocks noGrp="1"/>
          </p:cNvSpPr>
          <p:nvPr>
            <p:ph type="body" sz="quarter" idx="73"/>
          </p:nvPr>
        </p:nvSpPr>
        <p:spPr>
          <a:xfrm>
            <a:off x="3773167" y="5287834"/>
            <a:ext cx="2028198" cy="91654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1" name="Text Placeholder 16">
            <a:extLst>
              <a:ext uri="{FF2B5EF4-FFF2-40B4-BE49-F238E27FC236}">
                <a16:creationId xmlns:a16="http://schemas.microsoft.com/office/drawing/2014/main" id="{72CC8FBC-EF44-E331-67A5-4EA4080D46CB}"/>
              </a:ext>
            </a:extLst>
          </p:cNvPr>
          <p:cNvSpPr>
            <a:spLocks noGrp="1"/>
          </p:cNvSpPr>
          <p:nvPr>
            <p:ph type="body" sz="quarter" idx="74" hasCustomPrompt="1"/>
          </p:nvPr>
        </p:nvSpPr>
        <p:spPr>
          <a:xfrm>
            <a:off x="4140710" y="3774813"/>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43" name="Text Placeholder 48">
            <a:extLst>
              <a:ext uri="{FF2B5EF4-FFF2-40B4-BE49-F238E27FC236}">
                <a16:creationId xmlns:a16="http://schemas.microsoft.com/office/drawing/2014/main" id="{42D6C92C-039B-B185-ED90-927E84164DAA}"/>
              </a:ext>
            </a:extLst>
          </p:cNvPr>
          <p:cNvSpPr>
            <a:spLocks noGrp="1" noChangeAspect="1"/>
          </p:cNvSpPr>
          <p:nvPr>
            <p:ph type="body" sz="quarter" idx="75" hasCustomPrompt="1"/>
          </p:nvPr>
        </p:nvSpPr>
        <p:spPr>
          <a:xfrm>
            <a:off x="4674283" y="4473380"/>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45" name="Text Placeholder 16">
            <a:extLst>
              <a:ext uri="{FF2B5EF4-FFF2-40B4-BE49-F238E27FC236}">
                <a16:creationId xmlns:a16="http://schemas.microsoft.com/office/drawing/2014/main" id="{F48895CC-84A6-F17D-D853-A785E8B893BB}"/>
              </a:ext>
            </a:extLst>
          </p:cNvPr>
          <p:cNvSpPr>
            <a:spLocks noGrp="1"/>
          </p:cNvSpPr>
          <p:nvPr>
            <p:ph type="body" sz="quarter" idx="77" hasCustomPrompt="1"/>
          </p:nvPr>
        </p:nvSpPr>
        <p:spPr>
          <a:xfrm>
            <a:off x="5081902" y="1689324"/>
            <a:ext cx="2028198"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48" name="Text Placeholder 7">
            <a:extLst>
              <a:ext uri="{FF2B5EF4-FFF2-40B4-BE49-F238E27FC236}">
                <a16:creationId xmlns:a16="http://schemas.microsoft.com/office/drawing/2014/main" id="{035C7DCF-B852-23BC-FA07-7D02CD1E592E}"/>
              </a:ext>
            </a:extLst>
          </p:cNvPr>
          <p:cNvSpPr>
            <a:spLocks noGrp="1"/>
          </p:cNvSpPr>
          <p:nvPr>
            <p:ph type="body" sz="quarter" idx="78"/>
          </p:nvPr>
        </p:nvSpPr>
        <p:spPr>
          <a:xfrm>
            <a:off x="5081902" y="2216907"/>
            <a:ext cx="2028198" cy="91654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50" name="Text Placeholder 16">
            <a:extLst>
              <a:ext uri="{FF2B5EF4-FFF2-40B4-BE49-F238E27FC236}">
                <a16:creationId xmlns:a16="http://schemas.microsoft.com/office/drawing/2014/main" id="{2ED3EB6D-6297-02E1-F85F-08CFFA7850E7}"/>
              </a:ext>
            </a:extLst>
          </p:cNvPr>
          <p:cNvSpPr>
            <a:spLocks noGrp="1"/>
          </p:cNvSpPr>
          <p:nvPr>
            <p:ph type="body" sz="quarter" idx="79" hasCustomPrompt="1"/>
          </p:nvPr>
        </p:nvSpPr>
        <p:spPr>
          <a:xfrm>
            <a:off x="5454947" y="3774813"/>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51" name="Text Placeholder 48">
            <a:extLst>
              <a:ext uri="{FF2B5EF4-FFF2-40B4-BE49-F238E27FC236}">
                <a16:creationId xmlns:a16="http://schemas.microsoft.com/office/drawing/2014/main" id="{B6F590BB-EF02-ACA6-F7DF-70D181623B89}"/>
              </a:ext>
            </a:extLst>
          </p:cNvPr>
          <p:cNvSpPr>
            <a:spLocks noGrp="1" noChangeAspect="1"/>
          </p:cNvSpPr>
          <p:nvPr>
            <p:ph type="body" sz="quarter" idx="80" hasCustomPrompt="1"/>
          </p:nvPr>
        </p:nvSpPr>
        <p:spPr>
          <a:xfrm>
            <a:off x="5984063" y="3168743"/>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4" name="Text Placeholder 16">
            <a:extLst>
              <a:ext uri="{FF2B5EF4-FFF2-40B4-BE49-F238E27FC236}">
                <a16:creationId xmlns:a16="http://schemas.microsoft.com/office/drawing/2014/main" id="{46D6E0F0-9FBC-9B99-EE23-515D96D5DCB1}"/>
              </a:ext>
            </a:extLst>
          </p:cNvPr>
          <p:cNvSpPr>
            <a:spLocks noGrp="1"/>
          </p:cNvSpPr>
          <p:nvPr>
            <p:ph type="body" sz="quarter" idx="82" hasCustomPrompt="1"/>
          </p:nvPr>
        </p:nvSpPr>
        <p:spPr>
          <a:xfrm>
            <a:off x="6390637" y="4760251"/>
            <a:ext cx="2028198"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65" name="Text Placeholder 7">
            <a:extLst>
              <a:ext uri="{FF2B5EF4-FFF2-40B4-BE49-F238E27FC236}">
                <a16:creationId xmlns:a16="http://schemas.microsoft.com/office/drawing/2014/main" id="{9E4FA6F1-2FAE-302A-7E0D-20A7FAB0EE4C}"/>
              </a:ext>
            </a:extLst>
          </p:cNvPr>
          <p:cNvSpPr>
            <a:spLocks noGrp="1"/>
          </p:cNvSpPr>
          <p:nvPr>
            <p:ph type="body" sz="quarter" idx="83"/>
          </p:nvPr>
        </p:nvSpPr>
        <p:spPr>
          <a:xfrm>
            <a:off x="6390637" y="5287834"/>
            <a:ext cx="2028198" cy="91654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66" name="Text Placeholder 16">
            <a:extLst>
              <a:ext uri="{FF2B5EF4-FFF2-40B4-BE49-F238E27FC236}">
                <a16:creationId xmlns:a16="http://schemas.microsoft.com/office/drawing/2014/main" id="{1E2524C8-C40D-2BBD-C6C7-B11A8189604F}"/>
              </a:ext>
            </a:extLst>
          </p:cNvPr>
          <p:cNvSpPr>
            <a:spLocks noGrp="1"/>
          </p:cNvSpPr>
          <p:nvPr>
            <p:ph type="body" sz="quarter" idx="84" hasCustomPrompt="1"/>
          </p:nvPr>
        </p:nvSpPr>
        <p:spPr>
          <a:xfrm>
            <a:off x="6769184" y="3774813"/>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67" name="Text Placeholder 48">
            <a:extLst>
              <a:ext uri="{FF2B5EF4-FFF2-40B4-BE49-F238E27FC236}">
                <a16:creationId xmlns:a16="http://schemas.microsoft.com/office/drawing/2014/main" id="{7C56EBA4-3BFB-EE83-D685-7367052077FD}"/>
              </a:ext>
            </a:extLst>
          </p:cNvPr>
          <p:cNvSpPr>
            <a:spLocks noGrp="1" noChangeAspect="1"/>
          </p:cNvSpPr>
          <p:nvPr>
            <p:ph type="body" sz="quarter" idx="85" hasCustomPrompt="1"/>
          </p:nvPr>
        </p:nvSpPr>
        <p:spPr>
          <a:xfrm>
            <a:off x="7293843" y="4473380"/>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69" name="Text Placeholder 16">
            <a:extLst>
              <a:ext uri="{FF2B5EF4-FFF2-40B4-BE49-F238E27FC236}">
                <a16:creationId xmlns:a16="http://schemas.microsoft.com/office/drawing/2014/main" id="{752E68FA-4A98-E903-B224-863717C80CCF}"/>
              </a:ext>
            </a:extLst>
          </p:cNvPr>
          <p:cNvSpPr>
            <a:spLocks noGrp="1"/>
          </p:cNvSpPr>
          <p:nvPr>
            <p:ph type="body" sz="quarter" idx="87" hasCustomPrompt="1"/>
          </p:nvPr>
        </p:nvSpPr>
        <p:spPr>
          <a:xfrm>
            <a:off x="7699372" y="1685973"/>
            <a:ext cx="2028198"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70" name="Text Placeholder 7">
            <a:extLst>
              <a:ext uri="{FF2B5EF4-FFF2-40B4-BE49-F238E27FC236}">
                <a16:creationId xmlns:a16="http://schemas.microsoft.com/office/drawing/2014/main" id="{0BB21078-8FEB-15B3-8818-A1081E9D333B}"/>
              </a:ext>
            </a:extLst>
          </p:cNvPr>
          <p:cNvSpPr>
            <a:spLocks noGrp="1"/>
          </p:cNvSpPr>
          <p:nvPr>
            <p:ph type="body" sz="quarter" idx="88"/>
          </p:nvPr>
        </p:nvSpPr>
        <p:spPr>
          <a:xfrm>
            <a:off x="7699372" y="2213556"/>
            <a:ext cx="2028198" cy="91654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1" name="Text Placeholder 16">
            <a:extLst>
              <a:ext uri="{FF2B5EF4-FFF2-40B4-BE49-F238E27FC236}">
                <a16:creationId xmlns:a16="http://schemas.microsoft.com/office/drawing/2014/main" id="{FBD2D9E5-41B3-C1AF-F6FF-E598B57CD60B}"/>
              </a:ext>
            </a:extLst>
          </p:cNvPr>
          <p:cNvSpPr>
            <a:spLocks noGrp="1"/>
          </p:cNvSpPr>
          <p:nvPr>
            <p:ph type="body" sz="quarter" idx="89" hasCustomPrompt="1"/>
          </p:nvPr>
        </p:nvSpPr>
        <p:spPr>
          <a:xfrm>
            <a:off x="8083422" y="3774813"/>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72" name="Text Placeholder 48">
            <a:extLst>
              <a:ext uri="{FF2B5EF4-FFF2-40B4-BE49-F238E27FC236}">
                <a16:creationId xmlns:a16="http://schemas.microsoft.com/office/drawing/2014/main" id="{44864C21-FBF6-46FE-A14E-922004502596}"/>
              </a:ext>
            </a:extLst>
          </p:cNvPr>
          <p:cNvSpPr>
            <a:spLocks noGrp="1" noChangeAspect="1"/>
          </p:cNvSpPr>
          <p:nvPr>
            <p:ph type="body" sz="quarter" idx="90" hasCustomPrompt="1"/>
          </p:nvPr>
        </p:nvSpPr>
        <p:spPr>
          <a:xfrm>
            <a:off x="8603622" y="3168743"/>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cxnSp>
        <p:nvCxnSpPr>
          <p:cNvPr id="6" name="Straight Connector 5">
            <a:extLst>
              <a:ext uri="{FF2B5EF4-FFF2-40B4-BE49-F238E27FC236}">
                <a16:creationId xmlns:a16="http://schemas.microsoft.com/office/drawing/2014/main" id="{7097CDB8-30FF-B879-D2C9-F6648160B5D5}"/>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17" name="Footer Placeholder">
            <a:extLst>
              <a:ext uri="{FF2B5EF4-FFF2-40B4-BE49-F238E27FC236}">
                <a16:creationId xmlns:a16="http://schemas.microsoft.com/office/drawing/2014/main" id="{437948AD-B435-BB12-4C67-AC0E65A80510}"/>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429539277"/>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Timeline I60V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5" name="Straight Connector 4">
            <a:extLst>
              <a:ext uri="{FF2B5EF4-FFF2-40B4-BE49-F238E27FC236}">
                <a16:creationId xmlns:a16="http://schemas.microsoft.com/office/drawing/2014/main" id="{5A447E5D-39F8-31E9-157E-F8501DEB053A}"/>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7" name="Text Placeholder 16">
            <a:extLst>
              <a:ext uri="{FF2B5EF4-FFF2-40B4-BE49-F238E27FC236}">
                <a16:creationId xmlns:a16="http://schemas.microsoft.com/office/drawing/2014/main" id="{EC84EAB1-E974-12AE-EE13-726EF55F894F}"/>
              </a:ext>
            </a:extLst>
          </p:cNvPr>
          <p:cNvSpPr>
            <a:spLocks noGrp="1"/>
          </p:cNvSpPr>
          <p:nvPr>
            <p:ph type="body" sz="quarter" idx="51" hasCustomPrompt="1"/>
          </p:nvPr>
        </p:nvSpPr>
        <p:spPr>
          <a:xfrm>
            <a:off x="1897373" y="1798300"/>
            <a:ext cx="1750067"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63" name="Text Placeholder 7">
            <a:extLst>
              <a:ext uri="{FF2B5EF4-FFF2-40B4-BE49-F238E27FC236}">
                <a16:creationId xmlns:a16="http://schemas.microsoft.com/office/drawing/2014/main" id="{C31EA697-9465-908A-C2AA-378CBDE30C76}"/>
              </a:ext>
            </a:extLst>
          </p:cNvPr>
          <p:cNvSpPr>
            <a:spLocks noGrp="1"/>
          </p:cNvSpPr>
          <p:nvPr>
            <p:ph type="body" sz="quarter" idx="47"/>
          </p:nvPr>
        </p:nvSpPr>
        <p:spPr>
          <a:xfrm>
            <a:off x="1897373" y="2325883"/>
            <a:ext cx="1750067" cy="78023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9" name="Text Placeholder 48">
            <a:extLst>
              <a:ext uri="{FF2B5EF4-FFF2-40B4-BE49-F238E27FC236}">
                <a16:creationId xmlns:a16="http://schemas.microsoft.com/office/drawing/2014/main" id="{5ABAF9EC-C388-DF55-8F2D-EE5E5E540801}"/>
              </a:ext>
            </a:extLst>
          </p:cNvPr>
          <p:cNvSpPr>
            <a:spLocks noGrp="1"/>
          </p:cNvSpPr>
          <p:nvPr>
            <p:ph type="body" sz="quarter" idx="71" hasCustomPrompt="1"/>
          </p:nvPr>
        </p:nvSpPr>
        <p:spPr>
          <a:xfrm>
            <a:off x="2664406" y="3177926"/>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57" name="Text Placeholder 16">
            <a:extLst>
              <a:ext uri="{FF2B5EF4-FFF2-40B4-BE49-F238E27FC236}">
                <a16:creationId xmlns:a16="http://schemas.microsoft.com/office/drawing/2014/main" id="{9AF7254B-0459-B4E9-337D-8A87A3151F8F}"/>
              </a:ext>
            </a:extLst>
          </p:cNvPr>
          <p:cNvSpPr>
            <a:spLocks noGrp="1"/>
          </p:cNvSpPr>
          <p:nvPr>
            <p:ph type="body" sz="quarter" idx="72" hasCustomPrompt="1"/>
          </p:nvPr>
        </p:nvSpPr>
        <p:spPr>
          <a:xfrm>
            <a:off x="3202961" y="4806745"/>
            <a:ext cx="1750067"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58" name="Text Placeholder 7">
            <a:extLst>
              <a:ext uri="{FF2B5EF4-FFF2-40B4-BE49-F238E27FC236}">
                <a16:creationId xmlns:a16="http://schemas.microsoft.com/office/drawing/2014/main" id="{8835ADFD-CEC8-9BDF-0E5A-8E4ADBA04B47}"/>
              </a:ext>
            </a:extLst>
          </p:cNvPr>
          <p:cNvSpPr>
            <a:spLocks noGrp="1"/>
          </p:cNvSpPr>
          <p:nvPr>
            <p:ph type="body" sz="quarter" idx="73"/>
          </p:nvPr>
        </p:nvSpPr>
        <p:spPr>
          <a:xfrm>
            <a:off x="3202961" y="5334328"/>
            <a:ext cx="1750067" cy="78023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0" name="Text Placeholder 48">
            <a:extLst>
              <a:ext uri="{FF2B5EF4-FFF2-40B4-BE49-F238E27FC236}">
                <a16:creationId xmlns:a16="http://schemas.microsoft.com/office/drawing/2014/main" id="{FABD4205-5288-EA6F-3A49-150ABCEF5AEF}"/>
              </a:ext>
            </a:extLst>
          </p:cNvPr>
          <p:cNvSpPr>
            <a:spLocks noGrp="1"/>
          </p:cNvSpPr>
          <p:nvPr>
            <p:ph type="body" sz="quarter" idx="75" hasCustomPrompt="1"/>
          </p:nvPr>
        </p:nvSpPr>
        <p:spPr>
          <a:xfrm>
            <a:off x="3969994" y="4481592"/>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62" name="Text Placeholder 16">
            <a:extLst>
              <a:ext uri="{FF2B5EF4-FFF2-40B4-BE49-F238E27FC236}">
                <a16:creationId xmlns:a16="http://schemas.microsoft.com/office/drawing/2014/main" id="{63B6B110-9C1E-CC49-C6FC-98F0F47725E6}"/>
              </a:ext>
            </a:extLst>
          </p:cNvPr>
          <p:cNvSpPr>
            <a:spLocks noGrp="1"/>
          </p:cNvSpPr>
          <p:nvPr>
            <p:ph type="body" sz="quarter" idx="77" hasCustomPrompt="1"/>
          </p:nvPr>
        </p:nvSpPr>
        <p:spPr>
          <a:xfrm>
            <a:off x="4508549" y="1798300"/>
            <a:ext cx="1750067"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63" name="Text Placeholder 7">
            <a:extLst>
              <a:ext uri="{FF2B5EF4-FFF2-40B4-BE49-F238E27FC236}">
                <a16:creationId xmlns:a16="http://schemas.microsoft.com/office/drawing/2014/main" id="{1CF17DA0-B34A-EB9A-4424-7B08B4D0B0A9}"/>
              </a:ext>
            </a:extLst>
          </p:cNvPr>
          <p:cNvSpPr>
            <a:spLocks noGrp="1"/>
          </p:cNvSpPr>
          <p:nvPr>
            <p:ph type="body" sz="quarter" idx="78"/>
          </p:nvPr>
        </p:nvSpPr>
        <p:spPr>
          <a:xfrm>
            <a:off x="4508549" y="2325883"/>
            <a:ext cx="1750067" cy="78023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5" name="Text Placeholder 48">
            <a:extLst>
              <a:ext uri="{FF2B5EF4-FFF2-40B4-BE49-F238E27FC236}">
                <a16:creationId xmlns:a16="http://schemas.microsoft.com/office/drawing/2014/main" id="{C5E805D6-02B8-DBCF-318D-EF12414F78D9}"/>
              </a:ext>
            </a:extLst>
          </p:cNvPr>
          <p:cNvSpPr>
            <a:spLocks noGrp="1"/>
          </p:cNvSpPr>
          <p:nvPr>
            <p:ph type="body" sz="quarter" idx="80" hasCustomPrompt="1"/>
          </p:nvPr>
        </p:nvSpPr>
        <p:spPr>
          <a:xfrm>
            <a:off x="5275582" y="3177926"/>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67" name="Text Placeholder 16">
            <a:extLst>
              <a:ext uri="{FF2B5EF4-FFF2-40B4-BE49-F238E27FC236}">
                <a16:creationId xmlns:a16="http://schemas.microsoft.com/office/drawing/2014/main" id="{940AFB9F-F0AA-BB14-D399-FCF619776C9B}"/>
              </a:ext>
            </a:extLst>
          </p:cNvPr>
          <p:cNvSpPr>
            <a:spLocks noGrp="1"/>
          </p:cNvSpPr>
          <p:nvPr>
            <p:ph type="body" sz="quarter" idx="82" hasCustomPrompt="1"/>
          </p:nvPr>
        </p:nvSpPr>
        <p:spPr>
          <a:xfrm>
            <a:off x="5814137" y="4812362"/>
            <a:ext cx="1750067"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68" name="Text Placeholder 7">
            <a:extLst>
              <a:ext uri="{FF2B5EF4-FFF2-40B4-BE49-F238E27FC236}">
                <a16:creationId xmlns:a16="http://schemas.microsoft.com/office/drawing/2014/main" id="{04FFC502-5B5E-2352-389F-422421E761B3}"/>
              </a:ext>
            </a:extLst>
          </p:cNvPr>
          <p:cNvSpPr>
            <a:spLocks noGrp="1"/>
          </p:cNvSpPr>
          <p:nvPr>
            <p:ph type="body" sz="quarter" idx="83"/>
          </p:nvPr>
        </p:nvSpPr>
        <p:spPr>
          <a:xfrm>
            <a:off x="5814137" y="5339945"/>
            <a:ext cx="1750067" cy="78023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0" name="Text Placeholder 48">
            <a:extLst>
              <a:ext uri="{FF2B5EF4-FFF2-40B4-BE49-F238E27FC236}">
                <a16:creationId xmlns:a16="http://schemas.microsoft.com/office/drawing/2014/main" id="{9A47660C-08B1-5B37-1BD7-A68525B59CE0}"/>
              </a:ext>
            </a:extLst>
          </p:cNvPr>
          <p:cNvSpPr>
            <a:spLocks noGrp="1"/>
          </p:cNvSpPr>
          <p:nvPr>
            <p:ph type="body" sz="quarter" idx="85" hasCustomPrompt="1"/>
          </p:nvPr>
        </p:nvSpPr>
        <p:spPr>
          <a:xfrm>
            <a:off x="6581170" y="4481592"/>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72" name="Text Placeholder 16">
            <a:extLst>
              <a:ext uri="{FF2B5EF4-FFF2-40B4-BE49-F238E27FC236}">
                <a16:creationId xmlns:a16="http://schemas.microsoft.com/office/drawing/2014/main" id="{75112600-4801-3CC0-BE9F-EEBE4024CD2A}"/>
              </a:ext>
            </a:extLst>
          </p:cNvPr>
          <p:cNvSpPr>
            <a:spLocks noGrp="1"/>
          </p:cNvSpPr>
          <p:nvPr>
            <p:ph type="body" sz="quarter" idx="87" hasCustomPrompt="1"/>
          </p:nvPr>
        </p:nvSpPr>
        <p:spPr>
          <a:xfrm>
            <a:off x="7119725" y="1798300"/>
            <a:ext cx="1750067"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73" name="Text Placeholder 7">
            <a:extLst>
              <a:ext uri="{FF2B5EF4-FFF2-40B4-BE49-F238E27FC236}">
                <a16:creationId xmlns:a16="http://schemas.microsoft.com/office/drawing/2014/main" id="{3CCB1342-C2F2-9E11-766A-D5E10268D725}"/>
              </a:ext>
            </a:extLst>
          </p:cNvPr>
          <p:cNvSpPr>
            <a:spLocks noGrp="1"/>
          </p:cNvSpPr>
          <p:nvPr>
            <p:ph type="body" sz="quarter" idx="88"/>
          </p:nvPr>
        </p:nvSpPr>
        <p:spPr>
          <a:xfrm>
            <a:off x="7119725" y="2325883"/>
            <a:ext cx="1750067" cy="78023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5" name="Text Placeholder 48">
            <a:extLst>
              <a:ext uri="{FF2B5EF4-FFF2-40B4-BE49-F238E27FC236}">
                <a16:creationId xmlns:a16="http://schemas.microsoft.com/office/drawing/2014/main" id="{A11FE2B5-1DA8-7A05-2D73-4D3C72D769C7}"/>
              </a:ext>
            </a:extLst>
          </p:cNvPr>
          <p:cNvSpPr>
            <a:spLocks noGrp="1"/>
          </p:cNvSpPr>
          <p:nvPr>
            <p:ph type="body" sz="quarter" idx="90" hasCustomPrompt="1"/>
          </p:nvPr>
        </p:nvSpPr>
        <p:spPr>
          <a:xfrm>
            <a:off x="7886758" y="3177926"/>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77" name="Text Placeholder 16">
            <a:extLst>
              <a:ext uri="{FF2B5EF4-FFF2-40B4-BE49-F238E27FC236}">
                <a16:creationId xmlns:a16="http://schemas.microsoft.com/office/drawing/2014/main" id="{631793C7-E0A0-044D-90B4-B2DE7C18646B}"/>
              </a:ext>
            </a:extLst>
          </p:cNvPr>
          <p:cNvSpPr>
            <a:spLocks noGrp="1"/>
          </p:cNvSpPr>
          <p:nvPr>
            <p:ph type="body" sz="quarter" idx="92" hasCustomPrompt="1"/>
          </p:nvPr>
        </p:nvSpPr>
        <p:spPr>
          <a:xfrm>
            <a:off x="8425315" y="4806745"/>
            <a:ext cx="1750067"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78" name="Text Placeholder 7">
            <a:extLst>
              <a:ext uri="{FF2B5EF4-FFF2-40B4-BE49-F238E27FC236}">
                <a16:creationId xmlns:a16="http://schemas.microsoft.com/office/drawing/2014/main" id="{1A32D649-193E-12C9-C230-B78A04CAC3B2}"/>
              </a:ext>
            </a:extLst>
          </p:cNvPr>
          <p:cNvSpPr>
            <a:spLocks noGrp="1"/>
          </p:cNvSpPr>
          <p:nvPr>
            <p:ph type="body" sz="quarter" idx="93"/>
          </p:nvPr>
        </p:nvSpPr>
        <p:spPr>
          <a:xfrm>
            <a:off x="8425315" y="5334328"/>
            <a:ext cx="1750067" cy="78023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0" name="Text Placeholder 48">
            <a:extLst>
              <a:ext uri="{FF2B5EF4-FFF2-40B4-BE49-F238E27FC236}">
                <a16:creationId xmlns:a16="http://schemas.microsoft.com/office/drawing/2014/main" id="{F75850D0-1940-95F0-98BF-C4E845454C79}"/>
              </a:ext>
            </a:extLst>
          </p:cNvPr>
          <p:cNvSpPr>
            <a:spLocks noGrp="1"/>
          </p:cNvSpPr>
          <p:nvPr>
            <p:ph type="body" sz="quarter" idx="95" hasCustomPrompt="1"/>
          </p:nvPr>
        </p:nvSpPr>
        <p:spPr>
          <a:xfrm>
            <a:off x="9192348" y="4481592"/>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grpSp>
        <p:nvGrpSpPr>
          <p:cNvPr id="4" name="Group 3">
            <a:extLst>
              <a:ext uri="{FF2B5EF4-FFF2-40B4-BE49-F238E27FC236}">
                <a16:creationId xmlns:a16="http://schemas.microsoft.com/office/drawing/2014/main" id="{C9D78E60-ADE3-ADE3-4D32-11A5CC29C172}"/>
              </a:ext>
            </a:extLst>
          </p:cNvPr>
          <p:cNvGrpSpPr/>
          <p:nvPr userDrawn="1"/>
        </p:nvGrpSpPr>
        <p:grpSpPr>
          <a:xfrm>
            <a:off x="2105892" y="3281780"/>
            <a:ext cx="7846866" cy="1307812"/>
            <a:chOff x="2105892" y="3357980"/>
            <a:chExt cx="7846866" cy="1307812"/>
          </a:xfrm>
        </p:grpSpPr>
        <p:sp>
          <p:nvSpPr>
            <p:cNvPr id="6" name="Arc 48">
              <a:extLst>
                <a:ext uri="{FF2B5EF4-FFF2-40B4-BE49-F238E27FC236}">
                  <a16:creationId xmlns:a16="http://schemas.microsoft.com/office/drawing/2014/main" id="{0D954641-50E1-78C8-A8D3-B36B4706CDD6}"/>
                </a:ext>
              </a:extLst>
            </p:cNvPr>
            <p:cNvSpPr/>
            <p:nvPr userDrawn="1"/>
          </p:nvSpPr>
          <p:spPr>
            <a:xfrm flipV="1">
              <a:off x="8644947"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Arc 47">
              <a:extLst>
                <a:ext uri="{FF2B5EF4-FFF2-40B4-BE49-F238E27FC236}">
                  <a16:creationId xmlns:a16="http://schemas.microsoft.com/office/drawing/2014/main" id="{7950F9A2-EAFB-E9BE-3B40-2949CC980E90}"/>
                </a:ext>
              </a:extLst>
            </p:cNvPr>
            <p:cNvSpPr/>
            <p:nvPr userDrawn="1"/>
          </p:nvSpPr>
          <p:spPr>
            <a:xfrm>
              <a:off x="7337136"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Arc 47">
              <a:extLst>
                <a:ext uri="{FF2B5EF4-FFF2-40B4-BE49-F238E27FC236}">
                  <a16:creationId xmlns:a16="http://schemas.microsoft.com/office/drawing/2014/main" id="{F7ABF14A-2E1C-4CBF-B618-C0A6ADB433FF}"/>
                </a:ext>
              </a:extLst>
            </p:cNvPr>
            <p:cNvSpPr/>
            <p:nvPr userDrawn="1"/>
          </p:nvSpPr>
          <p:spPr>
            <a:xfrm>
              <a:off x="4721514"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Arc 48">
              <a:extLst>
                <a:ext uri="{FF2B5EF4-FFF2-40B4-BE49-F238E27FC236}">
                  <a16:creationId xmlns:a16="http://schemas.microsoft.com/office/drawing/2014/main" id="{81A8D53E-F72D-3FE5-CED4-D566B8D83F76}"/>
                </a:ext>
              </a:extLst>
            </p:cNvPr>
            <p:cNvSpPr/>
            <p:nvPr userDrawn="1"/>
          </p:nvSpPr>
          <p:spPr>
            <a:xfrm flipV="1">
              <a:off x="6029325"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Arc 47">
              <a:extLst>
                <a:ext uri="{FF2B5EF4-FFF2-40B4-BE49-F238E27FC236}">
                  <a16:creationId xmlns:a16="http://schemas.microsoft.com/office/drawing/2014/main" id="{015AC7F8-20E7-8E4A-AA02-EAC09EB3DCE8}"/>
                </a:ext>
              </a:extLst>
            </p:cNvPr>
            <p:cNvSpPr/>
            <p:nvPr userDrawn="1"/>
          </p:nvSpPr>
          <p:spPr>
            <a:xfrm>
              <a:off x="210589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48">
              <a:extLst>
                <a:ext uri="{FF2B5EF4-FFF2-40B4-BE49-F238E27FC236}">
                  <a16:creationId xmlns:a16="http://schemas.microsoft.com/office/drawing/2014/main" id="{68817785-A928-3240-EBBD-A517C636E2E6}"/>
                </a:ext>
              </a:extLst>
            </p:cNvPr>
            <p:cNvSpPr/>
            <p:nvPr userDrawn="1"/>
          </p:nvSpPr>
          <p:spPr>
            <a:xfrm flipV="1">
              <a:off x="3413703"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Arc 12">
              <a:extLst>
                <a:ext uri="{FF2B5EF4-FFF2-40B4-BE49-F238E27FC236}">
                  <a16:creationId xmlns:a16="http://schemas.microsoft.com/office/drawing/2014/main" id="{08E40AD7-D249-B498-57C5-9B0557C70528}"/>
                </a:ext>
              </a:extLst>
            </p:cNvPr>
            <p:cNvSpPr/>
            <p:nvPr userDrawn="1"/>
          </p:nvSpPr>
          <p:spPr>
            <a:xfrm>
              <a:off x="210589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13">
              <a:extLst>
                <a:ext uri="{FF2B5EF4-FFF2-40B4-BE49-F238E27FC236}">
                  <a16:creationId xmlns:a16="http://schemas.microsoft.com/office/drawing/2014/main" id="{14B7B35C-9A7E-FD79-FA86-5941BD929CF1}"/>
                </a:ext>
              </a:extLst>
            </p:cNvPr>
            <p:cNvSpPr/>
            <p:nvPr userDrawn="1"/>
          </p:nvSpPr>
          <p:spPr>
            <a:xfrm flipV="1">
              <a:off x="3413703"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14">
              <a:extLst>
                <a:ext uri="{FF2B5EF4-FFF2-40B4-BE49-F238E27FC236}">
                  <a16:creationId xmlns:a16="http://schemas.microsoft.com/office/drawing/2014/main" id="{AEC05422-7F31-FC5B-BA8E-BE987F2C7737}"/>
                </a:ext>
              </a:extLst>
            </p:cNvPr>
            <p:cNvSpPr/>
            <p:nvPr userDrawn="1"/>
          </p:nvSpPr>
          <p:spPr>
            <a:xfrm>
              <a:off x="4721514"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Arc 15">
              <a:extLst>
                <a:ext uri="{FF2B5EF4-FFF2-40B4-BE49-F238E27FC236}">
                  <a16:creationId xmlns:a16="http://schemas.microsoft.com/office/drawing/2014/main" id="{1766F041-BF39-F330-1ED9-62750CAD957B}"/>
                </a:ext>
              </a:extLst>
            </p:cNvPr>
            <p:cNvSpPr/>
            <p:nvPr userDrawn="1"/>
          </p:nvSpPr>
          <p:spPr>
            <a:xfrm flipV="1">
              <a:off x="6029325"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16">
              <a:extLst>
                <a:ext uri="{FF2B5EF4-FFF2-40B4-BE49-F238E27FC236}">
                  <a16:creationId xmlns:a16="http://schemas.microsoft.com/office/drawing/2014/main" id="{87891A3E-30FF-419D-40CD-C536FC3C78F1}"/>
                </a:ext>
              </a:extLst>
            </p:cNvPr>
            <p:cNvSpPr/>
            <p:nvPr userDrawn="1"/>
          </p:nvSpPr>
          <p:spPr>
            <a:xfrm>
              <a:off x="7337136"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Arc 18">
              <a:extLst>
                <a:ext uri="{FF2B5EF4-FFF2-40B4-BE49-F238E27FC236}">
                  <a16:creationId xmlns:a16="http://schemas.microsoft.com/office/drawing/2014/main" id="{91286723-AA47-6CDD-E64A-F7924D5B14FD}"/>
                </a:ext>
              </a:extLst>
            </p:cNvPr>
            <p:cNvSpPr/>
            <p:nvPr userDrawn="1"/>
          </p:nvSpPr>
          <p:spPr>
            <a:xfrm flipV="1">
              <a:off x="8644947"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18" name="Text Placeholder 16">
            <a:extLst>
              <a:ext uri="{FF2B5EF4-FFF2-40B4-BE49-F238E27FC236}">
                <a16:creationId xmlns:a16="http://schemas.microsoft.com/office/drawing/2014/main" id="{C6685678-08BA-FEBD-E9EA-34DA7F14A9F3}"/>
              </a:ext>
            </a:extLst>
          </p:cNvPr>
          <p:cNvSpPr>
            <a:spLocks noGrp="1"/>
          </p:cNvSpPr>
          <p:nvPr>
            <p:ph type="body" sz="quarter" idx="55" hasCustomPrompt="1"/>
          </p:nvPr>
        </p:nvSpPr>
        <p:spPr>
          <a:xfrm>
            <a:off x="2144206" y="3799406"/>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59" name="Text Placeholder 16">
            <a:extLst>
              <a:ext uri="{FF2B5EF4-FFF2-40B4-BE49-F238E27FC236}">
                <a16:creationId xmlns:a16="http://schemas.microsoft.com/office/drawing/2014/main" id="{8DDE9047-8686-3D02-453C-6724D5304566}"/>
              </a:ext>
            </a:extLst>
          </p:cNvPr>
          <p:cNvSpPr>
            <a:spLocks noGrp="1"/>
          </p:cNvSpPr>
          <p:nvPr>
            <p:ph type="body" sz="quarter" idx="74" hasCustomPrompt="1"/>
          </p:nvPr>
        </p:nvSpPr>
        <p:spPr>
          <a:xfrm>
            <a:off x="3449794" y="3799406"/>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64" name="Text Placeholder 16">
            <a:extLst>
              <a:ext uri="{FF2B5EF4-FFF2-40B4-BE49-F238E27FC236}">
                <a16:creationId xmlns:a16="http://schemas.microsoft.com/office/drawing/2014/main" id="{730C2C5F-74FE-6061-AC7D-C4CD063DC482}"/>
              </a:ext>
            </a:extLst>
          </p:cNvPr>
          <p:cNvSpPr>
            <a:spLocks noGrp="1"/>
          </p:cNvSpPr>
          <p:nvPr>
            <p:ph type="body" sz="quarter" idx="79" hasCustomPrompt="1"/>
          </p:nvPr>
        </p:nvSpPr>
        <p:spPr>
          <a:xfrm>
            <a:off x="4755382" y="3799406"/>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69" name="Text Placeholder 16">
            <a:extLst>
              <a:ext uri="{FF2B5EF4-FFF2-40B4-BE49-F238E27FC236}">
                <a16:creationId xmlns:a16="http://schemas.microsoft.com/office/drawing/2014/main" id="{E5B377B6-4FC0-97D1-46F1-D2028F35D65B}"/>
              </a:ext>
            </a:extLst>
          </p:cNvPr>
          <p:cNvSpPr>
            <a:spLocks noGrp="1"/>
          </p:cNvSpPr>
          <p:nvPr>
            <p:ph type="body" sz="quarter" idx="84" hasCustomPrompt="1"/>
          </p:nvPr>
        </p:nvSpPr>
        <p:spPr>
          <a:xfrm>
            <a:off x="6060970" y="3799406"/>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74" name="Text Placeholder 16">
            <a:extLst>
              <a:ext uri="{FF2B5EF4-FFF2-40B4-BE49-F238E27FC236}">
                <a16:creationId xmlns:a16="http://schemas.microsoft.com/office/drawing/2014/main" id="{DFE43279-086D-B108-2572-D4ABD8B7183D}"/>
              </a:ext>
            </a:extLst>
          </p:cNvPr>
          <p:cNvSpPr>
            <a:spLocks noGrp="1"/>
          </p:cNvSpPr>
          <p:nvPr>
            <p:ph type="body" sz="quarter" idx="89" hasCustomPrompt="1"/>
          </p:nvPr>
        </p:nvSpPr>
        <p:spPr>
          <a:xfrm>
            <a:off x="7366558" y="3799406"/>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79" name="Text Placeholder 16">
            <a:extLst>
              <a:ext uri="{FF2B5EF4-FFF2-40B4-BE49-F238E27FC236}">
                <a16:creationId xmlns:a16="http://schemas.microsoft.com/office/drawing/2014/main" id="{1D14D0C4-8B9E-FD9E-373F-FC35CF777E55}"/>
              </a:ext>
            </a:extLst>
          </p:cNvPr>
          <p:cNvSpPr>
            <a:spLocks noGrp="1"/>
          </p:cNvSpPr>
          <p:nvPr>
            <p:ph type="body" sz="quarter" idx="94" hasCustomPrompt="1"/>
          </p:nvPr>
        </p:nvSpPr>
        <p:spPr>
          <a:xfrm>
            <a:off x="8672148" y="3799406"/>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20" name="Footer Placeholder">
            <a:extLst>
              <a:ext uri="{FF2B5EF4-FFF2-40B4-BE49-F238E27FC236}">
                <a16:creationId xmlns:a16="http://schemas.microsoft.com/office/drawing/2014/main" id="{37023B0B-F59D-58B9-BEC1-932661EC6383}"/>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82211306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68D24C-275E-6310-E743-B0E90C9FCD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0A882E-7236-8D17-AF72-E674A539C9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127622-A9CE-9547-BC82-B8504CE9AC7D}"/>
              </a:ext>
            </a:extLst>
          </p:cNvPr>
          <p:cNvSpPr>
            <a:spLocks noGrp="1"/>
          </p:cNvSpPr>
          <p:nvPr>
            <p:ph type="dt" sz="half" idx="10"/>
          </p:nvPr>
        </p:nvSpPr>
        <p:spPr/>
        <p:txBody>
          <a:bodyPr/>
          <a:lstStyle/>
          <a:p>
            <a:fld id="{C3D71C98-F3DC-441A-A014-07EDAD97CE9A}" type="datetimeFigureOut">
              <a:rPr lang="en-US" smtClean="0"/>
              <a:t>5/14/2025</a:t>
            </a:fld>
            <a:endParaRPr lang="en-US"/>
          </a:p>
        </p:txBody>
      </p:sp>
      <p:sp>
        <p:nvSpPr>
          <p:cNvPr id="5" name="Footer Placeholder 4">
            <a:extLst>
              <a:ext uri="{FF2B5EF4-FFF2-40B4-BE49-F238E27FC236}">
                <a16:creationId xmlns:a16="http://schemas.microsoft.com/office/drawing/2014/main" id="{26828504-7EB5-D467-E3B7-9245FA319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04C360-56FE-310B-29BB-7602A7FC48BD}"/>
              </a:ext>
            </a:extLst>
          </p:cNvPr>
          <p:cNvSpPr>
            <a:spLocks noGrp="1"/>
          </p:cNvSpPr>
          <p:nvPr>
            <p:ph type="sldNum" sz="quarter" idx="12"/>
          </p:nvPr>
        </p:nvSpPr>
        <p:spPr/>
        <p:txBody>
          <a:bodyPr/>
          <a:lstStyle/>
          <a:p>
            <a:fld id="{5DB9296B-CE81-483B-B498-5CB59F18C51F}" type="slidenum">
              <a:rPr lang="en-US" smtClean="0"/>
              <a:t>‹#›</a:t>
            </a:fld>
            <a:endParaRPr lang="en-US"/>
          </a:p>
        </p:txBody>
      </p:sp>
    </p:spTree>
    <p:extLst>
      <p:ext uri="{BB962C8B-B14F-4D97-AF65-F5344CB8AC3E}">
        <p14:creationId xmlns:p14="http://schemas.microsoft.com/office/powerpoint/2010/main" val="55129974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1498482"/>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 name="Straight Connector 3">
            <a:extLst>
              <a:ext uri="{FF2B5EF4-FFF2-40B4-BE49-F238E27FC236}">
                <a16:creationId xmlns:a16="http://schemas.microsoft.com/office/drawing/2014/main" id="{D6CE148C-18BD-BF8C-3A38-E655F9CDD1FC}"/>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C218FA74-E452-F36C-6610-E0BEC364ED68}"/>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65331047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3" name="Footer Placeholder">
            <a:extLst>
              <a:ext uri="{FF2B5EF4-FFF2-40B4-BE49-F238E27FC236}">
                <a16:creationId xmlns:a16="http://schemas.microsoft.com/office/drawing/2014/main" id="{43D1FCEF-7A78-2A81-129A-E90F2C709A11}"/>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9340187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1445135"/>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Title S01V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1782A2D-4D7A-395E-4962-486635E36051}"/>
              </a:ext>
            </a:extLst>
          </p:cNvPr>
          <p:cNvSpPr/>
          <p:nvPr userDrawn="1"/>
        </p:nvSpPr>
        <p:spPr>
          <a:xfrm>
            <a:off x="0" y="6273800"/>
            <a:ext cx="10164761" cy="584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63C4CE1-CDE1-35A3-11A8-FABD9382D7C3}"/>
              </a:ext>
            </a:extLst>
          </p:cNvPr>
          <p:cNvSpPr/>
          <p:nvPr userDrawn="1"/>
        </p:nvSpPr>
        <p:spPr>
          <a:xfrm>
            <a:off x="2027238" y="1"/>
            <a:ext cx="10164761" cy="584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2027238" y="1435947"/>
            <a:ext cx="8137525" cy="3041227"/>
          </a:xfrm>
        </p:spPr>
        <p:txBody>
          <a:bodyPr anchor="b">
            <a:noAutofit/>
          </a:bodyPr>
          <a:lstStyle>
            <a:lvl1pPr algn="ctr">
              <a:defRPr sz="5400">
                <a:solidFill>
                  <a:schemeClr val="tx1"/>
                </a:solidFill>
                <a:latin typeface="+mj-lt"/>
                <a:cs typeface="Poppins" pitchFamily="2" charset="77"/>
              </a:defRPr>
            </a:lvl1pPr>
          </a:lstStyle>
          <a:p>
            <a:r>
              <a:rPr lang="en-US" dirty="0"/>
              <a:t>Click to edit Master title style</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2032000" y="4720412"/>
            <a:ext cx="8132763" cy="365126"/>
          </a:xfrm>
        </p:spPr>
        <p:txBody>
          <a:bodyPr>
            <a:noAutofit/>
          </a:bodyPr>
          <a:lstStyle>
            <a:lvl1pPr marL="0" indent="0" algn="ctr">
              <a:lnSpc>
                <a:spcPct val="100000"/>
              </a:lnSpc>
              <a:spcBef>
                <a:spcPts val="0"/>
              </a:spcBef>
              <a:buFont typeface="Arial" panose="020B0604020202020204" pitchFamily="34" charset="0"/>
              <a:buNone/>
              <a:defRPr sz="18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2032000" y="5146213"/>
            <a:ext cx="8132763" cy="365126"/>
          </a:xfrm>
          <a:noFill/>
        </p:spPr>
        <p:txBody>
          <a:bodyPr vert="horz" wrap="square" lIns="91440" tIns="45720" rIns="91440" bIns="45720" rtlCol="0">
            <a:noAutofit/>
          </a:bodyPr>
          <a:lstStyle>
            <a:lvl1pPr marL="0" indent="0" algn="ctr">
              <a:buNone/>
              <a:defRPr lang="en-US" sz="1600" dirty="0">
                <a:solidFill>
                  <a:schemeClr val="tx1"/>
                </a:solidFill>
              </a:defRPr>
            </a:lvl1pPr>
          </a:lstStyle>
          <a:p>
            <a:pPr marL="228600" lvl="0" indent="-228600">
              <a:lnSpc>
                <a:spcPct val="100000"/>
              </a:lnSpc>
              <a:spcBef>
                <a:spcPts val="0"/>
              </a:spcBef>
            </a:pPr>
            <a:r>
              <a:rPr lang="en-US" dirty="0"/>
              <a:t>Click to edit Master text</a:t>
            </a:r>
          </a:p>
        </p:txBody>
      </p:sp>
      <p:sp>
        <p:nvSpPr>
          <p:cNvPr id="21" name="Freeform: Shape 20">
            <a:extLst>
              <a:ext uri="{FF2B5EF4-FFF2-40B4-BE49-F238E27FC236}">
                <a16:creationId xmlns:a16="http://schemas.microsoft.com/office/drawing/2014/main" id="{BEE764B4-D9C7-D9A4-4484-F4E35649F758}"/>
              </a:ext>
            </a:extLst>
          </p:cNvPr>
          <p:cNvSpPr/>
          <p:nvPr userDrawn="1"/>
        </p:nvSpPr>
        <p:spPr>
          <a:xfrm>
            <a:off x="1" y="1"/>
            <a:ext cx="2467429" cy="2467429"/>
          </a:xfrm>
          <a:custGeom>
            <a:avLst/>
            <a:gdLst>
              <a:gd name="connsiteX0" fmla="*/ 1550680 w 2467429"/>
              <a:gd name="connsiteY0" fmla="*/ 0 h 2467429"/>
              <a:gd name="connsiteX1" fmla="*/ 2467429 w 2467429"/>
              <a:gd name="connsiteY1" fmla="*/ 0 h 2467429"/>
              <a:gd name="connsiteX2" fmla="*/ 0 w 2467429"/>
              <a:gd name="connsiteY2" fmla="*/ 2467429 h 2467429"/>
              <a:gd name="connsiteX3" fmla="*/ 0 w 2467429"/>
              <a:gd name="connsiteY3" fmla="*/ 1550680 h 2467429"/>
              <a:gd name="connsiteX4" fmla="*/ 1550680 w 2467429"/>
              <a:gd name="connsiteY4" fmla="*/ 0 h 2467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9" h="2467429">
                <a:moveTo>
                  <a:pt x="1550680" y="0"/>
                </a:moveTo>
                <a:lnTo>
                  <a:pt x="2467429" y="0"/>
                </a:lnTo>
                <a:cubicBezTo>
                  <a:pt x="2467429" y="1362723"/>
                  <a:pt x="1362723" y="2467429"/>
                  <a:pt x="0" y="2467429"/>
                </a:cubicBezTo>
                <a:lnTo>
                  <a:pt x="0" y="1550680"/>
                </a:lnTo>
                <a:cubicBezTo>
                  <a:pt x="856417" y="1550680"/>
                  <a:pt x="1550680" y="856417"/>
                  <a:pt x="1550680"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23" name="Freeform: Shape 22">
            <a:extLst>
              <a:ext uri="{FF2B5EF4-FFF2-40B4-BE49-F238E27FC236}">
                <a16:creationId xmlns:a16="http://schemas.microsoft.com/office/drawing/2014/main" id="{11F3F41F-1E9E-3800-DFE5-E7126894BBC3}"/>
              </a:ext>
            </a:extLst>
          </p:cNvPr>
          <p:cNvSpPr/>
          <p:nvPr userDrawn="1"/>
        </p:nvSpPr>
        <p:spPr>
          <a:xfrm>
            <a:off x="9724572" y="4390572"/>
            <a:ext cx="2467428" cy="2467428"/>
          </a:xfrm>
          <a:custGeom>
            <a:avLst/>
            <a:gdLst>
              <a:gd name="connsiteX0" fmla="*/ 2467428 w 2467428"/>
              <a:gd name="connsiteY0" fmla="*/ 0 h 2467428"/>
              <a:gd name="connsiteX1" fmla="*/ 2467428 w 2467428"/>
              <a:gd name="connsiteY1" fmla="*/ 916748 h 2467428"/>
              <a:gd name="connsiteX2" fmla="*/ 2308881 w 2467428"/>
              <a:gd name="connsiteY2" fmla="*/ 924754 h 2467428"/>
              <a:gd name="connsiteX3" fmla="*/ 916749 w 2467428"/>
              <a:gd name="connsiteY3" fmla="*/ 2467428 h 2467428"/>
              <a:gd name="connsiteX4" fmla="*/ 0 w 2467428"/>
              <a:gd name="connsiteY4" fmla="*/ 2467428 h 2467428"/>
              <a:gd name="connsiteX5" fmla="*/ 2215149 w 2467428"/>
              <a:gd name="connsiteY5" fmla="*/ 12738 h 2467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7428" h="2467428">
                <a:moveTo>
                  <a:pt x="2467428" y="0"/>
                </a:moveTo>
                <a:lnTo>
                  <a:pt x="2467428" y="916748"/>
                </a:lnTo>
                <a:lnTo>
                  <a:pt x="2308881" y="924754"/>
                </a:lnTo>
                <a:cubicBezTo>
                  <a:pt x="1526941" y="1004165"/>
                  <a:pt x="916749" y="1664537"/>
                  <a:pt x="916749" y="2467428"/>
                </a:cubicBezTo>
                <a:lnTo>
                  <a:pt x="0" y="2467428"/>
                </a:lnTo>
                <a:cubicBezTo>
                  <a:pt x="0" y="1189875"/>
                  <a:pt x="970933" y="139096"/>
                  <a:pt x="2215149" y="12738"/>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19" name="Circle: Hollow 18" hidden="1">
            <a:extLst>
              <a:ext uri="{FF2B5EF4-FFF2-40B4-BE49-F238E27FC236}">
                <a16:creationId xmlns:a16="http://schemas.microsoft.com/office/drawing/2014/main" id="{C625DA49-AD07-C24F-AC2B-D42EC9FAC740}"/>
              </a:ext>
            </a:extLst>
          </p:cNvPr>
          <p:cNvSpPr/>
          <p:nvPr userDrawn="1"/>
        </p:nvSpPr>
        <p:spPr>
          <a:xfrm>
            <a:off x="-2315029" y="-2315029"/>
            <a:ext cx="4934858" cy="4934858"/>
          </a:xfrm>
          <a:prstGeom prst="donut">
            <a:avLst>
              <a:gd name="adj" fmla="val 1857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itle S01V2">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1782A2D-4D7A-395E-4962-486635E36051}"/>
              </a:ext>
            </a:extLst>
          </p:cNvPr>
          <p:cNvSpPr/>
          <p:nvPr userDrawn="1"/>
        </p:nvSpPr>
        <p:spPr>
          <a:xfrm>
            <a:off x="0" y="6273800"/>
            <a:ext cx="6662057" cy="584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15" name="Rectangle 14">
            <a:extLst>
              <a:ext uri="{FF2B5EF4-FFF2-40B4-BE49-F238E27FC236}">
                <a16:creationId xmlns:a16="http://schemas.microsoft.com/office/drawing/2014/main" id="{363C4CE1-CDE1-35A3-11A8-FABD9382D7C3}"/>
              </a:ext>
            </a:extLst>
          </p:cNvPr>
          <p:cNvSpPr/>
          <p:nvPr userDrawn="1"/>
        </p:nvSpPr>
        <p:spPr>
          <a:xfrm>
            <a:off x="0" y="1"/>
            <a:ext cx="12191999" cy="584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6" y="1367367"/>
            <a:ext cx="5506242" cy="3041227"/>
          </a:xfrm>
        </p:spPr>
        <p:txBody>
          <a:bodyPr anchor="b">
            <a:noAutofit/>
          </a:bodyPr>
          <a:lstStyle>
            <a:lvl1pPr algn="l">
              <a:defRPr sz="5400">
                <a:solidFill>
                  <a:schemeClr val="tx1"/>
                </a:solidFill>
                <a:latin typeface="+mj-lt"/>
                <a:cs typeface="Poppins" pitchFamily="2" charset="77"/>
              </a:defRPr>
            </a:lvl1pPr>
          </a:lstStyle>
          <a:p>
            <a:r>
              <a:rPr lang="en-US" dirty="0"/>
              <a:t>Click to edit Master title style</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592981" y="4651832"/>
            <a:ext cx="5503020" cy="365126"/>
          </a:xfrm>
        </p:spPr>
        <p:txBody>
          <a:bodyPr>
            <a:noAutofit/>
          </a:bodyPr>
          <a:lstStyle>
            <a:lvl1pPr marL="0" indent="0" algn="l">
              <a:lnSpc>
                <a:spcPct val="100000"/>
              </a:lnSpc>
              <a:spcBef>
                <a:spcPts val="0"/>
              </a:spcBef>
              <a:buFont typeface="Arial" panose="020B0604020202020204" pitchFamily="34" charset="0"/>
              <a:buNone/>
              <a:defRPr sz="18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592981" y="5077633"/>
            <a:ext cx="5503020" cy="365126"/>
          </a:xfrm>
          <a:noFill/>
        </p:spPr>
        <p:txBody>
          <a:bodyPr vert="horz" wrap="square" lIns="91440" tIns="45720" rIns="91440" bIns="45720" rtlCol="0">
            <a:noAutofit/>
          </a:bodyPr>
          <a:lstStyle>
            <a:lvl1pPr marL="0" indent="0" algn="l">
              <a:buNone/>
              <a:defRPr lang="en-US" sz="1600" dirty="0">
                <a:solidFill>
                  <a:schemeClr val="tx1"/>
                </a:solidFill>
              </a:defRPr>
            </a:lvl1pPr>
          </a:lstStyle>
          <a:p>
            <a:pPr marL="228600" lvl="0" indent="-228600">
              <a:lnSpc>
                <a:spcPct val="100000"/>
              </a:lnSpc>
              <a:spcBef>
                <a:spcPts val="0"/>
              </a:spcBef>
            </a:pPr>
            <a:r>
              <a:rPr lang="en-US" dirty="0"/>
              <a:t>Click to edit Master text</a:t>
            </a:r>
          </a:p>
        </p:txBody>
      </p:sp>
      <p:sp>
        <p:nvSpPr>
          <p:cNvPr id="19" name="Circle: Hollow 18" hidden="1">
            <a:extLst>
              <a:ext uri="{FF2B5EF4-FFF2-40B4-BE49-F238E27FC236}">
                <a16:creationId xmlns:a16="http://schemas.microsoft.com/office/drawing/2014/main" id="{C625DA49-AD07-C24F-AC2B-D42EC9FAC740}"/>
              </a:ext>
            </a:extLst>
          </p:cNvPr>
          <p:cNvSpPr/>
          <p:nvPr userDrawn="1"/>
        </p:nvSpPr>
        <p:spPr>
          <a:xfrm>
            <a:off x="-2315029" y="-2315029"/>
            <a:ext cx="4934858" cy="4934858"/>
          </a:xfrm>
          <a:prstGeom prst="donut">
            <a:avLst>
              <a:gd name="adj" fmla="val 1857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Freeform: Shape 4">
            <a:extLst>
              <a:ext uri="{FF2B5EF4-FFF2-40B4-BE49-F238E27FC236}">
                <a16:creationId xmlns:a16="http://schemas.microsoft.com/office/drawing/2014/main" id="{67F53950-5DA7-096C-BD17-C4658C8E9B82}"/>
              </a:ext>
            </a:extLst>
          </p:cNvPr>
          <p:cNvSpPr/>
          <p:nvPr userDrawn="1"/>
        </p:nvSpPr>
        <p:spPr>
          <a:xfrm>
            <a:off x="6167666" y="0"/>
            <a:ext cx="6024335" cy="6858000"/>
          </a:xfrm>
          <a:custGeom>
            <a:avLst/>
            <a:gdLst>
              <a:gd name="connsiteX0" fmla="*/ 4101902 w 6024335"/>
              <a:gd name="connsiteY0" fmla="*/ 0 h 6858000"/>
              <a:gd name="connsiteX1" fmla="*/ 6024335 w 6024335"/>
              <a:gd name="connsiteY1" fmla="*/ 0 h 6858000"/>
              <a:gd name="connsiteX2" fmla="*/ 6024335 w 6024335"/>
              <a:gd name="connsiteY2" fmla="*/ 649882 h 6858000"/>
              <a:gd name="connsiteX3" fmla="*/ 5936342 w 6024335"/>
              <a:gd name="connsiteY3" fmla="*/ 647657 h 6858000"/>
              <a:gd name="connsiteX4" fmla="*/ 937942 w 6024335"/>
              <a:gd name="connsiteY4" fmla="*/ 5646058 h 6858000"/>
              <a:gd name="connsiteX5" fmla="*/ 1039491 w 6024335"/>
              <a:gd name="connsiteY5" fmla="*/ 6653411 h 6858000"/>
              <a:gd name="connsiteX6" fmla="*/ 1086710 w 6024335"/>
              <a:gd name="connsiteY6" fmla="*/ 6858000 h 6858000"/>
              <a:gd name="connsiteX7" fmla="*/ 124197 w 6024335"/>
              <a:gd name="connsiteY7" fmla="*/ 6858000 h 6858000"/>
              <a:gd name="connsiteX8" fmla="*/ 120605 w 6024335"/>
              <a:gd name="connsiteY8" fmla="*/ 6842439 h 6858000"/>
              <a:gd name="connsiteX9" fmla="*/ 0 w 6024335"/>
              <a:gd name="connsiteY9" fmla="*/ 5646058 h 6858000"/>
              <a:gd name="connsiteX10" fmla="*/ 3895228 w 6024335"/>
              <a:gd name="connsiteY10" fmla="*/ 6993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24335" h="6858000">
                <a:moveTo>
                  <a:pt x="4101902" y="0"/>
                </a:moveTo>
                <a:lnTo>
                  <a:pt x="6024335" y="0"/>
                </a:lnTo>
                <a:lnTo>
                  <a:pt x="6024335" y="649882"/>
                </a:lnTo>
                <a:lnTo>
                  <a:pt x="5936342" y="647657"/>
                </a:lnTo>
                <a:cubicBezTo>
                  <a:pt x="3175801" y="647657"/>
                  <a:pt x="937942" y="2885517"/>
                  <a:pt x="937942" y="5646058"/>
                </a:cubicBezTo>
                <a:cubicBezTo>
                  <a:pt x="937942" y="5991126"/>
                  <a:pt x="972908" y="6328027"/>
                  <a:pt x="1039491" y="6653411"/>
                </a:cubicBezTo>
                <a:lnTo>
                  <a:pt x="1086710" y="6858000"/>
                </a:lnTo>
                <a:lnTo>
                  <a:pt x="124197" y="6858000"/>
                </a:lnTo>
                <a:lnTo>
                  <a:pt x="120605" y="6842439"/>
                </a:lnTo>
                <a:cubicBezTo>
                  <a:pt x="41528" y="6455997"/>
                  <a:pt x="0" y="6055877"/>
                  <a:pt x="0" y="5646058"/>
                </a:cubicBezTo>
                <a:cubicBezTo>
                  <a:pt x="0" y="3084690"/>
                  <a:pt x="1622186" y="902203"/>
                  <a:pt x="3895228" y="69931"/>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29" name="Picture Placeholder 28">
            <a:extLst>
              <a:ext uri="{FF2B5EF4-FFF2-40B4-BE49-F238E27FC236}">
                <a16:creationId xmlns:a16="http://schemas.microsoft.com/office/drawing/2014/main" id="{099FF2D0-D6C3-1E3B-0330-CB76AE633C72}"/>
              </a:ext>
            </a:extLst>
          </p:cNvPr>
          <p:cNvSpPr>
            <a:spLocks noGrp="1"/>
          </p:cNvSpPr>
          <p:nvPr>
            <p:ph type="pic" sz="quarter" idx="16"/>
          </p:nvPr>
        </p:nvSpPr>
        <p:spPr>
          <a:xfrm>
            <a:off x="7105606" y="647658"/>
            <a:ext cx="5086394" cy="6210342"/>
          </a:xfrm>
          <a:custGeom>
            <a:avLst/>
            <a:gdLst>
              <a:gd name="connsiteX0" fmla="*/ 4998401 w 5086394"/>
              <a:gd name="connsiteY0" fmla="*/ 0 h 6210342"/>
              <a:gd name="connsiteX1" fmla="*/ 5086394 w 5086394"/>
              <a:gd name="connsiteY1" fmla="*/ 2225 h 6210342"/>
              <a:gd name="connsiteX2" fmla="*/ 5086394 w 5086394"/>
              <a:gd name="connsiteY2" fmla="*/ 6210342 h 6210342"/>
              <a:gd name="connsiteX3" fmla="*/ 148769 w 5086394"/>
              <a:gd name="connsiteY3" fmla="*/ 6210342 h 6210342"/>
              <a:gd name="connsiteX4" fmla="*/ 101550 w 5086394"/>
              <a:gd name="connsiteY4" fmla="*/ 6005753 h 6210342"/>
              <a:gd name="connsiteX5" fmla="*/ 0 w 5086394"/>
              <a:gd name="connsiteY5" fmla="*/ 4998401 h 6210342"/>
              <a:gd name="connsiteX6" fmla="*/ 4998401 w 5086394"/>
              <a:gd name="connsiteY6" fmla="*/ 0 h 6210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6394" h="6210342">
                <a:moveTo>
                  <a:pt x="4998401" y="0"/>
                </a:moveTo>
                <a:lnTo>
                  <a:pt x="5086394" y="2225"/>
                </a:lnTo>
                <a:lnTo>
                  <a:pt x="5086394" y="6210342"/>
                </a:lnTo>
                <a:lnTo>
                  <a:pt x="148769" y="6210342"/>
                </a:lnTo>
                <a:lnTo>
                  <a:pt x="101550" y="6005753"/>
                </a:lnTo>
                <a:cubicBezTo>
                  <a:pt x="34967" y="5680370"/>
                  <a:pt x="0" y="5343469"/>
                  <a:pt x="0" y="4998401"/>
                </a:cubicBezTo>
                <a:cubicBezTo>
                  <a:pt x="0" y="2237860"/>
                  <a:pt x="2237860" y="0"/>
                  <a:pt x="4998401" y="0"/>
                </a:cubicBezTo>
                <a:close/>
              </a:path>
            </a:pathLst>
          </a:custGeom>
        </p:spPr>
        <p:txBody>
          <a:bodyPr wrap="square" anchor="b">
            <a:noAutofit/>
          </a:bodyPr>
          <a:lstStyle>
            <a:lvl1pPr algn="r">
              <a:defRPr>
                <a:solidFill>
                  <a:schemeClr val="tx1"/>
                </a:solidFill>
              </a:defRPr>
            </a:lvl1pPr>
          </a:lstStyle>
          <a:p>
            <a:endParaRPr lang="en-GB" dirty="0"/>
          </a:p>
        </p:txBody>
      </p:sp>
    </p:spTree>
    <p:extLst>
      <p:ext uri="{BB962C8B-B14F-4D97-AF65-F5344CB8AC3E}">
        <p14:creationId xmlns:p14="http://schemas.microsoft.com/office/powerpoint/2010/main" val="1008761472"/>
      </p:ext>
    </p:extLst>
  </p:cSld>
  <p:clrMapOvr>
    <a:masterClrMapping/>
  </p:clrMapOvr>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itle S01V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8CE06E-6EE8-021D-4D10-31E4EAD98B9F}"/>
              </a:ext>
            </a:extLst>
          </p:cNvPr>
          <p:cNvSpPr/>
          <p:nvPr userDrawn="1"/>
        </p:nvSpPr>
        <p:spPr>
          <a:xfrm>
            <a:off x="0" y="584201"/>
            <a:ext cx="12191999" cy="56895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6D486032-4A67-F569-B840-D3D89374FCCF}"/>
              </a:ext>
            </a:extLst>
          </p:cNvPr>
          <p:cNvSpPr/>
          <p:nvPr userDrawn="1"/>
        </p:nvSpPr>
        <p:spPr>
          <a:xfrm>
            <a:off x="1" y="581481"/>
            <a:ext cx="1885949" cy="1885949"/>
          </a:xfrm>
          <a:custGeom>
            <a:avLst/>
            <a:gdLst>
              <a:gd name="connsiteX0" fmla="*/ 1550680 w 2467429"/>
              <a:gd name="connsiteY0" fmla="*/ 0 h 2467429"/>
              <a:gd name="connsiteX1" fmla="*/ 2467429 w 2467429"/>
              <a:gd name="connsiteY1" fmla="*/ 0 h 2467429"/>
              <a:gd name="connsiteX2" fmla="*/ 0 w 2467429"/>
              <a:gd name="connsiteY2" fmla="*/ 2467429 h 2467429"/>
              <a:gd name="connsiteX3" fmla="*/ 0 w 2467429"/>
              <a:gd name="connsiteY3" fmla="*/ 1550680 h 2467429"/>
              <a:gd name="connsiteX4" fmla="*/ 1550680 w 2467429"/>
              <a:gd name="connsiteY4" fmla="*/ 0 h 2467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9" h="2467429">
                <a:moveTo>
                  <a:pt x="1550680" y="0"/>
                </a:moveTo>
                <a:lnTo>
                  <a:pt x="2467429" y="0"/>
                </a:lnTo>
                <a:cubicBezTo>
                  <a:pt x="2467429" y="1362723"/>
                  <a:pt x="1362723" y="2467429"/>
                  <a:pt x="0" y="2467429"/>
                </a:cubicBezTo>
                <a:lnTo>
                  <a:pt x="0" y="1550680"/>
                </a:lnTo>
                <a:cubicBezTo>
                  <a:pt x="856417" y="1550680"/>
                  <a:pt x="1550680" y="856417"/>
                  <a:pt x="1550680"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16" name="Rectangle 15">
            <a:extLst>
              <a:ext uri="{FF2B5EF4-FFF2-40B4-BE49-F238E27FC236}">
                <a16:creationId xmlns:a16="http://schemas.microsoft.com/office/drawing/2014/main" id="{21782A2D-4D7A-395E-4962-486635E36051}"/>
              </a:ext>
            </a:extLst>
          </p:cNvPr>
          <p:cNvSpPr/>
          <p:nvPr userDrawn="1"/>
        </p:nvSpPr>
        <p:spPr>
          <a:xfrm>
            <a:off x="0" y="6273800"/>
            <a:ext cx="12191999" cy="584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15" name="Rectangle 14">
            <a:extLst>
              <a:ext uri="{FF2B5EF4-FFF2-40B4-BE49-F238E27FC236}">
                <a16:creationId xmlns:a16="http://schemas.microsoft.com/office/drawing/2014/main" id="{363C4CE1-CDE1-35A3-11A8-FABD9382D7C3}"/>
              </a:ext>
            </a:extLst>
          </p:cNvPr>
          <p:cNvSpPr/>
          <p:nvPr userDrawn="1"/>
        </p:nvSpPr>
        <p:spPr>
          <a:xfrm>
            <a:off x="0" y="1"/>
            <a:ext cx="12191999" cy="584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19" name="Circle: Hollow 18" hidden="1">
            <a:extLst>
              <a:ext uri="{FF2B5EF4-FFF2-40B4-BE49-F238E27FC236}">
                <a16:creationId xmlns:a16="http://schemas.microsoft.com/office/drawing/2014/main" id="{C625DA49-AD07-C24F-AC2B-D42EC9FAC740}"/>
              </a:ext>
            </a:extLst>
          </p:cNvPr>
          <p:cNvSpPr/>
          <p:nvPr userDrawn="1"/>
        </p:nvSpPr>
        <p:spPr>
          <a:xfrm>
            <a:off x="-2315029" y="-2315029"/>
            <a:ext cx="4934858" cy="4934858"/>
          </a:xfrm>
          <a:prstGeom prst="donut">
            <a:avLst>
              <a:gd name="adj" fmla="val 1857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Freeform: Shape 5">
            <a:extLst>
              <a:ext uri="{FF2B5EF4-FFF2-40B4-BE49-F238E27FC236}">
                <a16:creationId xmlns:a16="http://schemas.microsoft.com/office/drawing/2014/main" id="{BE92484F-C535-ED81-C367-2E6A0CF6A929}"/>
              </a:ext>
            </a:extLst>
          </p:cNvPr>
          <p:cNvSpPr/>
          <p:nvPr userDrawn="1"/>
        </p:nvSpPr>
        <p:spPr>
          <a:xfrm flipH="1" flipV="1">
            <a:off x="10306051" y="4398221"/>
            <a:ext cx="1885949" cy="1885949"/>
          </a:xfrm>
          <a:custGeom>
            <a:avLst/>
            <a:gdLst>
              <a:gd name="connsiteX0" fmla="*/ 1550680 w 2467429"/>
              <a:gd name="connsiteY0" fmla="*/ 0 h 2467429"/>
              <a:gd name="connsiteX1" fmla="*/ 2467429 w 2467429"/>
              <a:gd name="connsiteY1" fmla="*/ 0 h 2467429"/>
              <a:gd name="connsiteX2" fmla="*/ 0 w 2467429"/>
              <a:gd name="connsiteY2" fmla="*/ 2467429 h 2467429"/>
              <a:gd name="connsiteX3" fmla="*/ 0 w 2467429"/>
              <a:gd name="connsiteY3" fmla="*/ 1550680 h 2467429"/>
              <a:gd name="connsiteX4" fmla="*/ 1550680 w 2467429"/>
              <a:gd name="connsiteY4" fmla="*/ 0 h 2467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9" h="2467429">
                <a:moveTo>
                  <a:pt x="1550680" y="0"/>
                </a:moveTo>
                <a:lnTo>
                  <a:pt x="2467429" y="0"/>
                </a:lnTo>
                <a:cubicBezTo>
                  <a:pt x="2467429" y="1362723"/>
                  <a:pt x="1362723" y="2467429"/>
                  <a:pt x="0" y="2467429"/>
                </a:cubicBezTo>
                <a:lnTo>
                  <a:pt x="0" y="1550680"/>
                </a:lnTo>
                <a:cubicBezTo>
                  <a:pt x="856417" y="1550680"/>
                  <a:pt x="1550680" y="856417"/>
                  <a:pt x="1550680"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1367367"/>
            <a:ext cx="11017249" cy="3041227"/>
          </a:xfrm>
        </p:spPr>
        <p:txBody>
          <a:bodyPr anchor="b">
            <a:noAutofit/>
          </a:bodyPr>
          <a:lstStyle>
            <a:lvl1pPr algn="ctr">
              <a:defRPr sz="5400">
                <a:solidFill>
                  <a:schemeClr val="bg1"/>
                </a:solidFill>
                <a:latin typeface="+mj-lt"/>
                <a:cs typeface="Poppins" pitchFamily="2" charset="77"/>
              </a:defRPr>
            </a:lvl1pPr>
          </a:lstStyle>
          <a:p>
            <a:r>
              <a:rPr lang="en-US" dirty="0"/>
              <a:t>Click to edit Master title style</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592981" y="4651832"/>
            <a:ext cx="11010802" cy="365126"/>
          </a:xfrm>
        </p:spPr>
        <p:txBody>
          <a:bodyPr>
            <a:noAutofit/>
          </a:bodyPr>
          <a:lstStyle>
            <a:lvl1pPr marL="0" indent="0" algn="ctr">
              <a:lnSpc>
                <a:spcPct val="100000"/>
              </a:lnSpc>
              <a:spcBef>
                <a:spcPts val="0"/>
              </a:spcBef>
              <a:buFont typeface="Arial" panose="020B0604020202020204" pitchFamily="34" charse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592981" y="5077633"/>
            <a:ext cx="11010802" cy="365126"/>
          </a:xfrm>
          <a:noFill/>
        </p:spPr>
        <p:txBody>
          <a:bodyPr vert="horz" wrap="square" lIns="91440" tIns="45720" rIns="91440" bIns="45720" rtlCol="0">
            <a:noAutofit/>
          </a:bodyPr>
          <a:lstStyle>
            <a:lvl1pPr marL="0" indent="0" algn="ctr">
              <a:buNone/>
              <a:defRPr lang="en-US" sz="1600" dirty="0">
                <a:solidFill>
                  <a:schemeClr val="bg1"/>
                </a:solidFill>
              </a:defRPr>
            </a:lvl1pPr>
          </a:lstStyle>
          <a:p>
            <a:pPr marL="228600" lvl="0" indent="-228600">
              <a:lnSpc>
                <a:spcPct val="100000"/>
              </a:lnSpc>
              <a:spcBef>
                <a:spcPts val="0"/>
              </a:spcBef>
            </a:pPr>
            <a:r>
              <a:rPr lang="en-US" dirty="0"/>
              <a:t>Click to edit Master text</a:t>
            </a:r>
          </a:p>
        </p:txBody>
      </p:sp>
    </p:spTree>
    <p:extLst>
      <p:ext uri="{BB962C8B-B14F-4D97-AF65-F5344CB8AC3E}">
        <p14:creationId xmlns:p14="http://schemas.microsoft.com/office/powerpoint/2010/main" val="2759787805"/>
      </p:ext>
    </p:extLst>
  </p:cSld>
  <p:clrMapOvr>
    <a:masterClrMapping/>
  </p:clrMapOvr>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Header S02V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A2DC73E-0A81-9B5A-B111-4F56BBF6EC29}"/>
              </a:ext>
            </a:extLst>
          </p:cNvPr>
          <p:cNvSpPr/>
          <p:nvPr userDrawn="1"/>
        </p:nvSpPr>
        <p:spPr>
          <a:xfrm>
            <a:off x="3797300" y="6273800"/>
            <a:ext cx="8394699" cy="584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14" name="Picture Placeholder 13">
            <a:extLst>
              <a:ext uri="{FF2B5EF4-FFF2-40B4-BE49-F238E27FC236}">
                <a16:creationId xmlns:a16="http://schemas.microsoft.com/office/drawing/2014/main" id="{C65810EA-7D23-8382-2AEF-40D584B2FACF}"/>
              </a:ext>
            </a:extLst>
          </p:cNvPr>
          <p:cNvSpPr>
            <a:spLocks noGrp="1"/>
          </p:cNvSpPr>
          <p:nvPr>
            <p:ph type="pic" sz="quarter" idx="16"/>
          </p:nvPr>
        </p:nvSpPr>
        <p:spPr>
          <a:xfrm>
            <a:off x="3" y="0"/>
            <a:ext cx="4299463" cy="6858000"/>
          </a:xfrm>
          <a:custGeom>
            <a:avLst/>
            <a:gdLst>
              <a:gd name="connsiteX0" fmla="*/ 0 w 4299463"/>
              <a:gd name="connsiteY0" fmla="*/ 0 h 6858000"/>
              <a:gd name="connsiteX1" fmla="*/ 2482803 w 4299463"/>
              <a:gd name="connsiteY1" fmla="*/ 0 h 6858000"/>
              <a:gd name="connsiteX2" fmla="*/ 2575349 w 4299463"/>
              <a:gd name="connsiteY2" fmla="*/ 59330 h 6858000"/>
              <a:gd name="connsiteX3" fmla="*/ 4299463 w 4299463"/>
              <a:gd name="connsiteY3" fmla="*/ 3302000 h 6858000"/>
              <a:gd name="connsiteX4" fmla="*/ 2084311 w 4299463"/>
              <a:gd name="connsiteY4" fmla="*/ 6826907 h 6858000"/>
              <a:gd name="connsiteX5" fmla="*/ 2015534 w 4299463"/>
              <a:gd name="connsiteY5" fmla="*/ 6858000 h 6858000"/>
              <a:gd name="connsiteX6" fmla="*/ 0 w 4299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99463" h="6858000">
                <a:moveTo>
                  <a:pt x="0" y="0"/>
                </a:moveTo>
                <a:lnTo>
                  <a:pt x="2482803" y="0"/>
                </a:lnTo>
                <a:lnTo>
                  <a:pt x="2575349" y="59330"/>
                </a:lnTo>
                <a:cubicBezTo>
                  <a:pt x="3615556" y="762080"/>
                  <a:pt x="4299463" y="1952173"/>
                  <a:pt x="4299463" y="3302000"/>
                </a:cubicBezTo>
                <a:cubicBezTo>
                  <a:pt x="4299463" y="4854302"/>
                  <a:pt x="3394996" y="6195354"/>
                  <a:pt x="2084311" y="6826907"/>
                </a:cubicBezTo>
                <a:lnTo>
                  <a:pt x="2015534" y="6858000"/>
                </a:lnTo>
                <a:lnTo>
                  <a:pt x="0" y="6858000"/>
                </a:lnTo>
                <a:close/>
              </a:path>
            </a:pathLst>
          </a:custGeom>
        </p:spPr>
        <p:txBody>
          <a:bodyPr wrap="square">
            <a:noAutofit/>
          </a:bodyPr>
          <a:lstStyle>
            <a:lvl1pPr>
              <a:defRPr>
                <a:solidFill>
                  <a:schemeClr val="tx1"/>
                </a:solidFill>
              </a:defRPr>
            </a:lvl1pPr>
          </a:lstStyle>
          <a:p>
            <a:endParaRPr lang="en-GB"/>
          </a:p>
        </p:txBody>
      </p:sp>
      <p:sp>
        <p:nvSpPr>
          <p:cNvPr id="15" name="Rectangle 14">
            <a:extLst>
              <a:ext uri="{FF2B5EF4-FFF2-40B4-BE49-F238E27FC236}">
                <a16:creationId xmlns:a16="http://schemas.microsoft.com/office/drawing/2014/main" id="{363C4CE1-CDE1-35A3-11A8-FABD9382D7C3}"/>
              </a:ext>
            </a:extLst>
          </p:cNvPr>
          <p:cNvSpPr/>
          <p:nvPr userDrawn="1"/>
        </p:nvSpPr>
        <p:spPr>
          <a:xfrm>
            <a:off x="3797300" y="1"/>
            <a:ext cx="8394699" cy="584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096000" y="1435947"/>
            <a:ext cx="5508625" cy="3041227"/>
          </a:xfrm>
        </p:spPr>
        <p:txBody>
          <a:bodyPr anchor="b">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6100762" y="4720412"/>
            <a:ext cx="5505401" cy="365126"/>
          </a:xfrm>
        </p:spPr>
        <p:txBody>
          <a:bodyPr>
            <a:noAutofit/>
          </a:bodyPr>
          <a:lstStyle>
            <a:lvl1pPr marL="0" indent="0" algn="l">
              <a:lnSpc>
                <a:spcPct val="100000"/>
              </a:lnSpc>
              <a:spcBef>
                <a:spcPts val="0"/>
              </a:spcBef>
              <a:buNone/>
              <a:defRPr sz="18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6100762" y="5146213"/>
            <a:ext cx="5505401" cy="365126"/>
          </a:xfrm>
          <a:noFill/>
        </p:spPr>
        <p:txBody>
          <a:bodyPr vert="horz" wrap="square" lIns="91440" tIns="45720" rIns="91440" bIns="45720" rtlCol="0">
            <a:noAutofit/>
          </a:bodyPr>
          <a:lstStyle>
            <a:lvl1pPr marL="0" indent="0" algn="l">
              <a:buNone/>
              <a:defRPr lang="en-US" sz="1600" dirty="0">
                <a:solidFill>
                  <a:schemeClr val="tx1"/>
                </a:solidFill>
              </a:defRPr>
            </a:lvl1pPr>
          </a:lstStyle>
          <a:p>
            <a:pPr marL="228600" lvl="0" indent="-228600">
              <a:lnSpc>
                <a:spcPct val="100000"/>
              </a:lnSpc>
              <a:spcBef>
                <a:spcPts val="0"/>
              </a:spcBef>
            </a:pPr>
            <a:r>
              <a:rPr lang="en-US" dirty="0"/>
              <a:t>Click to edit Master text</a:t>
            </a:r>
          </a:p>
        </p:txBody>
      </p:sp>
      <p:sp>
        <p:nvSpPr>
          <p:cNvPr id="10" name="Freeform: Shape 9">
            <a:extLst>
              <a:ext uri="{FF2B5EF4-FFF2-40B4-BE49-F238E27FC236}">
                <a16:creationId xmlns:a16="http://schemas.microsoft.com/office/drawing/2014/main" id="{F8EEE199-10FC-EB28-36FF-541E6143FA3C}"/>
              </a:ext>
            </a:extLst>
          </p:cNvPr>
          <p:cNvSpPr/>
          <p:nvPr userDrawn="1"/>
        </p:nvSpPr>
        <p:spPr>
          <a:xfrm>
            <a:off x="2015535" y="0"/>
            <a:ext cx="3364502" cy="6858000"/>
          </a:xfrm>
          <a:custGeom>
            <a:avLst/>
            <a:gdLst>
              <a:gd name="connsiteX0" fmla="*/ 467269 w 3364502"/>
              <a:gd name="connsiteY0" fmla="*/ 0 h 6858000"/>
              <a:gd name="connsiteX1" fmla="*/ 2114597 w 3364502"/>
              <a:gd name="connsiteY1" fmla="*/ 0 h 6858000"/>
              <a:gd name="connsiteX2" fmla="*/ 2224777 w 3364502"/>
              <a:gd name="connsiteY2" fmla="*/ 127197 h 6858000"/>
              <a:gd name="connsiteX3" fmla="*/ 3364502 w 3364502"/>
              <a:gd name="connsiteY3" fmla="*/ 3302000 h 6858000"/>
              <a:gd name="connsiteX4" fmla="*/ 1902643 w 3364502"/>
              <a:gd name="connsiteY4" fmla="*/ 6831241 h 6858000"/>
              <a:gd name="connsiteX5" fmla="*/ 1874576 w 3364502"/>
              <a:gd name="connsiteY5" fmla="*/ 6858000 h 6858000"/>
              <a:gd name="connsiteX6" fmla="*/ 0 w 3364502"/>
              <a:gd name="connsiteY6" fmla="*/ 6858000 h 6858000"/>
              <a:gd name="connsiteX7" fmla="*/ 68777 w 3364502"/>
              <a:gd name="connsiteY7" fmla="*/ 6826907 h 6858000"/>
              <a:gd name="connsiteX8" fmla="*/ 2283929 w 3364502"/>
              <a:gd name="connsiteY8" fmla="*/ 3302000 h 6858000"/>
              <a:gd name="connsiteX9" fmla="*/ 559815 w 3364502"/>
              <a:gd name="connsiteY9" fmla="*/ 59330 h 6858000"/>
              <a:gd name="connsiteX10" fmla="*/ 467269 w 3364502"/>
              <a:gd name="connsiteY1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64502" h="6858000">
                <a:moveTo>
                  <a:pt x="467269" y="0"/>
                </a:moveTo>
                <a:lnTo>
                  <a:pt x="2114597" y="0"/>
                </a:lnTo>
                <a:lnTo>
                  <a:pt x="2224777" y="127197"/>
                </a:lnTo>
                <a:cubicBezTo>
                  <a:pt x="2936787" y="989954"/>
                  <a:pt x="3364502" y="2096028"/>
                  <a:pt x="3364502" y="3302000"/>
                </a:cubicBezTo>
                <a:cubicBezTo>
                  <a:pt x="3364502" y="4680254"/>
                  <a:pt x="2805854" y="5928029"/>
                  <a:pt x="1902643" y="6831241"/>
                </a:cubicBezTo>
                <a:lnTo>
                  <a:pt x="1874576" y="6858000"/>
                </a:lnTo>
                <a:lnTo>
                  <a:pt x="0" y="6858000"/>
                </a:lnTo>
                <a:lnTo>
                  <a:pt x="68777" y="6826907"/>
                </a:lnTo>
                <a:cubicBezTo>
                  <a:pt x="1379462" y="6195354"/>
                  <a:pt x="2283929" y="4854302"/>
                  <a:pt x="2283929" y="3302000"/>
                </a:cubicBezTo>
                <a:cubicBezTo>
                  <a:pt x="2283929" y="1952173"/>
                  <a:pt x="1600022" y="762080"/>
                  <a:pt x="559815" y="59330"/>
                </a:cubicBezTo>
                <a:lnTo>
                  <a:pt x="467269"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Tree>
    <p:extLst>
      <p:ext uri="{BB962C8B-B14F-4D97-AF65-F5344CB8AC3E}">
        <p14:creationId xmlns:p14="http://schemas.microsoft.com/office/powerpoint/2010/main" val="3634024408"/>
      </p:ext>
    </p:extLst>
  </p:cSld>
  <p:clrMapOvr>
    <a:masterClrMapping/>
  </p:clrMapOvr>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Header S02V2">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3FED853D-F699-D12C-A6B0-2F741251E1BF}"/>
              </a:ext>
            </a:extLst>
          </p:cNvPr>
          <p:cNvSpPr/>
          <p:nvPr userDrawn="1"/>
        </p:nvSpPr>
        <p:spPr>
          <a:xfrm>
            <a:off x="0" y="0"/>
            <a:ext cx="1445310" cy="6858000"/>
          </a:xfrm>
          <a:custGeom>
            <a:avLst/>
            <a:gdLst>
              <a:gd name="connsiteX0" fmla="*/ 0 w 1445310"/>
              <a:gd name="connsiteY0" fmla="*/ 0 h 6858000"/>
              <a:gd name="connsiteX1" fmla="*/ 1445310 w 1445310"/>
              <a:gd name="connsiteY1" fmla="*/ 0 h 6858000"/>
              <a:gd name="connsiteX2" fmla="*/ 1304377 w 1445310"/>
              <a:gd name="connsiteY2" fmla="*/ 198186 h 6858000"/>
              <a:gd name="connsiteX3" fmla="*/ 317500 w 1445310"/>
              <a:gd name="connsiteY3" fmla="*/ 3429000 h 6858000"/>
              <a:gd name="connsiteX4" fmla="*/ 1304377 w 1445310"/>
              <a:gd name="connsiteY4" fmla="*/ 6659814 h 6858000"/>
              <a:gd name="connsiteX5" fmla="*/ 1445310 w 1445310"/>
              <a:gd name="connsiteY5" fmla="*/ 6858000 h 6858000"/>
              <a:gd name="connsiteX6" fmla="*/ 0 w 1445310"/>
              <a:gd name="connsiteY6" fmla="*/ 6858000 h 6858000"/>
              <a:gd name="connsiteX7" fmla="*/ 0 w 144531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5310" h="6858000">
                <a:moveTo>
                  <a:pt x="0" y="0"/>
                </a:moveTo>
                <a:lnTo>
                  <a:pt x="1445310" y="0"/>
                </a:lnTo>
                <a:lnTo>
                  <a:pt x="1304377" y="198186"/>
                </a:lnTo>
                <a:cubicBezTo>
                  <a:pt x="681314" y="1120441"/>
                  <a:pt x="317500" y="2232234"/>
                  <a:pt x="317500" y="3429000"/>
                </a:cubicBezTo>
                <a:cubicBezTo>
                  <a:pt x="317500" y="4625767"/>
                  <a:pt x="681314" y="5737560"/>
                  <a:pt x="1304377" y="6659814"/>
                </a:cubicBezTo>
                <a:lnTo>
                  <a:pt x="1445310" y="6858000"/>
                </a:lnTo>
                <a:lnTo>
                  <a:pt x="0" y="6858000"/>
                </a:lnTo>
                <a:lnTo>
                  <a:pt x="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4" name="Freeform: Shape 3">
            <a:extLst>
              <a:ext uri="{FF2B5EF4-FFF2-40B4-BE49-F238E27FC236}">
                <a16:creationId xmlns:a16="http://schemas.microsoft.com/office/drawing/2014/main" id="{EE806A80-3479-A9A8-4A22-2A4EF3713D0C}"/>
              </a:ext>
            </a:extLst>
          </p:cNvPr>
          <p:cNvSpPr/>
          <p:nvPr userDrawn="1"/>
        </p:nvSpPr>
        <p:spPr>
          <a:xfrm>
            <a:off x="10746690" y="0"/>
            <a:ext cx="1445310" cy="6858000"/>
          </a:xfrm>
          <a:custGeom>
            <a:avLst/>
            <a:gdLst>
              <a:gd name="connsiteX0" fmla="*/ 0 w 1445310"/>
              <a:gd name="connsiteY0" fmla="*/ 0 h 6858000"/>
              <a:gd name="connsiteX1" fmla="*/ 1445310 w 1445310"/>
              <a:gd name="connsiteY1" fmla="*/ 0 h 6858000"/>
              <a:gd name="connsiteX2" fmla="*/ 1445310 w 1445310"/>
              <a:gd name="connsiteY2" fmla="*/ 6858000 h 6858000"/>
              <a:gd name="connsiteX3" fmla="*/ 0 w 1445310"/>
              <a:gd name="connsiteY3" fmla="*/ 6858000 h 6858000"/>
              <a:gd name="connsiteX4" fmla="*/ 140933 w 1445310"/>
              <a:gd name="connsiteY4" fmla="*/ 6659814 h 6858000"/>
              <a:gd name="connsiteX5" fmla="*/ 1127810 w 1445310"/>
              <a:gd name="connsiteY5" fmla="*/ 3429000 h 6858000"/>
              <a:gd name="connsiteX6" fmla="*/ 140933 w 1445310"/>
              <a:gd name="connsiteY6" fmla="*/ 198186 h 6858000"/>
              <a:gd name="connsiteX7" fmla="*/ 0 w 144531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5310" h="6858000">
                <a:moveTo>
                  <a:pt x="0" y="0"/>
                </a:moveTo>
                <a:lnTo>
                  <a:pt x="1445310" y="0"/>
                </a:lnTo>
                <a:lnTo>
                  <a:pt x="1445310" y="6858000"/>
                </a:lnTo>
                <a:lnTo>
                  <a:pt x="0" y="6858000"/>
                </a:lnTo>
                <a:lnTo>
                  <a:pt x="140933" y="6659814"/>
                </a:lnTo>
                <a:cubicBezTo>
                  <a:pt x="763996" y="5737560"/>
                  <a:pt x="1127810" y="4625767"/>
                  <a:pt x="1127810" y="3429000"/>
                </a:cubicBezTo>
                <a:cubicBezTo>
                  <a:pt x="1127810" y="2232234"/>
                  <a:pt x="763996" y="1120441"/>
                  <a:pt x="140933" y="198186"/>
                </a:cubicBezTo>
                <a:lnTo>
                  <a:pt x="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2027238" y="1181947"/>
            <a:ext cx="8137525" cy="3041227"/>
          </a:xfrm>
        </p:spPr>
        <p:txBody>
          <a:bodyPr anchor="b">
            <a:noAutofit/>
          </a:bodyPr>
          <a:lstStyle>
            <a:lvl1pPr algn="ctr">
              <a:defRPr sz="4400">
                <a:solidFill>
                  <a:schemeClr val="tx1"/>
                </a:solidFill>
                <a:latin typeface="+mj-lt"/>
                <a:cs typeface="Poppins" pitchFamily="2" charset="77"/>
              </a:defRPr>
            </a:lvl1pPr>
          </a:lstStyle>
          <a:p>
            <a:r>
              <a:rPr lang="en-US" dirty="0"/>
              <a:t>Click to edit Master title style</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2034382" y="4466412"/>
            <a:ext cx="8132762" cy="365126"/>
          </a:xfrm>
        </p:spPr>
        <p:txBody>
          <a:bodyPr>
            <a:noAutofit/>
          </a:bodyPr>
          <a:lstStyle>
            <a:lvl1pPr marL="0" indent="0" algn="ctr">
              <a:lnSpc>
                <a:spcPct val="100000"/>
              </a:lnSpc>
              <a:spcBef>
                <a:spcPts val="0"/>
              </a:spcBef>
              <a:buNone/>
              <a:defRPr sz="18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2034382" y="4892213"/>
            <a:ext cx="8132762" cy="365126"/>
          </a:xfrm>
          <a:noFill/>
        </p:spPr>
        <p:txBody>
          <a:bodyPr vert="horz" wrap="square" lIns="91440" tIns="45720" rIns="91440" bIns="45720" rtlCol="0">
            <a:noAutofit/>
          </a:bodyPr>
          <a:lstStyle>
            <a:lvl1pPr marL="0" indent="0" algn="ctr">
              <a:buNone/>
              <a:defRPr lang="en-US" sz="1600" dirty="0">
                <a:solidFill>
                  <a:schemeClr val="tx1"/>
                </a:solidFill>
              </a:defRPr>
            </a:lvl1pPr>
          </a:lstStyle>
          <a:p>
            <a:pPr marL="228600" lvl="0" indent="-228600">
              <a:lnSpc>
                <a:spcPct val="100000"/>
              </a:lnSpc>
              <a:spcBef>
                <a:spcPts val="0"/>
              </a:spcBef>
            </a:pPr>
            <a:r>
              <a:rPr lang="en-US" dirty="0"/>
              <a:t>Click to edit Master text</a:t>
            </a:r>
          </a:p>
        </p:txBody>
      </p:sp>
      <p:sp>
        <p:nvSpPr>
          <p:cNvPr id="6" name="Freeform: Shape 5">
            <a:extLst>
              <a:ext uri="{FF2B5EF4-FFF2-40B4-BE49-F238E27FC236}">
                <a16:creationId xmlns:a16="http://schemas.microsoft.com/office/drawing/2014/main" id="{2F5176AE-35A0-11F3-674B-5000D2AD640F}"/>
              </a:ext>
            </a:extLst>
          </p:cNvPr>
          <p:cNvSpPr/>
          <p:nvPr userDrawn="1"/>
        </p:nvSpPr>
        <p:spPr>
          <a:xfrm>
            <a:off x="317500" y="0"/>
            <a:ext cx="11557000" cy="6858000"/>
          </a:xfrm>
          <a:custGeom>
            <a:avLst/>
            <a:gdLst>
              <a:gd name="connsiteX0" fmla="*/ 9287766 w 11557000"/>
              <a:gd name="connsiteY0" fmla="*/ 0 h 6858000"/>
              <a:gd name="connsiteX1" fmla="*/ 10429190 w 11557000"/>
              <a:gd name="connsiteY1" fmla="*/ 0 h 6858000"/>
              <a:gd name="connsiteX2" fmla="*/ 10570123 w 11557000"/>
              <a:gd name="connsiteY2" fmla="*/ 198186 h 6858000"/>
              <a:gd name="connsiteX3" fmla="*/ 11557000 w 11557000"/>
              <a:gd name="connsiteY3" fmla="*/ 3429000 h 6858000"/>
              <a:gd name="connsiteX4" fmla="*/ 10570123 w 11557000"/>
              <a:gd name="connsiteY4" fmla="*/ 6659814 h 6858000"/>
              <a:gd name="connsiteX5" fmla="*/ 10429190 w 11557000"/>
              <a:gd name="connsiteY5" fmla="*/ 6858000 h 6858000"/>
              <a:gd name="connsiteX6" fmla="*/ 9287766 w 11557000"/>
              <a:gd name="connsiteY6" fmla="*/ 6858000 h 6858000"/>
              <a:gd name="connsiteX7" fmla="*/ 9411083 w 11557000"/>
              <a:gd name="connsiteY7" fmla="*/ 6728658 h 6858000"/>
              <a:gd name="connsiteX8" fmla="*/ 10685949 w 11557000"/>
              <a:gd name="connsiteY8" fmla="*/ 3429000 h 6858000"/>
              <a:gd name="connsiteX9" fmla="*/ 9411083 w 11557000"/>
              <a:gd name="connsiteY9" fmla="*/ 129342 h 6858000"/>
              <a:gd name="connsiteX10" fmla="*/ 1127810 w 11557000"/>
              <a:gd name="connsiteY10" fmla="*/ 0 h 6858000"/>
              <a:gd name="connsiteX11" fmla="*/ 2269234 w 11557000"/>
              <a:gd name="connsiteY11" fmla="*/ 0 h 6858000"/>
              <a:gd name="connsiteX12" fmla="*/ 2145918 w 11557000"/>
              <a:gd name="connsiteY12" fmla="*/ 129342 h 6858000"/>
              <a:gd name="connsiteX13" fmla="*/ 871051 w 11557000"/>
              <a:gd name="connsiteY13" fmla="*/ 3429000 h 6858000"/>
              <a:gd name="connsiteX14" fmla="*/ 2145918 w 11557000"/>
              <a:gd name="connsiteY14" fmla="*/ 6728658 h 6858000"/>
              <a:gd name="connsiteX15" fmla="*/ 2269234 w 11557000"/>
              <a:gd name="connsiteY15" fmla="*/ 6858000 h 6858000"/>
              <a:gd name="connsiteX16" fmla="*/ 1127810 w 11557000"/>
              <a:gd name="connsiteY16" fmla="*/ 6858000 h 6858000"/>
              <a:gd name="connsiteX17" fmla="*/ 986877 w 11557000"/>
              <a:gd name="connsiteY17" fmla="*/ 6659814 h 6858000"/>
              <a:gd name="connsiteX18" fmla="*/ 0 w 11557000"/>
              <a:gd name="connsiteY18" fmla="*/ 3429000 h 6858000"/>
              <a:gd name="connsiteX19" fmla="*/ 986877 w 11557000"/>
              <a:gd name="connsiteY19" fmla="*/ 1981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557000" h="6858000">
                <a:moveTo>
                  <a:pt x="9287766" y="0"/>
                </a:moveTo>
                <a:lnTo>
                  <a:pt x="10429190" y="0"/>
                </a:lnTo>
                <a:lnTo>
                  <a:pt x="10570123" y="198186"/>
                </a:lnTo>
                <a:cubicBezTo>
                  <a:pt x="11193186" y="1120441"/>
                  <a:pt x="11557000" y="2232234"/>
                  <a:pt x="11557000" y="3429000"/>
                </a:cubicBezTo>
                <a:cubicBezTo>
                  <a:pt x="11557000" y="4625767"/>
                  <a:pt x="11193186" y="5737560"/>
                  <a:pt x="10570123" y="6659814"/>
                </a:cubicBezTo>
                <a:lnTo>
                  <a:pt x="10429190" y="6858000"/>
                </a:lnTo>
                <a:lnTo>
                  <a:pt x="9287766" y="6858000"/>
                </a:lnTo>
                <a:lnTo>
                  <a:pt x="9411083" y="6728658"/>
                </a:lnTo>
                <a:cubicBezTo>
                  <a:pt x="10203179" y="5857158"/>
                  <a:pt x="10685949" y="4699458"/>
                  <a:pt x="10685949" y="3429000"/>
                </a:cubicBezTo>
                <a:cubicBezTo>
                  <a:pt x="10685949" y="2158543"/>
                  <a:pt x="10203179" y="1000842"/>
                  <a:pt x="9411083" y="129342"/>
                </a:cubicBezTo>
                <a:close/>
                <a:moveTo>
                  <a:pt x="1127810" y="0"/>
                </a:moveTo>
                <a:lnTo>
                  <a:pt x="2269234" y="0"/>
                </a:lnTo>
                <a:lnTo>
                  <a:pt x="2145918" y="129342"/>
                </a:lnTo>
                <a:cubicBezTo>
                  <a:pt x="1353821" y="1000842"/>
                  <a:pt x="871051" y="2158543"/>
                  <a:pt x="871051" y="3429000"/>
                </a:cubicBezTo>
                <a:cubicBezTo>
                  <a:pt x="871051" y="4699458"/>
                  <a:pt x="1353821" y="5857158"/>
                  <a:pt x="2145918" y="6728658"/>
                </a:cubicBezTo>
                <a:lnTo>
                  <a:pt x="2269234" y="6858000"/>
                </a:lnTo>
                <a:lnTo>
                  <a:pt x="1127810" y="6858000"/>
                </a:lnTo>
                <a:lnTo>
                  <a:pt x="986877" y="6659814"/>
                </a:lnTo>
                <a:cubicBezTo>
                  <a:pt x="363814" y="5737560"/>
                  <a:pt x="0" y="4625767"/>
                  <a:pt x="0" y="3429000"/>
                </a:cubicBezTo>
                <a:cubicBezTo>
                  <a:pt x="0" y="2232234"/>
                  <a:pt x="363814" y="1120441"/>
                  <a:pt x="986877" y="19818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Tree>
    <p:extLst>
      <p:ext uri="{BB962C8B-B14F-4D97-AF65-F5344CB8AC3E}">
        <p14:creationId xmlns:p14="http://schemas.microsoft.com/office/powerpoint/2010/main" val="1221383552"/>
      </p:ext>
    </p:extLst>
  </p:cSld>
  <p:clrMapOvr>
    <a:masterClrMapping/>
  </p:clrMapOvr>
  <p:extLst>
    <p:ext uri="{DCECCB84-F9BA-43D5-87BE-67443E8EF086}">
      <p15:sldGuideLst xmlns:p15="http://schemas.microsoft.com/office/powerpoint/2012/main"/>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Header S02V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011A472-CA83-30B5-8EDD-25480BC2B23A}"/>
              </a:ext>
            </a:extLst>
          </p:cNvPr>
          <p:cNvSpPr/>
          <p:nvPr userDrawn="1"/>
        </p:nvSpPr>
        <p:spPr>
          <a:xfrm>
            <a:off x="1" y="1346200"/>
            <a:ext cx="12192000" cy="41656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372CC545-9D76-186B-4DEE-8410831B2A76}"/>
              </a:ext>
            </a:extLst>
          </p:cNvPr>
          <p:cNvSpPr/>
          <p:nvPr userDrawn="1"/>
        </p:nvSpPr>
        <p:spPr>
          <a:xfrm flipV="1">
            <a:off x="1" y="4106863"/>
            <a:ext cx="1404937" cy="1404937"/>
          </a:xfrm>
          <a:custGeom>
            <a:avLst/>
            <a:gdLst>
              <a:gd name="connsiteX0" fmla="*/ 1550680 w 2467429"/>
              <a:gd name="connsiteY0" fmla="*/ 0 h 2467429"/>
              <a:gd name="connsiteX1" fmla="*/ 2467429 w 2467429"/>
              <a:gd name="connsiteY1" fmla="*/ 0 h 2467429"/>
              <a:gd name="connsiteX2" fmla="*/ 0 w 2467429"/>
              <a:gd name="connsiteY2" fmla="*/ 2467429 h 2467429"/>
              <a:gd name="connsiteX3" fmla="*/ 0 w 2467429"/>
              <a:gd name="connsiteY3" fmla="*/ 1550680 h 2467429"/>
              <a:gd name="connsiteX4" fmla="*/ 1550680 w 2467429"/>
              <a:gd name="connsiteY4" fmla="*/ 0 h 2467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9" h="2467429">
                <a:moveTo>
                  <a:pt x="1550680" y="0"/>
                </a:moveTo>
                <a:lnTo>
                  <a:pt x="2467429" y="0"/>
                </a:lnTo>
                <a:cubicBezTo>
                  <a:pt x="2467429" y="1362723"/>
                  <a:pt x="1362723" y="2467429"/>
                  <a:pt x="0" y="2467429"/>
                </a:cubicBezTo>
                <a:lnTo>
                  <a:pt x="0" y="1550680"/>
                </a:lnTo>
                <a:cubicBezTo>
                  <a:pt x="856417" y="1550680"/>
                  <a:pt x="1550680" y="856417"/>
                  <a:pt x="1550680"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8" name="Freeform: Shape 7">
            <a:extLst>
              <a:ext uri="{FF2B5EF4-FFF2-40B4-BE49-F238E27FC236}">
                <a16:creationId xmlns:a16="http://schemas.microsoft.com/office/drawing/2014/main" id="{95EE3055-77B8-6D70-1CC0-62A78E62EB2B}"/>
              </a:ext>
            </a:extLst>
          </p:cNvPr>
          <p:cNvSpPr/>
          <p:nvPr userDrawn="1"/>
        </p:nvSpPr>
        <p:spPr>
          <a:xfrm flipH="1">
            <a:off x="10787063" y="1346200"/>
            <a:ext cx="1404937" cy="1404937"/>
          </a:xfrm>
          <a:custGeom>
            <a:avLst/>
            <a:gdLst>
              <a:gd name="connsiteX0" fmla="*/ 1550680 w 2467429"/>
              <a:gd name="connsiteY0" fmla="*/ 0 h 2467429"/>
              <a:gd name="connsiteX1" fmla="*/ 2467429 w 2467429"/>
              <a:gd name="connsiteY1" fmla="*/ 0 h 2467429"/>
              <a:gd name="connsiteX2" fmla="*/ 0 w 2467429"/>
              <a:gd name="connsiteY2" fmla="*/ 2467429 h 2467429"/>
              <a:gd name="connsiteX3" fmla="*/ 0 w 2467429"/>
              <a:gd name="connsiteY3" fmla="*/ 1550680 h 2467429"/>
              <a:gd name="connsiteX4" fmla="*/ 1550680 w 2467429"/>
              <a:gd name="connsiteY4" fmla="*/ 0 h 2467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9" h="2467429">
                <a:moveTo>
                  <a:pt x="1550680" y="0"/>
                </a:moveTo>
                <a:lnTo>
                  <a:pt x="2467429" y="0"/>
                </a:lnTo>
                <a:cubicBezTo>
                  <a:pt x="2467429" y="1362723"/>
                  <a:pt x="1362723" y="2467429"/>
                  <a:pt x="0" y="2467429"/>
                </a:cubicBezTo>
                <a:lnTo>
                  <a:pt x="0" y="1550680"/>
                </a:lnTo>
                <a:cubicBezTo>
                  <a:pt x="856417" y="1550680"/>
                  <a:pt x="1550680" y="856417"/>
                  <a:pt x="1550680"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6" y="2039937"/>
            <a:ext cx="11017250" cy="1581574"/>
          </a:xfrm>
        </p:spPr>
        <p:txBody>
          <a:bodyPr anchor="b">
            <a:noAutofit/>
          </a:bodyPr>
          <a:lstStyle>
            <a:lvl1pPr algn="ctr">
              <a:defRPr sz="4400">
                <a:solidFill>
                  <a:schemeClr val="bg1"/>
                </a:solidFill>
                <a:latin typeface="+mj-lt"/>
                <a:cs typeface="Poppins" pitchFamily="2" charset="77"/>
              </a:defRPr>
            </a:lvl1pPr>
          </a:lstStyle>
          <a:p>
            <a:r>
              <a:rPr lang="en-US" dirty="0"/>
              <a:t>Click to edit Master title style</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595363" y="3864748"/>
            <a:ext cx="11010800" cy="365126"/>
          </a:xfrm>
        </p:spPr>
        <p:txBody>
          <a:bodyPr>
            <a:noAutofit/>
          </a:bodyPr>
          <a:lstStyle>
            <a:lvl1pPr marL="0" indent="0" algn="ctr">
              <a:lnSpc>
                <a:spcPct val="100000"/>
              </a:lnSpc>
              <a:spcBef>
                <a:spcPts val="0"/>
              </a:spcBef>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595363" y="4290549"/>
            <a:ext cx="11010800" cy="365126"/>
          </a:xfrm>
          <a:noFill/>
        </p:spPr>
        <p:txBody>
          <a:bodyPr vert="horz" wrap="square" lIns="91440" tIns="45720" rIns="91440" bIns="45720" rtlCol="0">
            <a:noAutofit/>
          </a:bodyPr>
          <a:lstStyle>
            <a:lvl1pPr marL="0" indent="0" algn="ctr">
              <a:buNone/>
              <a:defRPr lang="en-US" sz="1600" dirty="0">
                <a:solidFill>
                  <a:schemeClr val="bg1"/>
                </a:solidFill>
              </a:defRPr>
            </a:lvl1pPr>
          </a:lstStyle>
          <a:p>
            <a:pPr marL="228600" lvl="0" indent="-228600">
              <a:lnSpc>
                <a:spcPct val="100000"/>
              </a:lnSpc>
              <a:spcBef>
                <a:spcPts val="0"/>
              </a:spcBef>
            </a:pPr>
            <a:r>
              <a:rPr lang="en-US" dirty="0"/>
              <a:t>Click to edit Master text</a:t>
            </a:r>
          </a:p>
        </p:txBody>
      </p:sp>
    </p:spTree>
    <p:extLst>
      <p:ext uri="{BB962C8B-B14F-4D97-AF65-F5344CB8AC3E}">
        <p14:creationId xmlns:p14="http://schemas.microsoft.com/office/powerpoint/2010/main" val="2530669492"/>
      </p:ext>
    </p:extLst>
  </p:cSld>
  <p:clrMapOvr>
    <a:masterClrMapping/>
  </p:clrMapOvr>
  <p:extLst>
    <p:ext uri="{DCECCB84-F9BA-43D5-87BE-67443E8EF086}">
      <p15:sldGuideLst xmlns:p15="http://schemas.microsoft.com/office/powerpoint/2012/main"/>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Agenda S03V1">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2ED87B0B-2ABB-721F-A182-8516F23C943C}"/>
              </a:ext>
            </a:extLst>
          </p:cNvPr>
          <p:cNvSpPr>
            <a:spLocks noGrp="1"/>
          </p:cNvSpPr>
          <p:nvPr>
            <p:ph type="body" sz="quarter" idx="21" hasCustomPrompt="1"/>
          </p:nvPr>
        </p:nvSpPr>
        <p:spPr>
          <a:xfrm>
            <a:off x="5765007" y="594520"/>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 name="Text Placeholder 7">
            <a:extLst>
              <a:ext uri="{FF2B5EF4-FFF2-40B4-BE49-F238E27FC236}">
                <a16:creationId xmlns:a16="http://schemas.microsoft.com/office/drawing/2014/main" id="{05871CAC-832A-B0DC-B1EF-3A924B2538C4}"/>
              </a:ext>
            </a:extLst>
          </p:cNvPr>
          <p:cNvSpPr>
            <a:spLocks noGrp="1"/>
          </p:cNvSpPr>
          <p:nvPr>
            <p:ph type="body" sz="quarter" idx="13"/>
          </p:nvPr>
        </p:nvSpPr>
        <p:spPr>
          <a:xfrm>
            <a:off x="6096000" y="584201"/>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6" y="1859644"/>
            <a:ext cx="3492499" cy="3138715"/>
          </a:xfrm>
        </p:spPr>
        <p:txBody>
          <a:bodyPr lIns="90000" tIns="45720" rIns="91440" bIns="45720" anchor="ctr">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18" name="Text Placeholder 7">
            <a:extLst>
              <a:ext uri="{FF2B5EF4-FFF2-40B4-BE49-F238E27FC236}">
                <a16:creationId xmlns:a16="http://schemas.microsoft.com/office/drawing/2014/main" id="{50EFCCAA-36DA-68C7-275A-CC4016B3FFB7}"/>
              </a:ext>
            </a:extLst>
          </p:cNvPr>
          <p:cNvSpPr>
            <a:spLocks noGrp="1"/>
          </p:cNvSpPr>
          <p:nvPr>
            <p:ph type="body" sz="quarter" idx="14"/>
          </p:nvPr>
        </p:nvSpPr>
        <p:spPr>
          <a:xfrm>
            <a:off x="6096000" y="1319894"/>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9" name="Text Placeholder 7">
            <a:extLst>
              <a:ext uri="{FF2B5EF4-FFF2-40B4-BE49-F238E27FC236}">
                <a16:creationId xmlns:a16="http://schemas.microsoft.com/office/drawing/2014/main" id="{9058E007-C1FF-E275-897C-7E33129770FC}"/>
              </a:ext>
            </a:extLst>
          </p:cNvPr>
          <p:cNvSpPr>
            <a:spLocks noGrp="1"/>
          </p:cNvSpPr>
          <p:nvPr>
            <p:ph type="body" sz="quarter" idx="15"/>
          </p:nvPr>
        </p:nvSpPr>
        <p:spPr>
          <a:xfrm>
            <a:off x="6096000" y="2055587"/>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0" name="Text Placeholder 7">
            <a:extLst>
              <a:ext uri="{FF2B5EF4-FFF2-40B4-BE49-F238E27FC236}">
                <a16:creationId xmlns:a16="http://schemas.microsoft.com/office/drawing/2014/main" id="{76E46639-14FA-A0ED-1BBD-F28E651D7F62}"/>
              </a:ext>
            </a:extLst>
          </p:cNvPr>
          <p:cNvSpPr>
            <a:spLocks noGrp="1"/>
          </p:cNvSpPr>
          <p:nvPr>
            <p:ph type="body" sz="quarter" idx="16"/>
          </p:nvPr>
        </p:nvSpPr>
        <p:spPr>
          <a:xfrm>
            <a:off x="6096000" y="2791280"/>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1" name="Text Placeholder 7">
            <a:extLst>
              <a:ext uri="{FF2B5EF4-FFF2-40B4-BE49-F238E27FC236}">
                <a16:creationId xmlns:a16="http://schemas.microsoft.com/office/drawing/2014/main" id="{92117605-48B2-7512-72CD-20FBBC1597AD}"/>
              </a:ext>
            </a:extLst>
          </p:cNvPr>
          <p:cNvSpPr>
            <a:spLocks noGrp="1"/>
          </p:cNvSpPr>
          <p:nvPr>
            <p:ph type="body" sz="quarter" idx="17"/>
          </p:nvPr>
        </p:nvSpPr>
        <p:spPr>
          <a:xfrm>
            <a:off x="6096000" y="4262666"/>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2" name="Text Placeholder 7">
            <a:extLst>
              <a:ext uri="{FF2B5EF4-FFF2-40B4-BE49-F238E27FC236}">
                <a16:creationId xmlns:a16="http://schemas.microsoft.com/office/drawing/2014/main" id="{78864E1D-FC45-5146-9C22-1DBB77402CCF}"/>
              </a:ext>
            </a:extLst>
          </p:cNvPr>
          <p:cNvSpPr>
            <a:spLocks noGrp="1"/>
          </p:cNvSpPr>
          <p:nvPr>
            <p:ph type="body" sz="quarter" idx="18"/>
          </p:nvPr>
        </p:nvSpPr>
        <p:spPr>
          <a:xfrm>
            <a:off x="6096000" y="3526973"/>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3" name="Text Placeholder 7">
            <a:extLst>
              <a:ext uri="{FF2B5EF4-FFF2-40B4-BE49-F238E27FC236}">
                <a16:creationId xmlns:a16="http://schemas.microsoft.com/office/drawing/2014/main" id="{75773B1B-84EF-8AFD-C46A-45979B807E06}"/>
              </a:ext>
            </a:extLst>
          </p:cNvPr>
          <p:cNvSpPr>
            <a:spLocks noGrp="1"/>
          </p:cNvSpPr>
          <p:nvPr>
            <p:ph type="body" sz="quarter" idx="19"/>
          </p:nvPr>
        </p:nvSpPr>
        <p:spPr>
          <a:xfrm>
            <a:off x="6096000" y="4998359"/>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4" name="Text Placeholder 7">
            <a:extLst>
              <a:ext uri="{FF2B5EF4-FFF2-40B4-BE49-F238E27FC236}">
                <a16:creationId xmlns:a16="http://schemas.microsoft.com/office/drawing/2014/main" id="{9497A4DD-4AB1-FB42-56E4-1BE3E4D23974}"/>
              </a:ext>
            </a:extLst>
          </p:cNvPr>
          <p:cNvSpPr>
            <a:spLocks noGrp="1"/>
          </p:cNvSpPr>
          <p:nvPr>
            <p:ph type="body" sz="quarter" idx="20"/>
          </p:nvPr>
        </p:nvSpPr>
        <p:spPr>
          <a:xfrm>
            <a:off x="6096000" y="5734050"/>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p:nvPr userDrawn="1"/>
        </p:nvCxnSpPr>
        <p:spPr>
          <a:xfrm>
            <a:off x="587375" y="5842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4" name="Text Placeholder 53">
            <a:extLst>
              <a:ext uri="{FF2B5EF4-FFF2-40B4-BE49-F238E27FC236}">
                <a16:creationId xmlns:a16="http://schemas.microsoft.com/office/drawing/2014/main" id="{C4F7B89B-1022-34C2-2E80-6FC6BA66D4AB}"/>
              </a:ext>
            </a:extLst>
          </p:cNvPr>
          <p:cNvSpPr>
            <a:spLocks noGrp="1"/>
          </p:cNvSpPr>
          <p:nvPr>
            <p:ph type="body" sz="quarter" idx="39" hasCustomPrompt="1"/>
          </p:nvPr>
        </p:nvSpPr>
        <p:spPr>
          <a:xfrm>
            <a:off x="5765007" y="1330213"/>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5" name="Text Placeholder 54">
            <a:extLst>
              <a:ext uri="{FF2B5EF4-FFF2-40B4-BE49-F238E27FC236}">
                <a16:creationId xmlns:a16="http://schemas.microsoft.com/office/drawing/2014/main" id="{2C9B1833-3319-EC3A-1205-6BD8AF287261}"/>
              </a:ext>
            </a:extLst>
          </p:cNvPr>
          <p:cNvSpPr>
            <a:spLocks noGrp="1"/>
          </p:cNvSpPr>
          <p:nvPr>
            <p:ph type="body" sz="quarter" idx="40" hasCustomPrompt="1"/>
          </p:nvPr>
        </p:nvSpPr>
        <p:spPr>
          <a:xfrm>
            <a:off x="5765007" y="2065906"/>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6" name="Text Placeholder 55">
            <a:extLst>
              <a:ext uri="{FF2B5EF4-FFF2-40B4-BE49-F238E27FC236}">
                <a16:creationId xmlns:a16="http://schemas.microsoft.com/office/drawing/2014/main" id="{AE5060A6-97F7-DB1F-BB25-A176C0CDCA61}"/>
              </a:ext>
            </a:extLst>
          </p:cNvPr>
          <p:cNvSpPr>
            <a:spLocks noGrp="1"/>
          </p:cNvSpPr>
          <p:nvPr>
            <p:ph type="body" sz="quarter" idx="41" hasCustomPrompt="1"/>
          </p:nvPr>
        </p:nvSpPr>
        <p:spPr>
          <a:xfrm>
            <a:off x="5765007" y="2801599"/>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7" name="Text Placeholder 56">
            <a:extLst>
              <a:ext uri="{FF2B5EF4-FFF2-40B4-BE49-F238E27FC236}">
                <a16:creationId xmlns:a16="http://schemas.microsoft.com/office/drawing/2014/main" id="{9ACF4509-F719-CC7E-6475-2A5E9299B77F}"/>
              </a:ext>
            </a:extLst>
          </p:cNvPr>
          <p:cNvSpPr>
            <a:spLocks noGrp="1"/>
          </p:cNvSpPr>
          <p:nvPr>
            <p:ph type="body" sz="quarter" idx="42" hasCustomPrompt="1"/>
          </p:nvPr>
        </p:nvSpPr>
        <p:spPr>
          <a:xfrm>
            <a:off x="5765007" y="3537292"/>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8" name="Text Placeholder 57">
            <a:extLst>
              <a:ext uri="{FF2B5EF4-FFF2-40B4-BE49-F238E27FC236}">
                <a16:creationId xmlns:a16="http://schemas.microsoft.com/office/drawing/2014/main" id="{196AC4D2-F32D-111A-EE47-677B62E52EB7}"/>
              </a:ext>
            </a:extLst>
          </p:cNvPr>
          <p:cNvSpPr>
            <a:spLocks noGrp="1"/>
          </p:cNvSpPr>
          <p:nvPr>
            <p:ph type="body" sz="quarter" idx="43" hasCustomPrompt="1"/>
          </p:nvPr>
        </p:nvSpPr>
        <p:spPr>
          <a:xfrm>
            <a:off x="5765007" y="4272985"/>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9" name="Text Placeholder 58">
            <a:extLst>
              <a:ext uri="{FF2B5EF4-FFF2-40B4-BE49-F238E27FC236}">
                <a16:creationId xmlns:a16="http://schemas.microsoft.com/office/drawing/2014/main" id="{2B35EF72-488F-C9B9-9DFD-973F9E54CE13}"/>
              </a:ext>
            </a:extLst>
          </p:cNvPr>
          <p:cNvSpPr>
            <a:spLocks noGrp="1"/>
          </p:cNvSpPr>
          <p:nvPr>
            <p:ph type="body" sz="quarter" idx="44" hasCustomPrompt="1"/>
          </p:nvPr>
        </p:nvSpPr>
        <p:spPr>
          <a:xfrm>
            <a:off x="5765007" y="5008678"/>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60" name="Text Placeholder 59">
            <a:extLst>
              <a:ext uri="{FF2B5EF4-FFF2-40B4-BE49-F238E27FC236}">
                <a16:creationId xmlns:a16="http://schemas.microsoft.com/office/drawing/2014/main" id="{949C86E8-7113-B45C-4A5D-B0AED5892A21}"/>
              </a:ext>
            </a:extLst>
          </p:cNvPr>
          <p:cNvSpPr>
            <a:spLocks noGrp="1"/>
          </p:cNvSpPr>
          <p:nvPr>
            <p:ph type="body" sz="quarter" idx="45" hasCustomPrompt="1"/>
          </p:nvPr>
        </p:nvSpPr>
        <p:spPr>
          <a:xfrm>
            <a:off x="5765007" y="5744368"/>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6" name="Footer Placeholder">
            <a:extLst>
              <a:ext uri="{FF2B5EF4-FFF2-40B4-BE49-F238E27FC236}">
                <a16:creationId xmlns:a16="http://schemas.microsoft.com/office/drawing/2014/main" id="{9AA9B3FD-95EC-1F98-01FA-C5906DF7E3A2}"/>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marL="0" indent="0" algn="ctr">
              <a:buNone/>
              <a:defRPr lang="en-US" sz="1200" b="0"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PRESENTATION TITLE</a:t>
            </a:r>
          </a:p>
        </p:txBody>
      </p:sp>
    </p:spTree>
    <p:extLst>
      <p:ext uri="{BB962C8B-B14F-4D97-AF65-F5344CB8AC3E}">
        <p14:creationId xmlns:p14="http://schemas.microsoft.com/office/powerpoint/2010/main" val="278407280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01V1">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251DF6-5AD2-ACA8-5899-43F743C66417}"/>
              </a:ext>
            </a:extLst>
          </p:cNvPr>
          <p:cNvSpPr/>
          <p:nvPr userDrawn="1"/>
        </p:nvSpPr>
        <p:spPr>
          <a:xfrm>
            <a:off x="0" y="-1"/>
            <a:ext cx="12192000" cy="308601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2" name="Picture Placeholder 11">
            <a:extLst>
              <a:ext uri="{FF2B5EF4-FFF2-40B4-BE49-F238E27FC236}">
                <a16:creationId xmlns:a16="http://schemas.microsoft.com/office/drawing/2014/main" id="{1C3C0C18-3CFA-482C-8E5E-2A541D4A1BFF}"/>
              </a:ext>
            </a:extLst>
          </p:cNvPr>
          <p:cNvSpPr>
            <a:spLocks noGrp="1"/>
          </p:cNvSpPr>
          <p:nvPr>
            <p:ph type="pic" sz="quarter" idx="10"/>
          </p:nvPr>
        </p:nvSpPr>
        <p:spPr>
          <a:xfrm>
            <a:off x="0" y="0"/>
            <a:ext cx="12192000" cy="2968542"/>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731446" y="5359155"/>
            <a:ext cx="5074268" cy="707816"/>
          </a:xfrm>
          <a:prstGeom prst="rect">
            <a:avLst/>
          </a:prstGeom>
        </p:spPr>
        <p:txBody>
          <a:bodyPr>
            <a:noAutofit/>
          </a:bodyPr>
          <a:lstStyle>
            <a:lvl1pPr marL="0" indent="0">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731446" y="3429001"/>
            <a:ext cx="10873179" cy="1753090"/>
          </a:xfrm>
        </p:spPr>
        <p:txBody>
          <a:bodyPr anchor="b">
            <a:noAutofit/>
          </a:bodyPr>
          <a:lstStyle>
            <a:lvl1pPr>
              <a:defRPr sz="5400">
                <a:solidFill>
                  <a:schemeClr val="tx1"/>
                </a:solidFill>
              </a:defRPr>
            </a:lvl1pPr>
          </a:lstStyle>
          <a:p>
            <a:endParaRPr lang="en-GB" dirty="0"/>
          </a:p>
        </p:txBody>
      </p:sp>
      <p:cxnSp>
        <p:nvCxnSpPr>
          <p:cNvPr id="6" name="Straight Connector 5">
            <a:extLst>
              <a:ext uri="{FF2B5EF4-FFF2-40B4-BE49-F238E27FC236}">
                <a16:creationId xmlns:a16="http://schemas.microsoft.com/office/drawing/2014/main" id="{41692765-6536-09AA-A0BF-2358E9E5BE5F}"/>
              </a:ext>
            </a:extLst>
          </p:cNvPr>
          <p:cNvCxnSpPr/>
          <p:nvPr userDrawn="1"/>
        </p:nvCxnSpPr>
        <p:spPr>
          <a:xfrm>
            <a:off x="587375" y="3429000"/>
            <a:ext cx="0" cy="1753091"/>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29">
            <a:extLst>
              <a:ext uri="{FF2B5EF4-FFF2-40B4-BE49-F238E27FC236}">
                <a16:creationId xmlns:a16="http://schemas.microsoft.com/office/drawing/2014/main" id="{73E0654F-4709-9928-E09F-2A00AF8174F2}"/>
              </a:ext>
            </a:extLst>
          </p:cNvPr>
          <p:cNvSpPr>
            <a:spLocks noGrp="1"/>
          </p:cNvSpPr>
          <p:nvPr>
            <p:ph type="body" sz="quarter" idx="15"/>
          </p:nvPr>
        </p:nvSpPr>
        <p:spPr>
          <a:xfrm>
            <a:off x="6229350" y="5359155"/>
            <a:ext cx="5375274" cy="707816"/>
          </a:xfrm>
          <a:prstGeom prst="rect">
            <a:avLst/>
          </a:prstGeom>
        </p:spPr>
        <p:txBody>
          <a:bodyPr>
            <a:noAutofit/>
          </a:bodyPr>
          <a:lstStyle>
            <a:lvl1pPr marL="0" indent="0">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Slide Number Placeholder 5">
            <a:extLst>
              <a:ext uri="{FF2B5EF4-FFF2-40B4-BE49-F238E27FC236}">
                <a16:creationId xmlns:a16="http://schemas.microsoft.com/office/drawing/2014/main" id="{4FE027D9-E8BA-AB34-D226-FB323E4044D4}"/>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0" name="Footer Placeholder 4">
            <a:extLst>
              <a:ext uri="{FF2B5EF4-FFF2-40B4-BE49-F238E27FC236}">
                <a16:creationId xmlns:a16="http://schemas.microsoft.com/office/drawing/2014/main" id="{C0D6385D-654E-DC48-400B-090D33BE7FA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16" name="Rectangle 15">
            <a:extLst>
              <a:ext uri="{FF2B5EF4-FFF2-40B4-BE49-F238E27FC236}">
                <a16:creationId xmlns:a16="http://schemas.microsoft.com/office/drawing/2014/main" id="{84ACAE9F-16AE-335B-D01B-39C3752803F0}"/>
              </a:ext>
            </a:extLst>
          </p:cNvPr>
          <p:cNvSpPr/>
          <p:nvPr userDrawn="1"/>
        </p:nvSpPr>
        <p:spPr>
          <a:xfrm rot="5400000">
            <a:off x="6037262" y="2074784"/>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282473331"/>
      </p:ext>
    </p:extLst>
  </p:cSld>
  <p:clrMapOvr>
    <a:masterClrMapping/>
  </p:clrMapOvr>
  <p:extLst>
    <p:ext uri="{DCECCB84-F9BA-43D5-87BE-67443E8EF086}">
      <p15:sldGuideLst xmlns:p15="http://schemas.microsoft.com/office/powerpoint/2012/main"/>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Agenda S03V2">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2ED87B0B-2ABB-721F-A182-8516F23C943C}"/>
              </a:ext>
            </a:extLst>
          </p:cNvPr>
          <p:cNvSpPr>
            <a:spLocks noGrp="1"/>
          </p:cNvSpPr>
          <p:nvPr>
            <p:ph type="body" sz="quarter" idx="21" hasCustomPrompt="1"/>
          </p:nvPr>
        </p:nvSpPr>
        <p:spPr>
          <a:xfrm>
            <a:off x="5765007" y="3439319"/>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 name="Text Placeholder 7">
            <a:extLst>
              <a:ext uri="{FF2B5EF4-FFF2-40B4-BE49-F238E27FC236}">
                <a16:creationId xmlns:a16="http://schemas.microsoft.com/office/drawing/2014/main" id="{05871CAC-832A-B0DC-B1EF-3A924B2538C4}"/>
              </a:ext>
            </a:extLst>
          </p:cNvPr>
          <p:cNvSpPr>
            <a:spLocks noGrp="1"/>
          </p:cNvSpPr>
          <p:nvPr>
            <p:ph type="body" sz="quarter" idx="13"/>
          </p:nvPr>
        </p:nvSpPr>
        <p:spPr>
          <a:xfrm>
            <a:off x="6096000" y="3429000"/>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6" y="3429000"/>
            <a:ext cx="4498973" cy="2844799"/>
          </a:xfrm>
        </p:spPr>
        <p:txBody>
          <a:bodyPr lIns="90000" tIns="45720" rIns="91440" bIns="45720" anchor="ctr">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18" name="Text Placeholder 7">
            <a:extLst>
              <a:ext uri="{FF2B5EF4-FFF2-40B4-BE49-F238E27FC236}">
                <a16:creationId xmlns:a16="http://schemas.microsoft.com/office/drawing/2014/main" id="{50EFCCAA-36DA-68C7-275A-CC4016B3FFB7}"/>
              </a:ext>
            </a:extLst>
          </p:cNvPr>
          <p:cNvSpPr>
            <a:spLocks noGrp="1"/>
          </p:cNvSpPr>
          <p:nvPr>
            <p:ph type="body" sz="quarter" idx="14"/>
          </p:nvPr>
        </p:nvSpPr>
        <p:spPr>
          <a:xfrm>
            <a:off x="6096000" y="4196443"/>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9" name="Text Placeholder 7">
            <a:extLst>
              <a:ext uri="{FF2B5EF4-FFF2-40B4-BE49-F238E27FC236}">
                <a16:creationId xmlns:a16="http://schemas.microsoft.com/office/drawing/2014/main" id="{9058E007-C1FF-E275-897C-7E33129770FC}"/>
              </a:ext>
            </a:extLst>
          </p:cNvPr>
          <p:cNvSpPr>
            <a:spLocks noGrp="1"/>
          </p:cNvSpPr>
          <p:nvPr>
            <p:ph type="body" sz="quarter" idx="15"/>
          </p:nvPr>
        </p:nvSpPr>
        <p:spPr>
          <a:xfrm>
            <a:off x="6096000" y="4963886"/>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0" name="Text Placeholder 7">
            <a:extLst>
              <a:ext uri="{FF2B5EF4-FFF2-40B4-BE49-F238E27FC236}">
                <a16:creationId xmlns:a16="http://schemas.microsoft.com/office/drawing/2014/main" id="{76E46639-14FA-A0ED-1BBD-F28E651D7F62}"/>
              </a:ext>
            </a:extLst>
          </p:cNvPr>
          <p:cNvSpPr>
            <a:spLocks noGrp="1"/>
          </p:cNvSpPr>
          <p:nvPr>
            <p:ph type="body" sz="quarter" idx="16"/>
          </p:nvPr>
        </p:nvSpPr>
        <p:spPr>
          <a:xfrm>
            <a:off x="6096000" y="5731329"/>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p:nvPr userDrawn="1"/>
        </p:nvCxnSpPr>
        <p:spPr>
          <a:xfrm>
            <a:off x="587375" y="5842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4" name="Text Placeholder 53">
            <a:extLst>
              <a:ext uri="{FF2B5EF4-FFF2-40B4-BE49-F238E27FC236}">
                <a16:creationId xmlns:a16="http://schemas.microsoft.com/office/drawing/2014/main" id="{C4F7B89B-1022-34C2-2E80-6FC6BA66D4AB}"/>
              </a:ext>
            </a:extLst>
          </p:cNvPr>
          <p:cNvSpPr>
            <a:spLocks noGrp="1"/>
          </p:cNvSpPr>
          <p:nvPr>
            <p:ph type="body" sz="quarter" idx="39" hasCustomPrompt="1"/>
          </p:nvPr>
        </p:nvSpPr>
        <p:spPr>
          <a:xfrm>
            <a:off x="5765007" y="4206762"/>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5" name="Text Placeholder 54">
            <a:extLst>
              <a:ext uri="{FF2B5EF4-FFF2-40B4-BE49-F238E27FC236}">
                <a16:creationId xmlns:a16="http://schemas.microsoft.com/office/drawing/2014/main" id="{2C9B1833-3319-EC3A-1205-6BD8AF287261}"/>
              </a:ext>
            </a:extLst>
          </p:cNvPr>
          <p:cNvSpPr>
            <a:spLocks noGrp="1"/>
          </p:cNvSpPr>
          <p:nvPr>
            <p:ph type="body" sz="quarter" idx="40" hasCustomPrompt="1"/>
          </p:nvPr>
        </p:nvSpPr>
        <p:spPr>
          <a:xfrm>
            <a:off x="5765007" y="4974205"/>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6" name="Text Placeholder 55">
            <a:extLst>
              <a:ext uri="{FF2B5EF4-FFF2-40B4-BE49-F238E27FC236}">
                <a16:creationId xmlns:a16="http://schemas.microsoft.com/office/drawing/2014/main" id="{AE5060A6-97F7-DB1F-BB25-A176C0CDCA61}"/>
              </a:ext>
            </a:extLst>
          </p:cNvPr>
          <p:cNvSpPr>
            <a:spLocks noGrp="1"/>
          </p:cNvSpPr>
          <p:nvPr>
            <p:ph type="body" sz="quarter" idx="41" hasCustomPrompt="1"/>
          </p:nvPr>
        </p:nvSpPr>
        <p:spPr>
          <a:xfrm>
            <a:off x="5765007" y="5741648"/>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7" name="Picture Placeholder 10">
            <a:extLst>
              <a:ext uri="{FF2B5EF4-FFF2-40B4-BE49-F238E27FC236}">
                <a16:creationId xmlns:a16="http://schemas.microsoft.com/office/drawing/2014/main" id="{1B4F1B3C-6EFD-B782-3F1A-DD8EF2B220D8}"/>
              </a:ext>
            </a:extLst>
          </p:cNvPr>
          <p:cNvSpPr>
            <a:spLocks noGrp="1"/>
          </p:cNvSpPr>
          <p:nvPr>
            <p:ph type="pic" sz="quarter" idx="47"/>
          </p:nvPr>
        </p:nvSpPr>
        <p:spPr>
          <a:xfrm>
            <a:off x="587376" y="771527"/>
            <a:ext cx="11020424" cy="2471848"/>
          </a:xfrm>
          <a:prstGeom prst="rect">
            <a:avLst/>
          </a:pr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3" name="Footer Placeholder">
            <a:extLst>
              <a:ext uri="{FF2B5EF4-FFF2-40B4-BE49-F238E27FC236}">
                <a16:creationId xmlns:a16="http://schemas.microsoft.com/office/drawing/2014/main" id="{1DCBC47C-D4A7-249F-3DA6-E71A048E95C6}"/>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54421570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Summary S04V1">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2ED87B0B-2ABB-721F-A182-8516F23C943C}"/>
              </a:ext>
            </a:extLst>
          </p:cNvPr>
          <p:cNvSpPr>
            <a:spLocks noGrp="1"/>
          </p:cNvSpPr>
          <p:nvPr>
            <p:ph type="body" sz="quarter" idx="21" hasCustomPrompt="1"/>
          </p:nvPr>
        </p:nvSpPr>
        <p:spPr>
          <a:xfrm>
            <a:off x="587375" y="1903397"/>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 name="Text Placeholder 7">
            <a:extLst>
              <a:ext uri="{FF2B5EF4-FFF2-40B4-BE49-F238E27FC236}">
                <a16:creationId xmlns:a16="http://schemas.microsoft.com/office/drawing/2014/main" id="{05871CAC-832A-B0DC-B1EF-3A924B2538C4}"/>
              </a:ext>
            </a:extLst>
          </p:cNvPr>
          <p:cNvSpPr>
            <a:spLocks noGrp="1"/>
          </p:cNvSpPr>
          <p:nvPr>
            <p:ph type="body" sz="quarter" idx="13"/>
          </p:nvPr>
        </p:nvSpPr>
        <p:spPr>
          <a:xfrm>
            <a:off x="918368" y="1893078"/>
            <a:ext cx="6187282"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50EFCCAA-36DA-68C7-275A-CC4016B3FFB7}"/>
              </a:ext>
            </a:extLst>
          </p:cNvPr>
          <p:cNvSpPr>
            <a:spLocks noGrp="1"/>
          </p:cNvSpPr>
          <p:nvPr>
            <p:ph type="body" sz="quarter" idx="14"/>
          </p:nvPr>
        </p:nvSpPr>
        <p:spPr>
          <a:xfrm>
            <a:off x="918368" y="2853321"/>
            <a:ext cx="6187282"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9" name="Text Placeholder 7">
            <a:extLst>
              <a:ext uri="{FF2B5EF4-FFF2-40B4-BE49-F238E27FC236}">
                <a16:creationId xmlns:a16="http://schemas.microsoft.com/office/drawing/2014/main" id="{9058E007-C1FF-E275-897C-7E33129770FC}"/>
              </a:ext>
            </a:extLst>
          </p:cNvPr>
          <p:cNvSpPr>
            <a:spLocks noGrp="1"/>
          </p:cNvSpPr>
          <p:nvPr>
            <p:ph type="body" sz="quarter" idx="15"/>
          </p:nvPr>
        </p:nvSpPr>
        <p:spPr>
          <a:xfrm>
            <a:off x="918368" y="3813564"/>
            <a:ext cx="6187282"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0" name="Text Placeholder 7">
            <a:extLst>
              <a:ext uri="{FF2B5EF4-FFF2-40B4-BE49-F238E27FC236}">
                <a16:creationId xmlns:a16="http://schemas.microsoft.com/office/drawing/2014/main" id="{76E46639-14FA-A0ED-1BBD-F28E651D7F62}"/>
              </a:ext>
            </a:extLst>
          </p:cNvPr>
          <p:cNvSpPr>
            <a:spLocks noGrp="1"/>
          </p:cNvSpPr>
          <p:nvPr>
            <p:ph type="body" sz="quarter" idx="16"/>
          </p:nvPr>
        </p:nvSpPr>
        <p:spPr>
          <a:xfrm>
            <a:off x="918368" y="4773807"/>
            <a:ext cx="6187282"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2" name="Text Placeholder 7">
            <a:extLst>
              <a:ext uri="{FF2B5EF4-FFF2-40B4-BE49-F238E27FC236}">
                <a16:creationId xmlns:a16="http://schemas.microsoft.com/office/drawing/2014/main" id="{78864E1D-FC45-5146-9C22-1DBB77402CCF}"/>
              </a:ext>
            </a:extLst>
          </p:cNvPr>
          <p:cNvSpPr>
            <a:spLocks noGrp="1"/>
          </p:cNvSpPr>
          <p:nvPr>
            <p:ph type="body" sz="quarter" idx="18"/>
          </p:nvPr>
        </p:nvSpPr>
        <p:spPr>
          <a:xfrm>
            <a:off x="918368" y="5734049"/>
            <a:ext cx="6187282"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p:nvPr userDrawn="1"/>
        </p:nvCxnSpPr>
        <p:spPr>
          <a:xfrm>
            <a:off x="587375" y="5842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4" name="Text Placeholder 53">
            <a:extLst>
              <a:ext uri="{FF2B5EF4-FFF2-40B4-BE49-F238E27FC236}">
                <a16:creationId xmlns:a16="http://schemas.microsoft.com/office/drawing/2014/main" id="{C4F7B89B-1022-34C2-2E80-6FC6BA66D4AB}"/>
              </a:ext>
            </a:extLst>
          </p:cNvPr>
          <p:cNvSpPr>
            <a:spLocks noGrp="1"/>
          </p:cNvSpPr>
          <p:nvPr>
            <p:ph type="body" sz="quarter" idx="39" hasCustomPrompt="1"/>
          </p:nvPr>
        </p:nvSpPr>
        <p:spPr>
          <a:xfrm>
            <a:off x="587375" y="2863640"/>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5" name="Text Placeholder 54">
            <a:extLst>
              <a:ext uri="{FF2B5EF4-FFF2-40B4-BE49-F238E27FC236}">
                <a16:creationId xmlns:a16="http://schemas.microsoft.com/office/drawing/2014/main" id="{2C9B1833-3319-EC3A-1205-6BD8AF287261}"/>
              </a:ext>
            </a:extLst>
          </p:cNvPr>
          <p:cNvSpPr>
            <a:spLocks noGrp="1"/>
          </p:cNvSpPr>
          <p:nvPr>
            <p:ph type="body" sz="quarter" idx="40" hasCustomPrompt="1"/>
          </p:nvPr>
        </p:nvSpPr>
        <p:spPr>
          <a:xfrm>
            <a:off x="587375" y="3823883"/>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6" name="Text Placeholder 55">
            <a:extLst>
              <a:ext uri="{FF2B5EF4-FFF2-40B4-BE49-F238E27FC236}">
                <a16:creationId xmlns:a16="http://schemas.microsoft.com/office/drawing/2014/main" id="{AE5060A6-97F7-DB1F-BB25-A176C0CDCA61}"/>
              </a:ext>
            </a:extLst>
          </p:cNvPr>
          <p:cNvSpPr>
            <a:spLocks noGrp="1"/>
          </p:cNvSpPr>
          <p:nvPr>
            <p:ph type="body" sz="quarter" idx="41" hasCustomPrompt="1"/>
          </p:nvPr>
        </p:nvSpPr>
        <p:spPr>
          <a:xfrm>
            <a:off x="587375" y="4784126"/>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7" name="Text Placeholder 56">
            <a:extLst>
              <a:ext uri="{FF2B5EF4-FFF2-40B4-BE49-F238E27FC236}">
                <a16:creationId xmlns:a16="http://schemas.microsoft.com/office/drawing/2014/main" id="{9ACF4509-F719-CC7E-6475-2A5E9299B77F}"/>
              </a:ext>
            </a:extLst>
          </p:cNvPr>
          <p:cNvSpPr>
            <a:spLocks noGrp="1"/>
          </p:cNvSpPr>
          <p:nvPr>
            <p:ph type="body" sz="quarter" idx="42" hasCustomPrompt="1"/>
          </p:nvPr>
        </p:nvSpPr>
        <p:spPr>
          <a:xfrm>
            <a:off x="587375" y="5744368"/>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3" name="Picture Placeholder 11">
            <a:extLst>
              <a:ext uri="{FF2B5EF4-FFF2-40B4-BE49-F238E27FC236}">
                <a16:creationId xmlns:a16="http://schemas.microsoft.com/office/drawing/2014/main" id="{CEC8A291-5A66-BB8F-ABBC-7D52954966E0}"/>
              </a:ext>
            </a:extLst>
          </p:cNvPr>
          <p:cNvSpPr>
            <a:spLocks noGrp="1"/>
          </p:cNvSpPr>
          <p:nvPr>
            <p:ph type="pic" sz="quarter" idx="47"/>
          </p:nvPr>
        </p:nvSpPr>
        <p:spPr>
          <a:xfrm>
            <a:off x="8112125" y="0"/>
            <a:ext cx="3495675" cy="6273800"/>
          </a:xfrm>
          <a:custGeom>
            <a:avLst/>
            <a:gdLst>
              <a:gd name="connsiteX0" fmla="*/ 1730662 w 4505325"/>
              <a:gd name="connsiteY0" fmla="*/ 5257801 h 6273800"/>
              <a:gd name="connsiteX1" fmla="*/ 1712662 w 4505325"/>
              <a:gd name="connsiteY1" fmla="*/ 5275801 h 6273800"/>
              <a:gd name="connsiteX2" fmla="*/ 1730662 w 4505325"/>
              <a:gd name="connsiteY2" fmla="*/ 5293801 h 6273800"/>
              <a:gd name="connsiteX3" fmla="*/ 2774662 w 4505325"/>
              <a:gd name="connsiteY3" fmla="*/ 5293801 h 6273800"/>
              <a:gd name="connsiteX4" fmla="*/ 2792662 w 4505325"/>
              <a:gd name="connsiteY4" fmla="*/ 5275801 h 6273800"/>
              <a:gd name="connsiteX5" fmla="*/ 2774662 w 4505325"/>
              <a:gd name="connsiteY5" fmla="*/ 5257801 h 6273800"/>
              <a:gd name="connsiteX6" fmla="*/ 0 w 4505325"/>
              <a:gd name="connsiteY6" fmla="*/ 0 h 6273800"/>
              <a:gd name="connsiteX7" fmla="*/ 4505325 w 4505325"/>
              <a:gd name="connsiteY7" fmla="*/ 0 h 6273800"/>
              <a:gd name="connsiteX8" fmla="*/ 4505325 w 4505325"/>
              <a:gd name="connsiteY8" fmla="*/ 6273800 h 6273800"/>
              <a:gd name="connsiteX9" fmla="*/ 0 w 4505325"/>
              <a:gd name="connsiteY9" fmla="*/ 6273800 h 627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5325" h="6273800">
                <a:moveTo>
                  <a:pt x="1730662" y="5257801"/>
                </a:moveTo>
                <a:cubicBezTo>
                  <a:pt x="1720721" y="5257801"/>
                  <a:pt x="1712662" y="5265860"/>
                  <a:pt x="1712662" y="5275801"/>
                </a:cubicBezTo>
                <a:cubicBezTo>
                  <a:pt x="1712662" y="5285742"/>
                  <a:pt x="1720721" y="5293801"/>
                  <a:pt x="1730662" y="5293801"/>
                </a:cubicBezTo>
                <a:lnTo>
                  <a:pt x="2774662" y="5293801"/>
                </a:lnTo>
                <a:cubicBezTo>
                  <a:pt x="2784603" y="5293801"/>
                  <a:pt x="2792662" y="5285742"/>
                  <a:pt x="2792662" y="5275801"/>
                </a:cubicBezTo>
                <a:cubicBezTo>
                  <a:pt x="2792662" y="5265860"/>
                  <a:pt x="2784603" y="5257801"/>
                  <a:pt x="2774662" y="5257801"/>
                </a:cubicBezTo>
                <a:close/>
                <a:moveTo>
                  <a:pt x="0" y="0"/>
                </a:moveTo>
                <a:lnTo>
                  <a:pt x="4505325" y="0"/>
                </a:lnTo>
                <a:lnTo>
                  <a:pt x="4505325" y="6273800"/>
                </a:lnTo>
                <a:lnTo>
                  <a:pt x="0" y="6273800"/>
                </a:lnTo>
                <a:close/>
              </a:path>
            </a:pathLst>
          </a:cu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4" name="Title 1">
            <a:extLst>
              <a:ext uri="{FF2B5EF4-FFF2-40B4-BE49-F238E27FC236}">
                <a16:creationId xmlns:a16="http://schemas.microsoft.com/office/drawing/2014/main" id="{B1D0425C-2F19-B7B2-04F5-4D5CCE4D8B23}"/>
              </a:ext>
            </a:extLst>
          </p:cNvPr>
          <p:cNvSpPr>
            <a:spLocks noGrp="1"/>
          </p:cNvSpPr>
          <p:nvPr>
            <p:ph type="title"/>
          </p:nvPr>
        </p:nvSpPr>
        <p:spPr>
          <a:xfrm>
            <a:off x="587375" y="851018"/>
            <a:ext cx="6518275" cy="774580"/>
          </a:xfrm>
        </p:spPr>
        <p:txBody>
          <a:bodyPr anchor="b">
            <a:noAutofit/>
          </a:bodyPr>
          <a:lstStyle>
            <a:lvl1pPr algn="l">
              <a:defRPr sz="4400">
                <a:solidFill>
                  <a:schemeClr val="tx1"/>
                </a:solidFill>
                <a:latin typeface="+mj-lt"/>
                <a:cs typeface="Poppins" pitchFamily="2" charset="77"/>
              </a:defRPr>
            </a:lvl1pPr>
          </a:lstStyle>
          <a:p>
            <a:r>
              <a:rPr lang="en-US" dirty="0"/>
              <a:t>Click to edit Master</a:t>
            </a:r>
          </a:p>
        </p:txBody>
      </p:sp>
      <p:sp>
        <p:nvSpPr>
          <p:cNvPr id="2" name="Footer Placeholder">
            <a:extLst>
              <a:ext uri="{FF2B5EF4-FFF2-40B4-BE49-F238E27FC236}">
                <a16:creationId xmlns:a16="http://schemas.microsoft.com/office/drawing/2014/main" id="{3C633AB7-3670-064D-D917-15CDDCE1196E}"/>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53448536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Summary S04V2">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2ED87B0B-2ABB-721F-A182-8516F23C943C}"/>
              </a:ext>
            </a:extLst>
          </p:cNvPr>
          <p:cNvSpPr>
            <a:spLocks noGrp="1"/>
          </p:cNvSpPr>
          <p:nvPr>
            <p:ph type="body" sz="quarter" idx="21" hasCustomPrompt="1"/>
          </p:nvPr>
        </p:nvSpPr>
        <p:spPr>
          <a:xfrm>
            <a:off x="2200275" y="981659"/>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 name="Text Placeholder 7">
            <a:extLst>
              <a:ext uri="{FF2B5EF4-FFF2-40B4-BE49-F238E27FC236}">
                <a16:creationId xmlns:a16="http://schemas.microsoft.com/office/drawing/2014/main" id="{05871CAC-832A-B0DC-B1EF-3A924B2538C4}"/>
              </a:ext>
            </a:extLst>
          </p:cNvPr>
          <p:cNvSpPr>
            <a:spLocks noGrp="1"/>
          </p:cNvSpPr>
          <p:nvPr>
            <p:ph type="body" sz="quarter" idx="13"/>
          </p:nvPr>
        </p:nvSpPr>
        <p:spPr>
          <a:xfrm>
            <a:off x="2531267" y="837212"/>
            <a:ext cx="9073357" cy="808006"/>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50EFCCAA-36DA-68C7-275A-CC4016B3FFB7}"/>
              </a:ext>
            </a:extLst>
          </p:cNvPr>
          <p:cNvSpPr>
            <a:spLocks noGrp="1"/>
          </p:cNvSpPr>
          <p:nvPr>
            <p:ph type="body" sz="quarter" idx="14"/>
          </p:nvPr>
        </p:nvSpPr>
        <p:spPr>
          <a:xfrm>
            <a:off x="2531267" y="1924301"/>
            <a:ext cx="9073357" cy="808006"/>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9" name="Text Placeholder 7">
            <a:extLst>
              <a:ext uri="{FF2B5EF4-FFF2-40B4-BE49-F238E27FC236}">
                <a16:creationId xmlns:a16="http://schemas.microsoft.com/office/drawing/2014/main" id="{9058E007-C1FF-E275-897C-7E33129770FC}"/>
              </a:ext>
            </a:extLst>
          </p:cNvPr>
          <p:cNvSpPr>
            <a:spLocks noGrp="1"/>
          </p:cNvSpPr>
          <p:nvPr>
            <p:ph type="body" sz="quarter" idx="15"/>
          </p:nvPr>
        </p:nvSpPr>
        <p:spPr>
          <a:xfrm>
            <a:off x="2531267" y="3011390"/>
            <a:ext cx="9073357" cy="808006"/>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0" name="Text Placeholder 7">
            <a:extLst>
              <a:ext uri="{FF2B5EF4-FFF2-40B4-BE49-F238E27FC236}">
                <a16:creationId xmlns:a16="http://schemas.microsoft.com/office/drawing/2014/main" id="{76E46639-14FA-A0ED-1BBD-F28E651D7F62}"/>
              </a:ext>
            </a:extLst>
          </p:cNvPr>
          <p:cNvSpPr>
            <a:spLocks noGrp="1"/>
          </p:cNvSpPr>
          <p:nvPr>
            <p:ph type="body" sz="quarter" idx="16"/>
          </p:nvPr>
        </p:nvSpPr>
        <p:spPr>
          <a:xfrm>
            <a:off x="2531267" y="4098479"/>
            <a:ext cx="9073357" cy="808006"/>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2" name="Text Placeholder 7">
            <a:extLst>
              <a:ext uri="{FF2B5EF4-FFF2-40B4-BE49-F238E27FC236}">
                <a16:creationId xmlns:a16="http://schemas.microsoft.com/office/drawing/2014/main" id="{78864E1D-FC45-5146-9C22-1DBB77402CCF}"/>
              </a:ext>
            </a:extLst>
          </p:cNvPr>
          <p:cNvSpPr>
            <a:spLocks noGrp="1"/>
          </p:cNvSpPr>
          <p:nvPr>
            <p:ph type="body" sz="quarter" idx="18"/>
          </p:nvPr>
        </p:nvSpPr>
        <p:spPr>
          <a:xfrm>
            <a:off x="2531267" y="5185569"/>
            <a:ext cx="9073357" cy="808006"/>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a:cxnSpLocks/>
          </p:cNvCxnSpPr>
          <p:nvPr userDrawn="1"/>
        </p:nvCxnSpPr>
        <p:spPr>
          <a:xfrm rot="5400000">
            <a:off x="-132557" y="34290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4" name="Text Placeholder 53">
            <a:extLst>
              <a:ext uri="{FF2B5EF4-FFF2-40B4-BE49-F238E27FC236}">
                <a16:creationId xmlns:a16="http://schemas.microsoft.com/office/drawing/2014/main" id="{C4F7B89B-1022-34C2-2E80-6FC6BA66D4AB}"/>
              </a:ext>
            </a:extLst>
          </p:cNvPr>
          <p:cNvSpPr>
            <a:spLocks noGrp="1"/>
          </p:cNvSpPr>
          <p:nvPr>
            <p:ph type="body" sz="quarter" idx="39" hasCustomPrompt="1"/>
          </p:nvPr>
        </p:nvSpPr>
        <p:spPr>
          <a:xfrm>
            <a:off x="2200275" y="2068748"/>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5" name="Text Placeholder 54">
            <a:extLst>
              <a:ext uri="{FF2B5EF4-FFF2-40B4-BE49-F238E27FC236}">
                <a16:creationId xmlns:a16="http://schemas.microsoft.com/office/drawing/2014/main" id="{2C9B1833-3319-EC3A-1205-6BD8AF287261}"/>
              </a:ext>
            </a:extLst>
          </p:cNvPr>
          <p:cNvSpPr>
            <a:spLocks noGrp="1"/>
          </p:cNvSpPr>
          <p:nvPr>
            <p:ph type="body" sz="quarter" idx="40" hasCustomPrompt="1"/>
          </p:nvPr>
        </p:nvSpPr>
        <p:spPr>
          <a:xfrm>
            <a:off x="2200275" y="3155837"/>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6" name="Text Placeholder 55">
            <a:extLst>
              <a:ext uri="{FF2B5EF4-FFF2-40B4-BE49-F238E27FC236}">
                <a16:creationId xmlns:a16="http://schemas.microsoft.com/office/drawing/2014/main" id="{AE5060A6-97F7-DB1F-BB25-A176C0CDCA61}"/>
              </a:ext>
            </a:extLst>
          </p:cNvPr>
          <p:cNvSpPr>
            <a:spLocks noGrp="1"/>
          </p:cNvSpPr>
          <p:nvPr>
            <p:ph type="body" sz="quarter" idx="41" hasCustomPrompt="1"/>
          </p:nvPr>
        </p:nvSpPr>
        <p:spPr>
          <a:xfrm>
            <a:off x="2200275" y="4242926"/>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7" name="Text Placeholder 56">
            <a:extLst>
              <a:ext uri="{FF2B5EF4-FFF2-40B4-BE49-F238E27FC236}">
                <a16:creationId xmlns:a16="http://schemas.microsoft.com/office/drawing/2014/main" id="{9ACF4509-F719-CC7E-6475-2A5E9299B77F}"/>
              </a:ext>
            </a:extLst>
          </p:cNvPr>
          <p:cNvSpPr>
            <a:spLocks noGrp="1"/>
          </p:cNvSpPr>
          <p:nvPr>
            <p:ph type="body" sz="quarter" idx="42" hasCustomPrompt="1"/>
          </p:nvPr>
        </p:nvSpPr>
        <p:spPr>
          <a:xfrm>
            <a:off x="2200275" y="5330016"/>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2" name="Title 1">
            <a:extLst>
              <a:ext uri="{FF2B5EF4-FFF2-40B4-BE49-F238E27FC236}">
                <a16:creationId xmlns:a16="http://schemas.microsoft.com/office/drawing/2014/main" id="{B1D0425C-2F19-B7B2-04F5-4D5CCE4D8B23}"/>
              </a:ext>
            </a:extLst>
          </p:cNvPr>
          <p:cNvSpPr>
            <a:spLocks noGrp="1"/>
          </p:cNvSpPr>
          <p:nvPr>
            <p:ph type="title"/>
          </p:nvPr>
        </p:nvSpPr>
        <p:spPr>
          <a:xfrm rot="16200000">
            <a:off x="-1552381" y="2694182"/>
            <a:ext cx="5719376" cy="1439863"/>
          </a:xfrm>
        </p:spPr>
        <p:txBody>
          <a:bodyPr anchor="ctr">
            <a:noAutofit/>
          </a:bodyPr>
          <a:lstStyle>
            <a:lvl1pPr algn="ctr">
              <a:defRPr sz="4400">
                <a:solidFill>
                  <a:schemeClr val="tx1"/>
                </a:solidFill>
                <a:latin typeface="+mj-lt"/>
                <a:cs typeface="Poppins" pitchFamily="2" charset="77"/>
              </a:defRPr>
            </a:lvl1pPr>
          </a:lstStyle>
          <a:p>
            <a:r>
              <a:rPr lang="en-US" dirty="0"/>
              <a:t>Click to edit Master</a:t>
            </a:r>
          </a:p>
        </p:txBody>
      </p:sp>
      <p:sp>
        <p:nvSpPr>
          <p:cNvPr id="3" name="Footer Placeholder">
            <a:extLst>
              <a:ext uri="{FF2B5EF4-FFF2-40B4-BE49-F238E27FC236}">
                <a16:creationId xmlns:a16="http://schemas.microsoft.com/office/drawing/2014/main" id="{E8090414-90DC-5BD7-99E8-A0A633557731}"/>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2354649215"/>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Summary S04V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D6C52-08E3-BB1C-4975-092A1907A16E}"/>
              </a:ext>
            </a:extLst>
          </p:cNvPr>
          <p:cNvSpPr/>
          <p:nvPr userDrawn="1"/>
        </p:nvSpPr>
        <p:spPr>
          <a:xfrm>
            <a:off x="590559" y="2300517"/>
            <a:ext cx="2121792" cy="349068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2B46172B-196C-ED76-83FD-54B28CC40AF8}"/>
              </a:ext>
            </a:extLst>
          </p:cNvPr>
          <p:cNvSpPr/>
          <p:nvPr userDrawn="1"/>
        </p:nvSpPr>
        <p:spPr>
          <a:xfrm>
            <a:off x="2811687" y="2300517"/>
            <a:ext cx="2121792" cy="349068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E68DCFEE-4878-9AF0-DC91-4C369767EC96}"/>
              </a:ext>
            </a:extLst>
          </p:cNvPr>
          <p:cNvSpPr/>
          <p:nvPr userDrawn="1"/>
        </p:nvSpPr>
        <p:spPr>
          <a:xfrm>
            <a:off x="5032815" y="2300517"/>
            <a:ext cx="2121792" cy="349068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BE81FAF7-6D59-EBD3-77C2-FB3D8AADEDC6}"/>
              </a:ext>
            </a:extLst>
          </p:cNvPr>
          <p:cNvSpPr/>
          <p:nvPr userDrawn="1"/>
        </p:nvSpPr>
        <p:spPr>
          <a:xfrm>
            <a:off x="7253943" y="2300517"/>
            <a:ext cx="2121792" cy="349068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08FB06A5-0B97-2C6D-712E-6535EB15EF61}"/>
              </a:ext>
            </a:extLst>
          </p:cNvPr>
          <p:cNvSpPr/>
          <p:nvPr userDrawn="1"/>
        </p:nvSpPr>
        <p:spPr>
          <a:xfrm>
            <a:off x="9475072" y="2300517"/>
            <a:ext cx="2121792" cy="349068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Text Placeholder 52">
            <a:extLst>
              <a:ext uri="{FF2B5EF4-FFF2-40B4-BE49-F238E27FC236}">
                <a16:creationId xmlns:a16="http://schemas.microsoft.com/office/drawing/2014/main" id="{2ED87B0B-2ABB-721F-A182-8516F23C943C}"/>
              </a:ext>
            </a:extLst>
          </p:cNvPr>
          <p:cNvSpPr>
            <a:spLocks noGrp="1"/>
          </p:cNvSpPr>
          <p:nvPr>
            <p:ph type="body" sz="quarter" idx="21" hasCustomPrompt="1"/>
          </p:nvPr>
        </p:nvSpPr>
        <p:spPr>
          <a:xfrm rot="5400000">
            <a:off x="1521677" y="2170739"/>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 name="Text Placeholder 7">
            <a:extLst>
              <a:ext uri="{FF2B5EF4-FFF2-40B4-BE49-F238E27FC236}">
                <a16:creationId xmlns:a16="http://schemas.microsoft.com/office/drawing/2014/main" id="{05871CAC-832A-B0DC-B1EF-3A924B2538C4}"/>
              </a:ext>
            </a:extLst>
          </p:cNvPr>
          <p:cNvSpPr>
            <a:spLocks noGrp="1"/>
          </p:cNvSpPr>
          <p:nvPr>
            <p:ph type="body" sz="quarter" idx="13"/>
          </p:nvPr>
        </p:nvSpPr>
        <p:spPr>
          <a:xfrm>
            <a:off x="590559" y="2733505"/>
            <a:ext cx="2121792" cy="251493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50EFCCAA-36DA-68C7-275A-CC4016B3FFB7}"/>
              </a:ext>
            </a:extLst>
          </p:cNvPr>
          <p:cNvSpPr>
            <a:spLocks noGrp="1"/>
          </p:cNvSpPr>
          <p:nvPr>
            <p:ph type="body" sz="quarter" idx="14"/>
          </p:nvPr>
        </p:nvSpPr>
        <p:spPr>
          <a:xfrm>
            <a:off x="2826072" y="2733505"/>
            <a:ext cx="2121792" cy="251493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9" name="Text Placeholder 7">
            <a:extLst>
              <a:ext uri="{FF2B5EF4-FFF2-40B4-BE49-F238E27FC236}">
                <a16:creationId xmlns:a16="http://schemas.microsoft.com/office/drawing/2014/main" id="{9058E007-C1FF-E275-897C-7E33129770FC}"/>
              </a:ext>
            </a:extLst>
          </p:cNvPr>
          <p:cNvSpPr>
            <a:spLocks noGrp="1"/>
          </p:cNvSpPr>
          <p:nvPr>
            <p:ph type="body" sz="quarter" idx="15"/>
          </p:nvPr>
        </p:nvSpPr>
        <p:spPr>
          <a:xfrm>
            <a:off x="5038725" y="2733505"/>
            <a:ext cx="2121792" cy="251493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0" name="Text Placeholder 7">
            <a:extLst>
              <a:ext uri="{FF2B5EF4-FFF2-40B4-BE49-F238E27FC236}">
                <a16:creationId xmlns:a16="http://schemas.microsoft.com/office/drawing/2014/main" id="{76E46639-14FA-A0ED-1BBD-F28E651D7F62}"/>
              </a:ext>
            </a:extLst>
          </p:cNvPr>
          <p:cNvSpPr>
            <a:spLocks noGrp="1"/>
          </p:cNvSpPr>
          <p:nvPr>
            <p:ph type="body" sz="quarter" idx="16"/>
          </p:nvPr>
        </p:nvSpPr>
        <p:spPr>
          <a:xfrm>
            <a:off x="7251378" y="2733505"/>
            <a:ext cx="2121792" cy="251493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2" name="Text Placeholder 7">
            <a:extLst>
              <a:ext uri="{FF2B5EF4-FFF2-40B4-BE49-F238E27FC236}">
                <a16:creationId xmlns:a16="http://schemas.microsoft.com/office/drawing/2014/main" id="{78864E1D-FC45-5146-9C22-1DBB77402CCF}"/>
              </a:ext>
            </a:extLst>
          </p:cNvPr>
          <p:cNvSpPr>
            <a:spLocks noGrp="1"/>
          </p:cNvSpPr>
          <p:nvPr>
            <p:ph type="body" sz="quarter" idx="18"/>
          </p:nvPr>
        </p:nvSpPr>
        <p:spPr>
          <a:xfrm>
            <a:off x="9486890" y="2733505"/>
            <a:ext cx="2121792" cy="251493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p:nvPr userDrawn="1"/>
        </p:nvCxnSpPr>
        <p:spPr>
          <a:xfrm>
            <a:off x="587375" y="5842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4" name="Text Placeholder 53">
            <a:extLst>
              <a:ext uri="{FF2B5EF4-FFF2-40B4-BE49-F238E27FC236}">
                <a16:creationId xmlns:a16="http://schemas.microsoft.com/office/drawing/2014/main" id="{C4F7B89B-1022-34C2-2E80-6FC6BA66D4AB}"/>
              </a:ext>
            </a:extLst>
          </p:cNvPr>
          <p:cNvSpPr>
            <a:spLocks noGrp="1"/>
          </p:cNvSpPr>
          <p:nvPr>
            <p:ph type="body" sz="quarter" idx="39" hasCustomPrompt="1"/>
          </p:nvPr>
        </p:nvSpPr>
        <p:spPr>
          <a:xfrm rot="5400000">
            <a:off x="3745760" y="2170739"/>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5" name="Text Placeholder 54">
            <a:extLst>
              <a:ext uri="{FF2B5EF4-FFF2-40B4-BE49-F238E27FC236}">
                <a16:creationId xmlns:a16="http://schemas.microsoft.com/office/drawing/2014/main" id="{2C9B1833-3319-EC3A-1205-6BD8AF287261}"/>
              </a:ext>
            </a:extLst>
          </p:cNvPr>
          <p:cNvSpPr>
            <a:spLocks noGrp="1"/>
          </p:cNvSpPr>
          <p:nvPr>
            <p:ph type="body" sz="quarter" idx="40" hasCustomPrompt="1"/>
          </p:nvPr>
        </p:nvSpPr>
        <p:spPr>
          <a:xfrm rot="5400000">
            <a:off x="5969843" y="2170739"/>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6" name="Text Placeholder 55">
            <a:extLst>
              <a:ext uri="{FF2B5EF4-FFF2-40B4-BE49-F238E27FC236}">
                <a16:creationId xmlns:a16="http://schemas.microsoft.com/office/drawing/2014/main" id="{AE5060A6-97F7-DB1F-BB25-A176C0CDCA61}"/>
              </a:ext>
            </a:extLst>
          </p:cNvPr>
          <p:cNvSpPr>
            <a:spLocks noGrp="1"/>
          </p:cNvSpPr>
          <p:nvPr>
            <p:ph type="body" sz="quarter" idx="41" hasCustomPrompt="1"/>
          </p:nvPr>
        </p:nvSpPr>
        <p:spPr>
          <a:xfrm rot="5400000">
            <a:off x="8193926" y="2170739"/>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7" name="Text Placeholder 56">
            <a:extLst>
              <a:ext uri="{FF2B5EF4-FFF2-40B4-BE49-F238E27FC236}">
                <a16:creationId xmlns:a16="http://schemas.microsoft.com/office/drawing/2014/main" id="{9ACF4509-F719-CC7E-6475-2A5E9299B77F}"/>
              </a:ext>
            </a:extLst>
          </p:cNvPr>
          <p:cNvSpPr>
            <a:spLocks noGrp="1"/>
          </p:cNvSpPr>
          <p:nvPr>
            <p:ph type="body" sz="quarter" idx="42" hasCustomPrompt="1"/>
          </p:nvPr>
        </p:nvSpPr>
        <p:spPr>
          <a:xfrm rot="5400000">
            <a:off x="10418008" y="2170739"/>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4" name="Title 1">
            <a:extLst>
              <a:ext uri="{FF2B5EF4-FFF2-40B4-BE49-F238E27FC236}">
                <a16:creationId xmlns:a16="http://schemas.microsoft.com/office/drawing/2014/main" id="{B1D0425C-2F19-B7B2-04F5-4D5CCE4D8B23}"/>
              </a:ext>
            </a:extLst>
          </p:cNvPr>
          <p:cNvSpPr>
            <a:spLocks noGrp="1"/>
          </p:cNvSpPr>
          <p:nvPr>
            <p:ph type="title"/>
          </p:nvPr>
        </p:nvSpPr>
        <p:spPr>
          <a:xfrm>
            <a:off x="587375" y="851018"/>
            <a:ext cx="11017250" cy="774580"/>
          </a:xfrm>
        </p:spPr>
        <p:txBody>
          <a:bodyPr anchor="b">
            <a:noAutofit/>
          </a:bodyPr>
          <a:lstStyle>
            <a:lvl1pPr algn="ctr">
              <a:defRPr sz="4400">
                <a:solidFill>
                  <a:schemeClr val="tx1"/>
                </a:solidFill>
                <a:latin typeface="+mj-lt"/>
                <a:cs typeface="Poppins" pitchFamily="2" charset="77"/>
              </a:defRPr>
            </a:lvl1pPr>
          </a:lstStyle>
          <a:p>
            <a:r>
              <a:rPr lang="en-US" dirty="0"/>
              <a:t>Click to edit Master</a:t>
            </a:r>
          </a:p>
        </p:txBody>
      </p:sp>
      <p:sp>
        <p:nvSpPr>
          <p:cNvPr id="3" name="Footer Placeholder">
            <a:extLst>
              <a:ext uri="{FF2B5EF4-FFF2-40B4-BE49-F238E27FC236}">
                <a16:creationId xmlns:a16="http://schemas.microsoft.com/office/drawing/2014/main" id="{A8C8ED0D-BB05-967E-CFFB-DEDA2861F0EA}"/>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06763106"/>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Contact Us S05V1">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2ED87B0B-2ABB-721F-A182-8516F23C943C}"/>
              </a:ext>
            </a:extLst>
          </p:cNvPr>
          <p:cNvSpPr>
            <a:spLocks noGrp="1"/>
          </p:cNvSpPr>
          <p:nvPr>
            <p:ph type="body" sz="quarter" idx="21" hasCustomPrompt="1"/>
          </p:nvPr>
        </p:nvSpPr>
        <p:spPr>
          <a:xfrm>
            <a:off x="6096000" y="1184223"/>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p:nvPr userDrawn="1"/>
        </p:nvCxnSpPr>
        <p:spPr>
          <a:xfrm>
            <a:off x="587375" y="5842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B1D0425C-2F19-B7B2-04F5-4D5CCE4D8B23}"/>
              </a:ext>
            </a:extLst>
          </p:cNvPr>
          <p:cNvSpPr>
            <a:spLocks noGrp="1"/>
          </p:cNvSpPr>
          <p:nvPr>
            <p:ph type="title"/>
          </p:nvPr>
        </p:nvSpPr>
        <p:spPr>
          <a:xfrm>
            <a:off x="587376" y="2020949"/>
            <a:ext cx="4546600" cy="2816103"/>
          </a:xfrm>
        </p:spPr>
        <p:txBody>
          <a:bodyPr anchor="ctr">
            <a:noAutofit/>
          </a:bodyPr>
          <a:lstStyle>
            <a:lvl1pPr algn="l">
              <a:defRPr sz="4400">
                <a:solidFill>
                  <a:schemeClr val="tx1"/>
                </a:solidFill>
                <a:latin typeface="+mj-lt"/>
                <a:cs typeface="Poppins" pitchFamily="2" charset="77"/>
              </a:defRPr>
            </a:lvl1pPr>
          </a:lstStyle>
          <a:p>
            <a:r>
              <a:rPr lang="en-US" dirty="0"/>
              <a:t>Click to edit Master</a:t>
            </a:r>
          </a:p>
        </p:txBody>
      </p:sp>
      <p:sp>
        <p:nvSpPr>
          <p:cNvPr id="8" name="Text Placeholder 16">
            <a:extLst>
              <a:ext uri="{FF2B5EF4-FFF2-40B4-BE49-F238E27FC236}">
                <a16:creationId xmlns:a16="http://schemas.microsoft.com/office/drawing/2014/main" id="{6621E504-941D-2AEB-D586-188BA0B1F37B}"/>
              </a:ext>
            </a:extLst>
          </p:cNvPr>
          <p:cNvSpPr>
            <a:spLocks noGrp="1"/>
          </p:cNvSpPr>
          <p:nvPr>
            <p:ph type="body" sz="quarter" idx="39" hasCustomPrompt="1"/>
          </p:nvPr>
        </p:nvSpPr>
        <p:spPr>
          <a:xfrm>
            <a:off x="6590453" y="1038480"/>
            <a:ext cx="5014172"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Website</a:t>
            </a:r>
          </a:p>
        </p:txBody>
      </p:sp>
      <p:sp>
        <p:nvSpPr>
          <p:cNvPr id="9" name="Text Placeholder 7">
            <a:extLst>
              <a:ext uri="{FF2B5EF4-FFF2-40B4-BE49-F238E27FC236}">
                <a16:creationId xmlns:a16="http://schemas.microsoft.com/office/drawing/2014/main" id="{2D08E2B8-1EF0-2D0F-0222-F7ED107C172E}"/>
              </a:ext>
            </a:extLst>
          </p:cNvPr>
          <p:cNvSpPr>
            <a:spLocks noGrp="1"/>
          </p:cNvSpPr>
          <p:nvPr>
            <p:ph type="body" sz="quarter" idx="42"/>
          </p:nvPr>
        </p:nvSpPr>
        <p:spPr>
          <a:xfrm>
            <a:off x="6590453" y="1472704"/>
            <a:ext cx="5014172" cy="37354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0" name="Text Placeholder 52">
            <a:extLst>
              <a:ext uri="{FF2B5EF4-FFF2-40B4-BE49-F238E27FC236}">
                <a16:creationId xmlns:a16="http://schemas.microsoft.com/office/drawing/2014/main" id="{68F0FDA6-A288-BEFD-D85E-3CCABD2EDAED}"/>
              </a:ext>
            </a:extLst>
          </p:cNvPr>
          <p:cNvSpPr>
            <a:spLocks noGrp="1"/>
          </p:cNvSpPr>
          <p:nvPr>
            <p:ph type="body" sz="quarter" idx="47" hasCustomPrompt="1"/>
          </p:nvPr>
        </p:nvSpPr>
        <p:spPr>
          <a:xfrm>
            <a:off x="6096000" y="2508198"/>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1" name="Text Placeholder 16">
            <a:extLst>
              <a:ext uri="{FF2B5EF4-FFF2-40B4-BE49-F238E27FC236}">
                <a16:creationId xmlns:a16="http://schemas.microsoft.com/office/drawing/2014/main" id="{0DC18EF3-7730-FCA4-5B72-004B2A26D73E}"/>
              </a:ext>
            </a:extLst>
          </p:cNvPr>
          <p:cNvSpPr>
            <a:spLocks noGrp="1"/>
          </p:cNvSpPr>
          <p:nvPr>
            <p:ph type="body" sz="quarter" idx="48" hasCustomPrompt="1"/>
          </p:nvPr>
        </p:nvSpPr>
        <p:spPr>
          <a:xfrm>
            <a:off x="6590453" y="2362455"/>
            <a:ext cx="5014172"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Email</a:t>
            </a:r>
          </a:p>
        </p:txBody>
      </p:sp>
      <p:sp>
        <p:nvSpPr>
          <p:cNvPr id="12" name="Text Placeholder 7">
            <a:extLst>
              <a:ext uri="{FF2B5EF4-FFF2-40B4-BE49-F238E27FC236}">
                <a16:creationId xmlns:a16="http://schemas.microsoft.com/office/drawing/2014/main" id="{F8845F09-3E5E-ACD4-A7AF-5DD8818B7155}"/>
              </a:ext>
            </a:extLst>
          </p:cNvPr>
          <p:cNvSpPr>
            <a:spLocks noGrp="1"/>
          </p:cNvSpPr>
          <p:nvPr>
            <p:ph type="body" sz="quarter" idx="49"/>
          </p:nvPr>
        </p:nvSpPr>
        <p:spPr>
          <a:xfrm>
            <a:off x="6590453" y="2796679"/>
            <a:ext cx="5014172" cy="37354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52">
            <a:extLst>
              <a:ext uri="{FF2B5EF4-FFF2-40B4-BE49-F238E27FC236}">
                <a16:creationId xmlns:a16="http://schemas.microsoft.com/office/drawing/2014/main" id="{6C31B437-072B-ECFD-21F4-F8C67E9C0851}"/>
              </a:ext>
            </a:extLst>
          </p:cNvPr>
          <p:cNvSpPr>
            <a:spLocks noGrp="1"/>
          </p:cNvSpPr>
          <p:nvPr>
            <p:ph type="body" sz="quarter" idx="50" hasCustomPrompt="1"/>
          </p:nvPr>
        </p:nvSpPr>
        <p:spPr>
          <a:xfrm>
            <a:off x="6096000" y="3832173"/>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4" name="Text Placeholder 16">
            <a:extLst>
              <a:ext uri="{FF2B5EF4-FFF2-40B4-BE49-F238E27FC236}">
                <a16:creationId xmlns:a16="http://schemas.microsoft.com/office/drawing/2014/main" id="{6FB870FD-C3AD-842B-F944-A4A1A66452D1}"/>
              </a:ext>
            </a:extLst>
          </p:cNvPr>
          <p:cNvSpPr>
            <a:spLocks noGrp="1"/>
          </p:cNvSpPr>
          <p:nvPr>
            <p:ph type="body" sz="quarter" idx="51" hasCustomPrompt="1"/>
          </p:nvPr>
        </p:nvSpPr>
        <p:spPr>
          <a:xfrm>
            <a:off x="6590453" y="3686430"/>
            <a:ext cx="5014172"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Phone Number</a:t>
            </a:r>
          </a:p>
        </p:txBody>
      </p:sp>
      <p:sp>
        <p:nvSpPr>
          <p:cNvPr id="15" name="Text Placeholder 7">
            <a:extLst>
              <a:ext uri="{FF2B5EF4-FFF2-40B4-BE49-F238E27FC236}">
                <a16:creationId xmlns:a16="http://schemas.microsoft.com/office/drawing/2014/main" id="{94152661-559E-0C28-9DB0-8B44F8D58743}"/>
              </a:ext>
            </a:extLst>
          </p:cNvPr>
          <p:cNvSpPr>
            <a:spLocks noGrp="1"/>
          </p:cNvSpPr>
          <p:nvPr>
            <p:ph type="body" sz="quarter" idx="52"/>
          </p:nvPr>
        </p:nvSpPr>
        <p:spPr>
          <a:xfrm>
            <a:off x="6590453" y="4120654"/>
            <a:ext cx="5014172" cy="37354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52">
            <a:extLst>
              <a:ext uri="{FF2B5EF4-FFF2-40B4-BE49-F238E27FC236}">
                <a16:creationId xmlns:a16="http://schemas.microsoft.com/office/drawing/2014/main" id="{A139F9F4-9C91-FF47-BA47-BBC685F73C54}"/>
              </a:ext>
            </a:extLst>
          </p:cNvPr>
          <p:cNvSpPr>
            <a:spLocks noGrp="1"/>
          </p:cNvSpPr>
          <p:nvPr>
            <p:ph type="body" sz="quarter" idx="53" hasCustomPrompt="1"/>
          </p:nvPr>
        </p:nvSpPr>
        <p:spPr>
          <a:xfrm>
            <a:off x="6096000" y="5156148"/>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7" name="Text Placeholder 16">
            <a:extLst>
              <a:ext uri="{FF2B5EF4-FFF2-40B4-BE49-F238E27FC236}">
                <a16:creationId xmlns:a16="http://schemas.microsoft.com/office/drawing/2014/main" id="{63BD6C18-35FD-5EEB-D117-005B0BF2D13F}"/>
              </a:ext>
            </a:extLst>
          </p:cNvPr>
          <p:cNvSpPr>
            <a:spLocks noGrp="1"/>
          </p:cNvSpPr>
          <p:nvPr>
            <p:ph type="body" sz="quarter" idx="54" hasCustomPrompt="1"/>
          </p:nvPr>
        </p:nvSpPr>
        <p:spPr>
          <a:xfrm>
            <a:off x="6590453" y="5010405"/>
            <a:ext cx="5014172"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Location</a:t>
            </a:r>
          </a:p>
        </p:txBody>
      </p:sp>
      <p:sp>
        <p:nvSpPr>
          <p:cNvPr id="21" name="Text Placeholder 7">
            <a:extLst>
              <a:ext uri="{FF2B5EF4-FFF2-40B4-BE49-F238E27FC236}">
                <a16:creationId xmlns:a16="http://schemas.microsoft.com/office/drawing/2014/main" id="{7C0ED1DD-93FF-4695-17C9-270037D2CAAB}"/>
              </a:ext>
            </a:extLst>
          </p:cNvPr>
          <p:cNvSpPr>
            <a:spLocks noGrp="1"/>
          </p:cNvSpPr>
          <p:nvPr>
            <p:ph type="body" sz="quarter" idx="55"/>
          </p:nvPr>
        </p:nvSpPr>
        <p:spPr>
          <a:xfrm>
            <a:off x="6590453" y="5444629"/>
            <a:ext cx="5014172" cy="37354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 name="Footer Placeholder">
            <a:extLst>
              <a:ext uri="{FF2B5EF4-FFF2-40B4-BE49-F238E27FC236}">
                <a16:creationId xmlns:a16="http://schemas.microsoft.com/office/drawing/2014/main" id="{2BFC2120-4A37-A35F-72FB-DBB4F5D90158}"/>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56709621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Contact Us S05V2">
    <p:spTree>
      <p:nvGrpSpPr>
        <p:cNvPr id="1" name=""/>
        <p:cNvGrpSpPr/>
        <p:nvPr/>
      </p:nvGrpSpPr>
      <p:grpSpPr>
        <a:xfrm>
          <a:off x="0" y="0"/>
          <a:ext cx="0" cy="0"/>
          <a:chOff x="0" y="0"/>
          <a:chExt cx="0" cy="0"/>
        </a:xfrm>
      </p:grpSpPr>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p:nvPr userDrawn="1"/>
        </p:nvCxnSpPr>
        <p:spPr>
          <a:xfrm>
            <a:off x="587375" y="5842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B1D0425C-2F19-B7B2-04F5-4D5CCE4D8B23}"/>
              </a:ext>
            </a:extLst>
          </p:cNvPr>
          <p:cNvSpPr>
            <a:spLocks noGrp="1"/>
          </p:cNvSpPr>
          <p:nvPr>
            <p:ph type="title"/>
          </p:nvPr>
        </p:nvSpPr>
        <p:spPr>
          <a:xfrm>
            <a:off x="587376" y="2020949"/>
            <a:ext cx="4546600" cy="2816103"/>
          </a:xfrm>
        </p:spPr>
        <p:txBody>
          <a:bodyPr anchor="ctr">
            <a:noAutofit/>
          </a:bodyPr>
          <a:lstStyle>
            <a:lvl1pPr algn="l">
              <a:defRPr sz="4400">
                <a:solidFill>
                  <a:schemeClr val="tx1"/>
                </a:solidFill>
                <a:latin typeface="+mj-lt"/>
                <a:cs typeface="Poppins" pitchFamily="2" charset="77"/>
              </a:defRPr>
            </a:lvl1pPr>
          </a:lstStyle>
          <a:p>
            <a:r>
              <a:rPr lang="en-US" dirty="0"/>
              <a:t>Click to edit Master</a:t>
            </a:r>
          </a:p>
        </p:txBody>
      </p:sp>
      <p:sp>
        <p:nvSpPr>
          <p:cNvPr id="8" name="Text Placeholder 16">
            <a:extLst>
              <a:ext uri="{FF2B5EF4-FFF2-40B4-BE49-F238E27FC236}">
                <a16:creationId xmlns:a16="http://schemas.microsoft.com/office/drawing/2014/main" id="{6621E504-941D-2AEB-D586-188BA0B1F37B}"/>
              </a:ext>
            </a:extLst>
          </p:cNvPr>
          <p:cNvSpPr>
            <a:spLocks noGrp="1"/>
          </p:cNvSpPr>
          <p:nvPr>
            <p:ph type="body" sz="quarter" idx="39"/>
          </p:nvPr>
        </p:nvSpPr>
        <p:spPr>
          <a:xfrm>
            <a:off x="6590453" y="1038480"/>
            <a:ext cx="5014172" cy="807773"/>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lvl="0"/>
            <a:r>
              <a:rPr lang="en-US" dirty="0"/>
              <a:t>Click to edit Master text</a:t>
            </a:r>
          </a:p>
        </p:txBody>
      </p:sp>
      <p:sp>
        <p:nvSpPr>
          <p:cNvPr id="11" name="Text Placeholder 16">
            <a:extLst>
              <a:ext uri="{FF2B5EF4-FFF2-40B4-BE49-F238E27FC236}">
                <a16:creationId xmlns:a16="http://schemas.microsoft.com/office/drawing/2014/main" id="{0DC18EF3-7730-FCA4-5B72-004B2A26D73E}"/>
              </a:ext>
            </a:extLst>
          </p:cNvPr>
          <p:cNvSpPr>
            <a:spLocks noGrp="1"/>
          </p:cNvSpPr>
          <p:nvPr>
            <p:ph type="body" sz="quarter" idx="48"/>
          </p:nvPr>
        </p:nvSpPr>
        <p:spPr>
          <a:xfrm>
            <a:off x="6590453" y="2362455"/>
            <a:ext cx="5014172" cy="807773"/>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lvl="0"/>
            <a:r>
              <a:rPr lang="en-US" dirty="0"/>
              <a:t>Click to edit Master text</a:t>
            </a:r>
          </a:p>
        </p:txBody>
      </p:sp>
      <p:sp>
        <p:nvSpPr>
          <p:cNvPr id="14" name="Text Placeholder 16">
            <a:extLst>
              <a:ext uri="{FF2B5EF4-FFF2-40B4-BE49-F238E27FC236}">
                <a16:creationId xmlns:a16="http://schemas.microsoft.com/office/drawing/2014/main" id="{6FB870FD-C3AD-842B-F944-A4A1A66452D1}"/>
              </a:ext>
            </a:extLst>
          </p:cNvPr>
          <p:cNvSpPr>
            <a:spLocks noGrp="1"/>
          </p:cNvSpPr>
          <p:nvPr>
            <p:ph type="body" sz="quarter" idx="51"/>
          </p:nvPr>
        </p:nvSpPr>
        <p:spPr>
          <a:xfrm>
            <a:off x="6590453" y="3686430"/>
            <a:ext cx="5014172" cy="807773"/>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6">
            <a:extLst>
              <a:ext uri="{FF2B5EF4-FFF2-40B4-BE49-F238E27FC236}">
                <a16:creationId xmlns:a16="http://schemas.microsoft.com/office/drawing/2014/main" id="{63BD6C18-35FD-5EEB-D117-005B0BF2D13F}"/>
              </a:ext>
            </a:extLst>
          </p:cNvPr>
          <p:cNvSpPr>
            <a:spLocks noGrp="1"/>
          </p:cNvSpPr>
          <p:nvPr>
            <p:ph type="body" sz="quarter" idx="54"/>
          </p:nvPr>
        </p:nvSpPr>
        <p:spPr>
          <a:xfrm>
            <a:off x="6590453" y="5010405"/>
            <a:ext cx="5014172" cy="807773"/>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lvl="0"/>
            <a:r>
              <a:rPr lang="en-US" dirty="0"/>
              <a:t>Click to edit Master text</a:t>
            </a:r>
          </a:p>
        </p:txBody>
      </p:sp>
      <p:sp>
        <p:nvSpPr>
          <p:cNvPr id="2" name="Text Placeholder 5">
            <a:extLst>
              <a:ext uri="{FF2B5EF4-FFF2-40B4-BE49-F238E27FC236}">
                <a16:creationId xmlns:a16="http://schemas.microsoft.com/office/drawing/2014/main" id="{17D15E21-723B-94DD-7240-9026729A5503}"/>
              </a:ext>
            </a:extLst>
          </p:cNvPr>
          <p:cNvSpPr>
            <a:spLocks noGrp="1"/>
          </p:cNvSpPr>
          <p:nvPr>
            <p:ph type="body" sz="quarter" idx="44"/>
          </p:nvPr>
        </p:nvSpPr>
        <p:spPr>
          <a:xfrm>
            <a:off x="5839091" y="1185457"/>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3" name="Text Placeholder 6">
            <a:extLst>
              <a:ext uri="{FF2B5EF4-FFF2-40B4-BE49-F238E27FC236}">
                <a16:creationId xmlns:a16="http://schemas.microsoft.com/office/drawing/2014/main" id="{5AC06F0C-FF0D-91CD-4695-7D89A24BBEEB}"/>
              </a:ext>
            </a:extLst>
          </p:cNvPr>
          <p:cNvSpPr>
            <a:spLocks noGrp="1"/>
          </p:cNvSpPr>
          <p:nvPr>
            <p:ph type="body" sz="quarter" idx="43"/>
          </p:nvPr>
        </p:nvSpPr>
        <p:spPr>
          <a:xfrm>
            <a:off x="5825570" y="2482304"/>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5" name="Text Placeholder 10">
            <a:extLst>
              <a:ext uri="{FF2B5EF4-FFF2-40B4-BE49-F238E27FC236}">
                <a16:creationId xmlns:a16="http://schemas.microsoft.com/office/drawing/2014/main" id="{BF8249EE-B33F-A874-8D93-83285F3562E3}"/>
              </a:ext>
            </a:extLst>
          </p:cNvPr>
          <p:cNvSpPr>
            <a:spLocks noGrp="1"/>
          </p:cNvSpPr>
          <p:nvPr>
            <p:ph type="body" sz="quarter" idx="42"/>
          </p:nvPr>
        </p:nvSpPr>
        <p:spPr>
          <a:xfrm>
            <a:off x="5825911" y="3860280"/>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7" name="Text Placeholder 11">
            <a:extLst>
              <a:ext uri="{FF2B5EF4-FFF2-40B4-BE49-F238E27FC236}">
                <a16:creationId xmlns:a16="http://schemas.microsoft.com/office/drawing/2014/main" id="{068B993A-4A49-8DD7-8D34-D1A299C8C534}"/>
              </a:ext>
            </a:extLst>
          </p:cNvPr>
          <p:cNvSpPr>
            <a:spLocks noGrp="1"/>
          </p:cNvSpPr>
          <p:nvPr>
            <p:ph type="body" sz="quarter" idx="41"/>
          </p:nvPr>
        </p:nvSpPr>
        <p:spPr>
          <a:xfrm>
            <a:off x="5954486" y="5184425"/>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9" name="Footer Placeholder">
            <a:extLst>
              <a:ext uri="{FF2B5EF4-FFF2-40B4-BE49-F238E27FC236}">
                <a16:creationId xmlns:a16="http://schemas.microsoft.com/office/drawing/2014/main" id="{1DD3109E-63B3-8DC5-8E52-2D1C2457CFC1}"/>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7572978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hank You S06V1">
    <p:spTree>
      <p:nvGrpSpPr>
        <p:cNvPr id="1" name=""/>
        <p:cNvGrpSpPr/>
        <p:nvPr/>
      </p:nvGrpSpPr>
      <p:grpSpPr>
        <a:xfrm>
          <a:off x="0" y="0"/>
          <a:ext cx="0" cy="0"/>
          <a:chOff x="0" y="0"/>
          <a:chExt cx="0" cy="0"/>
        </a:xfrm>
      </p:grpSpPr>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a:cxnSpLocks/>
          </p:cNvCxnSpPr>
          <p:nvPr userDrawn="1"/>
        </p:nvCxnSpPr>
        <p:spPr>
          <a:xfrm>
            <a:off x="5376069" y="5842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F9F4F90-1F78-92DE-570A-E26D17B9DF22}"/>
              </a:ext>
            </a:extLst>
          </p:cNvPr>
          <p:cNvSpPr>
            <a:spLocks noGrp="1"/>
          </p:cNvSpPr>
          <p:nvPr>
            <p:ph type="title"/>
          </p:nvPr>
        </p:nvSpPr>
        <p:spPr>
          <a:xfrm>
            <a:off x="2027238" y="1638300"/>
            <a:ext cx="8137525" cy="1790700"/>
          </a:xfrm>
        </p:spPr>
        <p:txBody>
          <a:bodyPr anchor="b">
            <a:noAutofit/>
          </a:bodyPr>
          <a:lstStyle>
            <a:lvl1pPr algn="ctr">
              <a:defRPr sz="4400">
                <a:solidFill>
                  <a:schemeClr val="tx1"/>
                </a:solidFill>
                <a:latin typeface="+mj-lt"/>
                <a:cs typeface="Poppins" pitchFamily="2" charset="77"/>
              </a:defRPr>
            </a:lvl1pPr>
          </a:lstStyle>
          <a:p>
            <a:r>
              <a:rPr lang="en-US" dirty="0"/>
              <a:t>Click to edit Master title style</a:t>
            </a:r>
          </a:p>
        </p:txBody>
      </p:sp>
      <p:sp>
        <p:nvSpPr>
          <p:cNvPr id="7" name="Text Placeholder 16">
            <a:extLst>
              <a:ext uri="{FF2B5EF4-FFF2-40B4-BE49-F238E27FC236}">
                <a16:creationId xmlns:a16="http://schemas.microsoft.com/office/drawing/2014/main" id="{7D80E366-BDA7-4E3D-7111-708B330679AF}"/>
              </a:ext>
            </a:extLst>
          </p:cNvPr>
          <p:cNvSpPr>
            <a:spLocks noGrp="1"/>
          </p:cNvSpPr>
          <p:nvPr>
            <p:ph type="body" sz="quarter" idx="15"/>
          </p:nvPr>
        </p:nvSpPr>
        <p:spPr>
          <a:xfrm>
            <a:off x="2032000" y="3672238"/>
            <a:ext cx="8132763" cy="1547462"/>
          </a:xfrm>
        </p:spPr>
        <p:txBody>
          <a:bodyPr>
            <a:noAutofit/>
          </a:bodyPr>
          <a:lstStyle>
            <a:lvl1pPr marL="0" indent="0" algn="ctr">
              <a:lnSpc>
                <a:spcPct val="100000"/>
              </a:lnSpc>
              <a:spcBef>
                <a:spcPts val="0"/>
              </a:spcBef>
              <a:buFont typeface="Arial" panose="020B0604020202020204" pitchFamily="34" charset="0"/>
              <a:buNone/>
              <a:defRPr sz="18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3" name="Footer Placeholder">
            <a:extLst>
              <a:ext uri="{FF2B5EF4-FFF2-40B4-BE49-F238E27FC236}">
                <a16:creationId xmlns:a16="http://schemas.microsoft.com/office/drawing/2014/main" id="{ABF017DC-2311-D31A-9B2A-ECE939EB75E2}"/>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89819941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ank You S06V2">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565B1998-41C6-899C-AC12-225A7B1F1D9E}"/>
              </a:ext>
            </a:extLst>
          </p:cNvPr>
          <p:cNvSpPr>
            <a:spLocks noGrp="1"/>
          </p:cNvSpPr>
          <p:nvPr>
            <p:ph type="pic" sz="quarter" idx="47"/>
          </p:nvPr>
        </p:nvSpPr>
        <p:spPr>
          <a:xfrm>
            <a:off x="7762588" y="1"/>
            <a:ext cx="4429413" cy="3908649"/>
          </a:xfrm>
          <a:custGeom>
            <a:avLst/>
            <a:gdLst>
              <a:gd name="connsiteX0" fmla="*/ 161339 w 4429413"/>
              <a:gd name="connsiteY0" fmla="*/ 0 h 3908649"/>
              <a:gd name="connsiteX1" fmla="*/ 4429413 w 4429413"/>
              <a:gd name="connsiteY1" fmla="*/ 0 h 3908649"/>
              <a:gd name="connsiteX2" fmla="*/ 4429413 w 4429413"/>
              <a:gd name="connsiteY2" fmla="*/ 3510045 h 3908649"/>
              <a:gd name="connsiteX3" fmla="*/ 4359867 w 4429413"/>
              <a:gd name="connsiteY3" fmla="*/ 3552296 h 3908649"/>
              <a:gd name="connsiteX4" fmla="*/ 2952520 w 4429413"/>
              <a:gd name="connsiteY4" fmla="*/ 3908649 h 3908649"/>
              <a:gd name="connsiteX5" fmla="*/ 0 w 4429413"/>
              <a:gd name="connsiteY5" fmla="*/ 956129 h 3908649"/>
              <a:gd name="connsiteX6" fmla="*/ 132740 w 4429413"/>
              <a:gd name="connsiteY6" fmla="*/ 78140 h 390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9413" h="3908649">
                <a:moveTo>
                  <a:pt x="161339" y="0"/>
                </a:moveTo>
                <a:lnTo>
                  <a:pt x="4429413" y="0"/>
                </a:lnTo>
                <a:lnTo>
                  <a:pt x="4429413" y="3510045"/>
                </a:lnTo>
                <a:lnTo>
                  <a:pt x="4359867" y="3552296"/>
                </a:lnTo>
                <a:cubicBezTo>
                  <a:pt x="3941514" y="3779558"/>
                  <a:pt x="3462093" y="3908649"/>
                  <a:pt x="2952520" y="3908649"/>
                </a:cubicBezTo>
                <a:cubicBezTo>
                  <a:pt x="1321888" y="3908649"/>
                  <a:pt x="0" y="2586761"/>
                  <a:pt x="0" y="956129"/>
                </a:cubicBezTo>
                <a:cubicBezTo>
                  <a:pt x="0" y="650386"/>
                  <a:pt x="46473" y="355496"/>
                  <a:pt x="132740" y="78140"/>
                </a:cubicBezTo>
                <a:close/>
              </a:path>
            </a:pathLst>
          </a:custGeom>
        </p:spPr>
        <p:txBody>
          <a:bodyPr wrap="square">
            <a:noAutofit/>
          </a:bodyPr>
          <a:lstStyle>
            <a:lvl1pPr>
              <a:defRPr>
                <a:solidFill>
                  <a:schemeClr val="tx1"/>
                </a:solidFill>
              </a:defRPr>
            </a:lvl1pPr>
          </a:lstStyle>
          <a:p>
            <a:endParaRPr lang="en-US"/>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a:cxnSpLocks/>
          </p:cNvCxnSpPr>
          <p:nvPr userDrawn="1"/>
        </p:nvCxnSpPr>
        <p:spPr>
          <a:xfrm>
            <a:off x="1307306" y="5842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F9F4F90-1F78-92DE-570A-E26D17B9DF22}"/>
              </a:ext>
            </a:extLst>
          </p:cNvPr>
          <p:cNvSpPr>
            <a:spLocks noGrp="1"/>
          </p:cNvSpPr>
          <p:nvPr>
            <p:ph type="title"/>
          </p:nvPr>
        </p:nvSpPr>
        <p:spPr>
          <a:xfrm>
            <a:off x="1141413" y="1161143"/>
            <a:ext cx="4954587" cy="2803979"/>
          </a:xfrm>
        </p:spPr>
        <p:txBody>
          <a:bodyPr anchor="b">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7" name="Text Placeholder 16">
            <a:extLst>
              <a:ext uri="{FF2B5EF4-FFF2-40B4-BE49-F238E27FC236}">
                <a16:creationId xmlns:a16="http://schemas.microsoft.com/office/drawing/2014/main" id="{7D80E366-BDA7-4E3D-7111-708B330679AF}"/>
              </a:ext>
            </a:extLst>
          </p:cNvPr>
          <p:cNvSpPr>
            <a:spLocks noGrp="1"/>
          </p:cNvSpPr>
          <p:nvPr>
            <p:ph type="body" sz="quarter" idx="15"/>
          </p:nvPr>
        </p:nvSpPr>
        <p:spPr>
          <a:xfrm>
            <a:off x="1141413" y="4208360"/>
            <a:ext cx="4951688" cy="1547462"/>
          </a:xfrm>
        </p:spPr>
        <p:txBody>
          <a:bodyPr>
            <a:noAutofit/>
          </a:bodyPr>
          <a:lstStyle>
            <a:lvl1pPr marL="0" indent="0" algn="l">
              <a:lnSpc>
                <a:spcPct val="100000"/>
              </a:lnSpc>
              <a:spcBef>
                <a:spcPts val="0"/>
              </a:spcBef>
              <a:buFont typeface="Arial" panose="020B0604020202020204" pitchFamily="34" charset="0"/>
              <a:buNone/>
              <a:defRPr sz="18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5" name="Freeform: Shape 4">
            <a:extLst>
              <a:ext uri="{FF2B5EF4-FFF2-40B4-BE49-F238E27FC236}">
                <a16:creationId xmlns:a16="http://schemas.microsoft.com/office/drawing/2014/main" id="{927FA16A-2EF4-53CB-99BC-9C87F369CB5A}"/>
              </a:ext>
            </a:extLst>
          </p:cNvPr>
          <p:cNvSpPr/>
          <p:nvPr userDrawn="1"/>
        </p:nvSpPr>
        <p:spPr>
          <a:xfrm>
            <a:off x="6447844" y="1"/>
            <a:ext cx="5744157" cy="5223393"/>
          </a:xfrm>
          <a:custGeom>
            <a:avLst/>
            <a:gdLst>
              <a:gd name="connsiteX0" fmla="*/ 111413 w 5744157"/>
              <a:gd name="connsiteY0" fmla="*/ 0 h 5223393"/>
              <a:gd name="connsiteX1" fmla="*/ 1476083 w 5744157"/>
              <a:gd name="connsiteY1" fmla="*/ 0 h 5223393"/>
              <a:gd name="connsiteX2" fmla="*/ 1447484 w 5744157"/>
              <a:gd name="connsiteY2" fmla="*/ 78140 h 5223393"/>
              <a:gd name="connsiteX3" fmla="*/ 1314744 w 5744157"/>
              <a:gd name="connsiteY3" fmla="*/ 956129 h 5223393"/>
              <a:gd name="connsiteX4" fmla="*/ 4267264 w 5744157"/>
              <a:gd name="connsiteY4" fmla="*/ 3908649 h 5223393"/>
              <a:gd name="connsiteX5" fmla="*/ 5674610 w 5744157"/>
              <a:gd name="connsiteY5" fmla="*/ 3552296 h 5223393"/>
              <a:gd name="connsiteX6" fmla="*/ 5744157 w 5744157"/>
              <a:gd name="connsiteY6" fmla="*/ 3510045 h 5223393"/>
              <a:gd name="connsiteX7" fmla="*/ 5744157 w 5744157"/>
              <a:gd name="connsiteY7" fmla="*/ 4960646 h 5223393"/>
              <a:gd name="connsiteX8" fmla="*/ 5734492 w 5744157"/>
              <a:gd name="connsiteY8" fmla="*/ 4964457 h 5223393"/>
              <a:gd name="connsiteX9" fmla="*/ 4267264 w 5744157"/>
              <a:gd name="connsiteY9" fmla="*/ 5223393 h 5223393"/>
              <a:gd name="connsiteX10" fmla="*/ 0 w 5744157"/>
              <a:gd name="connsiteY10" fmla="*/ 956129 h 5223393"/>
              <a:gd name="connsiteX11" fmla="*/ 86696 w 5744157"/>
              <a:gd name="connsiteY11" fmla="*/ 96127 h 522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44157" h="5223393">
                <a:moveTo>
                  <a:pt x="111413" y="0"/>
                </a:moveTo>
                <a:lnTo>
                  <a:pt x="1476083" y="0"/>
                </a:lnTo>
                <a:lnTo>
                  <a:pt x="1447484" y="78140"/>
                </a:lnTo>
                <a:cubicBezTo>
                  <a:pt x="1361217" y="355496"/>
                  <a:pt x="1314744" y="650386"/>
                  <a:pt x="1314744" y="956129"/>
                </a:cubicBezTo>
                <a:cubicBezTo>
                  <a:pt x="1314744" y="2586761"/>
                  <a:pt x="2636632" y="3908649"/>
                  <a:pt x="4267264" y="3908649"/>
                </a:cubicBezTo>
                <a:cubicBezTo>
                  <a:pt x="4776836" y="3908649"/>
                  <a:pt x="5256258" y="3779559"/>
                  <a:pt x="5674610" y="3552296"/>
                </a:cubicBezTo>
                <a:lnTo>
                  <a:pt x="5744157" y="3510045"/>
                </a:lnTo>
                <a:lnTo>
                  <a:pt x="5744157" y="4960646"/>
                </a:lnTo>
                <a:lnTo>
                  <a:pt x="5734492" y="4964457"/>
                </a:lnTo>
                <a:cubicBezTo>
                  <a:pt x="5276987" y="5131972"/>
                  <a:pt x="4782802" y="5223393"/>
                  <a:pt x="4267264" y="5223393"/>
                </a:cubicBezTo>
                <a:cubicBezTo>
                  <a:pt x="1910519" y="5223393"/>
                  <a:pt x="0" y="3312874"/>
                  <a:pt x="0" y="956129"/>
                </a:cubicBezTo>
                <a:cubicBezTo>
                  <a:pt x="0" y="661536"/>
                  <a:pt x="29852" y="373915"/>
                  <a:pt x="86696" y="96127"/>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3" name="Footer Placeholder">
            <a:extLst>
              <a:ext uri="{FF2B5EF4-FFF2-40B4-BE49-F238E27FC236}">
                <a16:creationId xmlns:a16="http://schemas.microsoft.com/office/drawing/2014/main" id="{EACD4F5F-0567-25BA-FDCB-EAA77B03B8EE}"/>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99196627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Thank You S06V3">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BB3E57F-536A-D090-6B54-84FBA676666D}"/>
              </a:ext>
            </a:extLst>
          </p:cNvPr>
          <p:cNvSpPr/>
          <p:nvPr userDrawn="1"/>
        </p:nvSpPr>
        <p:spPr>
          <a:xfrm>
            <a:off x="10757694" y="1811338"/>
            <a:ext cx="1434306" cy="2868612"/>
          </a:xfrm>
          <a:custGeom>
            <a:avLst/>
            <a:gdLst>
              <a:gd name="connsiteX0" fmla="*/ 1434306 w 1434306"/>
              <a:gd name="connsiteY0" fmla="*/ 0 h 2868612"/>
              <a:gd name="connsiteX1" fmla="*/ 1434306 w 1434306"/>
              <a:gd name="connsiteY1" fmla="*/ 717153 h 2868612"/>
              <a:gd name="connsiteX2" fmla="*/ 717153 w 1434306"/>
              <a:gd name="connsiteY2" fmla="*/ 1434306 h 2868612"/>
              <a:gd name="connsiteX3" fmla="*/ 1434306 w 1434306"/>
              <a:gd name="connsiteY3" fmla="*/ 2151459 h 2868612"/>
              <a:gd name="connsiteX4" fmla="*/ 1434306 w 1434306"/>
              <a:gd name="connsiteY4" fmla="*/ 2868612 h 2868612"/>
              <a:gd name="connsiteX5" fmla="*/ 0 w 1434306"/>
              <a:gd name="connsiteY5" fmla="*/ 1434306 h 2868612"/>
              <a:gd name="connsiteX6" fmla="*/ 1434306 w 1434306"/>
              <a:gd name="connsiteY6" fmla="*/ 0 h 286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4306" h="2868612">
                <a:moveTo>
                  <a:pt x="1434306" y="0"/>
                </a:moveTo>
                <a:lnTo>
                  <a:pt x="1434306" y="717153"/>
                </a:lnTo>
                <a:cubicBezTo>
                  <a:pt x="1038236" y="717153"/>
                  <a:pt x="717153" y="1038236"/>
                  <a:pt x="717153" y="1434306"/>
                </a:cubicBezTo>
                <a:cubicBezTo>
                  <a:pt x="717153" y="1830377"/>
                  <a:pt x="1038236" y="2151459"/>
                  <a:pt x="1434306" y="2151459"/>
                </a:cubicBezTo>
                <a:lnTo>
                  <a:pt x="1434306" y="2868612"/>
                </a:lnTo>
                <a:cubicBezTo>
                  <a:pt x="642160" y="2868612"/>
                  <a:pt x="0" y="2226452"/>
                  <a:pt x="0" y="1434306"/>
                </a:cubicBezTo>
                <a:cubicBezTo>
                  <a:pt x="0" y="642160"/>
                  <a:pt x="642160" y="0"/>
                  <a:pt x="1434306"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a:cxnSpLocks/>
          </p:cNvCxnSpPr>
          <p:nvPr userDrawn="1"/>
        </p:nvCxnSpPr>
        <p:spPr>
          <a:xfrm>
            <a:off x="10164762" y="5842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F9F4F90-1F78-92DE-570A-E26D17B9DF22}"/>
              </a:ext>
            </a:extLst>
          </p:cNvPr>
          <p:cNvSpPr>
            <a:spLocks noGrp="1"/>
          </p:cNvSpPr>
          <p:nvPr>
            <p:ph type="title"/>
          </p:nvPr>
        </p:nvSpPr>
        <p:spPr>
          <a:xfrm>
            <a:off x="1141413" y="2609850"/>
            <a:ext cx="9023350" cy="1790700"/>
          </a:xfrm>
        </p:spPr>
        <p:txBody>
          <a:bodyPr anchor="b">
            <a:noAutofit/>
          </a:bodyPr>
          <a:lstStyle>
            <a:lvl1pPr algn="r">
              <a:defRPr sz="4400">
                <a:solidFill>
                  <a:schemeClr val="tx1"/>
                </a:solidFill>
                <a:latin typeface="+mj-lt"/>
                <a:cs typeface="Poppins" pitchFamily="2" charset="77"/>
              </a:defRPr>
            </a:lvl1pPr>
          </a:lstStyle>
          <a:p>
            <a:r>
              <a:rPr lang="en-US" dirty="0"/>
              <a:t>Click to edit Master title style</a:t>
            </a:r>
          </a:p>
        </p:txBody>
      </p:sp>
      <p:sp>
        <p:nvSpPr>
          <p:cNvPr id="7" name="Text Placeholder 16">
            <a:extLst>
              <a:ext uri="{FF2B5EF4-FFF2-40B4-BE49-F238E27FC236}">
                <a16:creationId xmlns:a16="http://schemas.microsoft.com/office/drawing/2014/main" id="{7D80E366-BDA7-4E3D-7111-708B330679AF}"/>
              </a:ext>
            </a:extLst>
          </p:cNvPr>
          <p:cNvSpPr>
            <a:spLocks noGrp="1"/>
          </p:cNvSpPr>
          <p:nvPr>
            <p:ph type="body" sz="quarter" idx="15"/>
          </p:nvPr>
        </p:nvSpPr>
        <p:spPr>
          <a:xfrm>
            <a:off x="1146693" y="4643788"/>
            <a:ext cx="9018070" cy="1547462"/>
          </a:xfrm>
        </p:spPr>
        <p:txBody>
          <a:bodyPr>
            <a:noAutofit/>
          </a:bodyPr>
          <a:lstStyle>
            <a:lvl1pPr marL="0" indent="0" algn="r">
              <a:lnSpc>
                <a:spcPct val="100000"/>
              </a:lnSpc>
              <a:spcBef>
                <a:spcPts val="0"/>
              </a:spcBef>
              <a:buFont typeface="Arial" panose="020B0604020202020204" pitchFamily="34" charset="0"/>
              <a:buNone/>
              <a:defRPr sz="18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3" name="Footer Placeholder">
            <a:extLst>
              <a:ext uri="{FF2B5EF4-FFF2-40B4-BE49-F238E27FC236}">
                <a16:creationId xmlns:a16="http://schemas.microsoft.com/office/drawing/2014/main" id="{A2C74A7E-ED6A-0A97-6065-CD3887A5EDDF}"/>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8823909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Team S07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8" name="Straight Connector 7">
            <a:extLst>
              <a:ext uri="{FF2B5EF4-FFF2-40B4-BE49-F238E27FC236}">
                <a16:creationId xmlns:a16="http://schemas.microsoft.com/office/drawing/2014/main" id="{9223C809-2070-A766-205A-4A5BF0D3BAB0}"/>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B47AE364-288B-E529-C420-045023756738}"/>
              </a:ext>
            </a:extLst>
          </p:cNvPr>
          <p:cNvSpPr>
            <a:spLocks noGrp="1"/>
          </p:cNvSpPr>
          <p:nvPr>
            <p:ph type="body" sz="quarter" idx="47"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
        <p:nvSpPr>
          <p:cNvPr id="7" name="Picture Placeholder 7">
            <a:extLst>
              <a:ext uri="{FF2B5EF4-FFF2-40B4-BE49-F238E27FC236}">
                <a16:creationId xmlns:a16="http://schemas.microsoft.com/office/drawing/2014/main" id="{51141B57-847C-71C1-30CB-62A841B8B06D}"/>
              </a:ext>
            </a:extLst>
          </p:cNvPr>
          <p:cNvSpPr>
            <a:spLocks noGrp="1"/>
          </p:cNvSpPr>
          <p:nvPr>
            <p:ph type="pic" sz="quarter" idx="21"/>
          </p:nvPr>
        </p:nvSpPr>
        <p:spPr>
          <a:xfrm>
            <a:off x="1113363" y="1900748"/>
            <a:ext cx="3871148" cy="3871148"/>
          </a:xfrm>
          <a:prstGeom prst="ellipse">
            <a:avLst/>
          </a:prstGeom>
          <a:ln w="127000" cap="rnd">
            <a:solidFill>
              <a:schemeClr val="accent1"/>
            </a:solidFill>
            <a:miter lim="800000"/>
          </a:ln>
        </p:spPr>
        <p:txBody>
          <a:bodyPr/>
          <a:lstStyle>
            <a:lvl1pPr algn="ctr">
              <a:defRPr>
                <a:solidFill>
                  <a:schemeClr val="tx1"/>
                </a:solidFill>
              </a:defRPr>
            </a:lvl1pPr>
          </a:lstStyle>
          <a:p>
            <a:endParaRPr lang="en-US" dirty="0"/>
          </a:p>
        </p:txBody>
      </p:sp>
      <p:sp>
        <p:nvSpPr>
          <p:cNvPr id="12" name="Text Placeholder 16">
            <a:extLst>
              <a:ext uri="{FF2B5EF4-FFF2-40B4-BE49-F238E27FC236}">
                <a16:creationId xmlns:a16="http://schemas.microsoft.com/office/drawing/2014/main" id="{7663CED0-32E0-49CE-C67B-480C5D7E7E9D}"/>
              </a:ext>
            </a:extLst>
          </p:cNvPr>
          <p:cNvSpPr>
            <a:spLocks noGrp="1"/>
          </p:cNvSpPr>
          <p:nvPr>
            <p:ph type="body" sz="quarter" idx="15" hasCustomPrompt="1"/>
          </p:nvPr>
        </p:nvSpPr>
        <p:spPr>
          <a:xfrm>
            <a:off x="5572394" y="1900748"/>
            <a:ext cx="6035406" cy="726725"/>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13" name="Text Placeholder 7">
            <a:extLst>
              <a:ext uri="{FF2B5EF4-FFF2-40B4-BE49-F238E27FC236}">
                <a16:creationId xmlns:a16="http://schemas.microsoft.com/office/drawing/2014/main" id="{97133576-F85F-FA2E-FFAD-60DF435AFA88}"/>
              </a:ext>
            </a:extLst>
          </p:cNvPr>
          <p:cNvSpPr>
            <a:spLocks noGrp="1"/>
          </p:cNvSpPr>
          <p:nvPr>
            <p:ph type="body" sz="quarter" idx="16" hasCustomPrompt="1"/>
          </p:nvPr>
        </p:nvSpPr>
        <p:spPr>
          <a:xfrm>
            <a:off x="5572394" y="2688148"/>
            <a:ext cx="6035406" cy="365126"/>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16" name="Text Placeholder 7">
            <a:extLst>
              <a:ext uri="{FF2B5EF4-FFF2-40B4-BE49-F238E27FC236}">
                <a16:creationId xmlns:a16="http://schemas.microsoft.com/office/drawing/2014/main" id="{4BC5C28C-7F3C-0778-9127-6B55D48D090E}"/>
              </a:ext>
            </a:extLst>
          </p:cNvPr>
          <p:cNvSpPr>
            <a:spLocks noGrp="1"/>
          </p:cNvSpPr>
          <p:nvPr>
            <p:ph type="body" sz="quarter" idx="48" hasCustomPrompt="1"/>
          </p:nvPr>
        </p:nvSpPr>
        <p:spPr>
          <a:xfrm>
            <a:off x="5572394" y="3113948"/>
            <a:ext cx="6035406" cy="2657947"/>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Description</a:t>
            </a:r>
          </a:p>
        </p:txBody>
      </p:sp>
    </p:spTree>
    <p:extLst>
      <p:ext uri="{BB962C8B-B14F-4D97-AF65-F5344CB8AC3E}">
        <p14:creationId xmlns:p14="http://schemas.microsoft.com/office/powerpoint/2010/main" val="299198844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01V2">
    <p:bg>
      <p:bgPr>
        <a:solidFill>
          <a:schemeClr val="bg2"/>
        </a:solidFill>
        <a:effectLst/>
      </p:bgPr>
    </p:bg>
    <p:spTree>
      <p:nvGrpSpPr>
        <p:cNvPr id="1" name=""/>
        <p:cNvGrpSpPr/>
        <p:nvPr/>
      </p:nvGrpSpPr>
      <p:grpSpPr>
        <a:xfrm>
          <a:off x="0" y="0"/>
          <a:ext cx="0" cy="0"/>
          <a:chOff x="0" y="0"/>
          <a:chExt cx="0" cy="0"/>
        </a:xfrm>
      </p:grpSpPr>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731446" y="4614945"/>
            <a:ext cx="5074268" cy="707816"/>
          </a:xfrm>
          <a:prstGeom prst="rect">
            <a:avLst/>
          </a:prstGeom>
        </p:spPr>
        <p:txBody>
          <a:bodyPr>
            <a:noAutofit/>
          </a:bodyPr>
          <a:lstStyle>
            <a:lvl1pPr marL="0" indent="0">
              <a:buNone/>
              <a:defRPr sz="1800" b="0">
                <a:solidFill>
                  <a:schemeClr val="bg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731446" y="1628775"/>
            <a:ext cx="10873179" cy="2468025"/>
          </a:xfrm>
        </p:spPr>
        <p:txBody>
          <a:bodyPr anchor="ctr">
            <a:noAutofit/>
          </a:bodyPr>
          <a:lstStyle>
            <a:lvl1pPr algn="l">
              <a:defRPr sz="5400">
                <a:solidFill>
                  <a:schemeClr val="bg1"/>
                </a:solidFill>
              </a:defRPr>
            </a:lvl1pPr>
          </a:lstStyle>
          <a:p>
            <a:endParaRPr lang="en-GB" dirty="0"/>
          </a:p>
        </p:txBody>
      </p:sp>
      <p:sp>
        <p:nvSpPr>
          <p:cNvPr id="8" name="Text Placeholder 29">
            <a:extLst>
              <a:ext uri="{FF2B5EF4-FFF2-40B4-BE49-F238E27FC236}">
                <a16:creationId xmlns:a16="http://schemas.microsoft.com/office/drawing/2014/main" id="{73E0654F-4709-9928-E09F-2A00AF8174F2}"/>
              </a:ext>
            </a:extLst>
          </p:cNvPr>
          <p:cNvSpPr>
            <a:spLocks noGrp="1"/>
          </p:cNvSpPr>
          <p:nvPr>
            <p:ph type="body" sz="quarter" idx="15"/>
          </p:nvPr>
        </p:nvSpPr>
        <p:spPr>
          <a:xfrm>
            <a:off x="6229350" y="4614945"/>
            <a:ext cx="5375274" cy="707816"/>
          </a:xfrm>
          <a:prstGeom prst="rect">
            <a:avLst/>
          </a:prstGeom>
        </p:spPr>
        <p:txBody>
          <a:bodyPr>
            <a:noAutofit/>
          </a:bodyPr>
          <a:lstStyle>
            <a:lvl1pPr marL="0" indent="0">
              <a:buNone/>
              <a:defRPr sz="1800" b="0">
                <a:solidFill>
                  <a:schemeClr val="bg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Slide Number Placeholder 5">
            <a:extLst>
              <a:ext uri="{FF2B5EF4-FFF2-40B4-BE49-F238E27FC236}">
                <a16:creationId xmlns:a16="http://schemas.microsoft.com/office/drawing/2014/main" id="{4FE027D9-E8BA-AB34-D226-FB323E4044D4}"/>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0" name="Footer Placeholder 4">
            <a:extLst>
              <a:ext uri="{FF2B5EF4-FFF2-40B4-BE49-F238E27FC236}">
                <a16:creationId xmlns:a16="http://schemas.microsoft.com/office/drawing/2014/main" id="{C0D6385D-654E-DC48-400B-090D33BE7FA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cxnSp>
        <p:nvCxnSpPr>
          <p:cNvPr id="2" name="Straight Connector 1">
            <a:extLst>
              <a:ext uri="{FF2B5EF4-FFF2-40B4-BE49-F238E27FC236}">
                <a16:creationId xmlns:a16="http://schemas.microsoft.com/office/drawing/2014/main" id="{2346FEE9-501A-3130-038F-1856FF3A6460}"/>
              </a:ext>
            </a:extLst>
          </p:cNvPr>
          <p:cNvCxnSpPr>
            <a:cxnSpLocks/>
          </p:cNvCxnSpPr>
          <p:nvPr userDrawn="1"/>
        </p:nvCxnSpPr>
        <p:spPr>
          <a:xfrm>
            <a:off x="587375" y="2194987"/>
            <a:ext cx="0" cy="133560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4311171"/>
      </p:ext>
    </p:extLst>
  </p:cSld>
  <p:clrMapOvr>
    <a:masterClrMapping/>
  </p:clrMapOvr>
  <p:extLst>
    <p:ext uri="{DCECCB84-F9BA-43D5-87BE-67443E8EF086}">
      <p15:sldGuideLst xmlns:p15="http://schemas.microsoft.com/office/powerpoint/2012/main"/>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Team S07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8" name="Straight Connector 7">
            <a:extLst>
              <a:ext uri="{FF2B5EF4-FFF2-40B4-BE49-F238E27FC236}">
                <a16:creationId xmlns:a16="http://schemas.microsoft.com/office/drawing/2014/main" id="{9223C809-2070-A766-205A-4A5BF0D3BAB0}"/>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B47AE364-288B-E529-C420-045023756738}"/>
              </a:ext>
            </a:extLst>
          </p:cNvPr>
          <p:cNvSpPr>
            <a:spLocks noGrp="1"/>
          </p:cNvSpPr>
          <p:nvPr>
            <p:ph type="body" sz="quarter" idx="47"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
        <p:nvSpPr>
          <p:cNvPr id="7" name="Picture Placeholder 7">
            <a:extLst>
              <a:ext uri="{FF2B5EF4-FFF2-40B4-BE49-F238E27FC236}">
                <a16:creationId xmlns:a16="http://schemas.microsoft.com/office/drawing/2014/main" id="{51141B57-847C-71C1-30CB-62A841B8B06D}"/>
              </a:ext>
            </a:extLst>
          </p:cNvPr>
          <p:cNvSpPr>
            <a:spLocks noGrp="1"/>
          </p:cNvSpPr>
          <p:nvPr>
            <p:ph type="pic" sz="quarter" idx="21"/>
          </p:nvPr>
        </p:nvSpPr>
        <p:spPr>
          <a:xfrm>
            <a:off x="744969" y="1993360"/>
            <a:ext cx="2764128" cy="2764128"/>
          </a:xfrm>
          <a:prstGeom prst="ellipse">
            <a:avLst/>
          </a:prstGeom>
          <a:ln w="127000" cap="rnd">
            <a:solidFill>
              <a:schemeClr val="accent1"/>
            </a:solidFill>
            <a:miter lim="800000"/>
          </a:ln>
        </p:spPr>
        <p:txBody>
          <a:bodyPr/>
          <a:lstStyle>
            <a:lvl1pPr algn="ctr">
              <a:defRPr>
                <a:solidFill>
                  <a:schemeClr val="tx1"/>
                </a:solidFill>
              </a:defRPr>
            </a:lvl1pPr>
          </a:lstStyle>
          <a:p>
            <a:endParaRPr lang="en-US" dirty="0"/>
          </a:p>
        </p:txBody>
      </p:sp>
      <p:sp>
        <p:nvSpPr>
          <p:cNvPr id="12" name="Text Placeholder 16">
            <a:extLst>
              <a:ext uri="{FF2B5EF4-FFF2-40B4-BE49-F238E27FC236}">
                <a16:creationId xmlns:a16="http://schemas.microsoft.com/office/drawing/2014/main" id="{7663CED0-32E0-49CE-C67B-480C5D7E7E9D}"/>
              </a:ext>
            </a:extLst>
          </p:cNvPr>
          <p:cNvSpPr>
            <a:spLocks noGrp="1"/>
          </p:cNvSpPr>
          <p:nvPr>
            <p:ph type="body" sz="quarter" idx="15" hasCustomPrompt="1"/>
          </p:nvPr>
        </p:nvSpPr>
        <p:spPr>
          <a:xfrm>
            <a:off x="584201" y="5207006"/>
            <a:ext cx="3085664" cy="365126"/>
          </a:xfrm>
        </p:spPr>
        <p:txBody>
          <a:bodyPr vert="horz" lIns="91440" tIns="45720" rIns="91440" bIns="45720" rtlCol="0" anchor="b">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13" name="Text Placeholder 7">
            <a:extLst>
              <a:ext uri="{FF2B5EF4-FFF2-40B4-BE49-F238E27FC236}">
                <a16:creationId xmlns:a16="http://schemas.microsoft.com/office/drawing/2014/main" id="{97133576-F85F-FA2E-FFAD-60DF435AFA88}"/>
              </a:ext>
            </a:extLst>
          </p:cNvPr>
          <p:cNvSpPr>
            <a:spLocks noGrp="1"/>
          </p:cNvSpPr>
          <p:nvPr>
            <p:ph type="body" sz="quarter" idx="16" hasCustomPrompt="1"/>
          </p:nvPr>
        </p:nvSpPr>
        <p:spPr>
          <a:xfrm>
            <a:off x="584201" y="5579012"/>
            <a:ext cx="3085664" cy="36512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3" name="Picture Placeholder 7">
            <a:extLst>
              <a:ext uri="{FF2B5EF4-FFF2-40B4-BE49-F238E27FC236}">
                <a16:creationId xmlns:a16="http://schemas.microsoft.com/office/drawing/2014/main" id="{ACCD327D-929B-A6CB-EC1C-E6F64760AA13}"/>
              </a:ext>
            </a:extLst>
          </p:cNvPr>
          <p:cNvSpPr>
            <a:spLocks noGrp="1"/>
          </p:cNvSpPr>
          <p:nvPr>
            <p:ph type="pic" sz="quarter" idx="48"/>
          </p:nvPr>
        </p:nvSpPr>
        <p:spPr>
          <a:xfrm>
            <a:off x="4713936" y="1993360"/>
            <a:ext cx="2764128" cy="2764128"/>
          </a:xfrm>
          <a:prstGeom prst="ellipse">
            <a:avLst/>
          </a:prstGeom>
          <a:ln w="127000" cap="rnd">
            <a:solidFill>
              <a:schemeClr val="accent1"/>
            </a:solidFill>
            <a:miter lim="800000"/>
          </a:ln>
        </p:spPr>
        <p:txBody>
          <a:bodyPr/>
          <a:lstStyle>
            <a:lvl1pPr algn="ctr">
              <a:defRPr>
                <a:solidFill>
                  <a:schemeClr val="tx1"/>
                </a:solidFill>
              </a:defRPr>
            </a:lvl1pPr>
          </a:lstStyle>
          <a:p>
            <a:endParaRPr lang="en-US" dirty="0"/>
          </a:p>
        </p:txBody>
      </p:sp>
      <p:sp>
        <p:nvSpPr>
          <p:cNvPr id="4" name="Text Placeholder 16">
            <a:extLst>
              <a:ext uri="{FF2B5EF4-FFF2-40B4-BE49-F238E27FC236}">
                <a16:creationId xmlns:a16="http://schemas.microsoft.com/office/drawing/2014/main" id="{BC6B896B-9BAC-ABE6-BEB1-352009CA61F1}"/>
              </a:ext>
            </a:extLst>
          </p:cNvPr>
          <p:cNvSpPr>
            <a:spLocks noGrp="1"/>
          </p:cNvSpPr>
          <p:nvPr>
            <p:ph type="body" sz="quarter" idx="49" hasCustomPrompt="1"/>
          </p:nvPr>
        </p:nvSpPr>
        <p:spPr>
          <a:xfrm>
            <a:off x="4553168" y="5207006"/>
            <a:ext cx="3085664" cy="365126"/>
          </a:xfrm>
        </p:spPr>
        <p:txBody>
          <a:bodyPr vert="horz" lIns="91440" tIns="45720" rIns="91440" bIns="45720" rtlCol="0" anchor="b">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6" name="Text Placeholder 7">
            <a:extLst>
              <a:ext uri="{FF2B5EF4-FFF2-40B4-BE49-F238E27FC236}">
                <a16:creationId xmlns:a16="http://schemas.microsoft.com/office/drawing/2014/main" id="{86AACF84-1831-0A89-4348-6C65E1C8FCB0}"/>
              </a:ext>
            </a:extLst>
          </p:cNvPr>
          <p:cNvSpPr>
            <a:spLocks noGrp="1"/>
          </p:cNvSpPr>
          <p:nvPr>
            <p:ph type="body" sz="quarter" idx="50" hasCustomPrompt="1"/>
          </p:nvPr>
        </p:nvSpPr>
        <p:spPr>
          <a:xfrm>
            <a:off x="4553168" y="5579012"/>
            <a:ext cx="3085664" cy="36512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9" name="Picture Placeholder 7">
            <a:extLst>
              <a:ext uri="{FF2B5EF4-FFF2-40B4-BE49-F238E27FC236}">
                <a16:creationId xmlns:a16="http://schemas.microsoft.com/office/drawing/2014/main" id="{CFCA0FD3-70B4-E171-9BC2-34498F9F58D1}"/>
              </a:ext>
            </a:extLst>
          </p:cNvPr>
          <p:cNvSpPr>
            <a:spLocks noGrp="1"/>
          </p:cNvSpPr>
          <p:nvPr>
            <p:ph type="pic" sz="quarter" idx="51"/>
          </p:nvPr>
        </p:nvSpPr>
        <p:spPr>
          <a:xfrm>
            <a:off x="8682904" y="1993360"/>
            <a:ext cx="2764128" cy="2764128"/>
          </a:xfrm>
          <a:prstGeom prst="ellipse">
            <a:avLst/>
          </a:prstGeom>
          <a:ln w="127000" cap="rnd">
            <a:solidFill>
              <a:schemeClr val="accent1"/>
            </a:solidFill>
            <a:miter lim="800000"/>
          </a:ln>
        </p:spPr>
        <p:txBody>
          <a:bodyPr/>
          <a:lstStyle>
            <a:lvl1pPr algn="ctr">
              <a:defRPr>
                <a:solidFill>
                  <a:schemeClr val="tx1"/>
                </a:solidFill>
              </a:defRPr>
            </a:lvl1pPr>
          </a:lstStyle>
          <a:p>
            <a:endParaRPr lang="en-US" dirty="0"/>
          </a:p>
        </p:txBody>
      </p:sp>
      <p:sp>
        <p:nvSpPr>
          <p:cNvPr id="10" name="Text Placeholder 16">
            <a:extLst>
              <a:ext uri="{FF2B5EF4-FFF2-40B4-BE49-F238E27FC236}">
                <a16:creationId xmlns:a16="http://schemas.microsoft.com/office/drawing/2014/main" id="{A6B80EF8-6688-F9F1-C6CF-BBB4A866B661}"/>
              </a:ext>
            </a:extLst>
          </p:cNvPr>
          <p:cNvSpPr>
            <a:spLocks noGrp="1"/>
          </p:cNvSpPr>
          <p:nvPr>
            <p:ph type="body" sz="quarter" idx="52" hasCustomPrompt="1"/>
          </p:nvPr>
        </p:nvSpPr>
        <p:spPr>
          <a:xfrm>
            <a:off x="8522136" y="5207006"/>
            <a:ext cx="3085664" cy="365126"/>
          </a:xfrm>
        </p:spPr>
        <p:txBody>
          <a:bodyPr vert="horz" lIns="91440" tIns="45720" rIns="91440" bIns="45720" rtlCol="0" anchor="b">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11" name="Text Placeholder 7">
            <a:extLst>
              <a:ext uri="{FF2B5EF4-FFF2-40B4-BE49-F238E27FC236}">
                <a16:creationId xmlns:a16="http://schemas.microsoft.com/office/drawing/2014/main" id="{D5153183-94E9-0A72-28DD-609DD6EB8434}"/>
              </a:ext>
            </a:extLst>
          </p:cNvPr>
          <p:cNvSpPr>
            <a:spLocks noGrp="1"/>
          </p:cNvSpPr>
          <p:nvPr>
            <p:ph type="body" sz="quarter" idx="53" hasCustomPrompt="1"/>
          </p:nvPr>
        </p:nvSpPr>
        <p:spPr>
          <a:xfrm>
            <a:off x="8522136" y="5579012"/>
            <a:ext cx="3085664" cy="36512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Tree>
    <p:extLst>
      <p:ext uri="{BB962C8B-B14F-4D97-AF65-F5344CB8AC3E}">
        <p14:creationId xmlns:p14="http://schemas.microsoft.com/office/powerpoint/2010/main" val="197913255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Team S07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8" name="Straight Connector 7">
            <a:extLst>
              <a:ext uri="{FF2B5EF4-FFF2-40B4-BE49-F238E27FC236}">
                <a16:creationId xmlns:a16="http://schemas.microsoft.com/office/drawing/2014/main" id="{9223C809-2070-A766-205A-4A5BF0D3BAB0}"/>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B47AE364-288B-E529-C420-045023756738}"/>
              </a:ext>
            </a:extLst>
          </p:cNvPr>
          <p:cNvSpPr>
            <a:spLocks noGrp="1"/>
          </p:cNvSpPr>
          <p:nvPr>
            <p:ph type="body" sz="quarter" idx="47"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
        <p:nvSpPr>
          <p:cNvPr id="7" name="Picture Placeholder 7">
            <a:extLst>
              <a:ext uri="{FF2B5EF4-FFF2-40B4-BE49-F238E27FC236}">
                <a16:creationId xmlns:a16="http://schemas.microsoft.com/office/drawing/2014/main" id="{51141B57-847C-71C1-30CB-62A841B8B06D}"/>
              </a:ext>
            </a:extLst>
          </p:cNvPr>
          <p:cNvSpPr>
            <a:spLocks noGrp="1"/>
          </p:cNvSpPr>
          <p:nvPr>
            <p:ph type="pic" sz="quarter" idx="21"/>
          </p:nvPr>
        </p:nvSpPr>
        <p:spPr>
          <a:xfrm>
            <a:off x="675000" y="2206683"/>
            <a:ext cx="2337481" cy="2337481"/>
          </a:xfrm>
          <a:prstGeom prst="ellipse">
            <a:avLst/>
          </a:prstGeom>
          <a:ln w="127000" cap="rnd">
            <a:solidFill>
              <a:schemeClr val="accent1"/>
            </a:solidFill>
            <a:miter lim="800000"/>
          </a:ln>
        </p:spPr>
        <p:txBody>
          <a:bodyPr/>
          <a:lstStyle>
            <a:lvl1pPr algn="ctr">
              <a:defRPr>
                <a:solidFill>
                  <a:schemeClr val="tx1"/>
                </a:solidFill>
              </a:defRPr>
            </a:lvl1pPr>
          </a:lstStyle>
          <a:p>
            <a:endParaRPr lang="en-US" dirty="0"/>
          </a:p>
        </p:txBody>
      </p:sp>
      <p:sp>
        <p:nvSpPr>
          <p:cNvPr id="12" name="Text Placeholder 16">
            <a:extLst>
              <a:ext uri="{FF2B5EF4-FFF2-40B4-BE49-F238E27FC236}">
                <a16:creationId xmlns:a16="http://schemas.microsoft.com/office/drawing/2014/main" id="{7663CED0-32E0-49CE-C67B-480C5D7E7E9D}"/>
              </a:ext>
            </a:extLst>
          </p:cNvPr>
          <p:cNvSpPr>
            <a:spLocks noGrp="1"/>
          </p:cNvSpPr>
          <p:nvPr>
            <p:ph type="body" sz="quarter" idx="15" hasCustomPrompt="1"/>
          </p:nvPr>
        </p:nvSpPr>
        <p:spPr>
          <a:xfrm>
            <a:off x="587376" y="4993683"/>
            <a:ext cx="2512730" cy="365126"/>
          </a:xfrm>
        </p:spPr>
        <p:txBody>
          <a:bodyPr vert="horz" lIns="91440" tIns="45720" rIns="91440" bIns="45720" rtlCol="0" anchor="b">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13" name="Text Placeholder 7">
            <a:extLst>
              <a:ext uri="{FF2B5EF4-FFF2-40B4-BE49-F238E27FC236}">
                <a16:creationId xmlns:a16="http://schemas.microsoft.com/office/drawing/2014/main" id="{97133576-F85F-FA2E-FFAD-60DF435AFA88}"/>
              </a:ext>
            </a:extLst>
          </p:cNvPr>
          <p:cNvSpPr>
            <a:spLocks noGrp="1"/>
          </p:cNvSpPr>
          <p:nvPr>
            <p:ph type="body" sz="quarter" idx="16" hasCustomPrompt="1"/>
          </p:nvPr>
        </p:nvSpPr>
        <p:spPr>
          <a:xfrm>
            <a:off x="587376" y="5365689"/>
            <a:ext cx="2512730" cy="36512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17" name="Picture Placeholder 7">
            <a:extLst>
              <a:ext uri="{FF2B5EF4-FFF2-40B4-BE49-F238E27FC236}">
                <a16:creationId xmlns:a16="http://schemas.microsoft.com/office/drawing/2014/main" id="{B7EA4AC8-1D05-3D1F-01E5-6C65A8242366}"/>
              </a:ext>
            </a:extLst>
          </p:cNvPr>
          <p:cNvSpPr>
            <a:spLocks noGrp="1"/>
          </p:cNvSpPr>
          <p:nvPr>
            <p:ph type="pic" sz="quarter" idx="48"/>
          </p:nvPr>
        </p:nvSpPr>
        <p:spPr>
          <a:xfrm>
            <a:off x="3509850" y="2206683"/>
            <a:ext cx="2337481" cy="2337481"/>
          </a:xfrm>
          <a:prstGeom prst="ellipse">
            <a:avLst/>
          </a:prstGeom>
          <a:ln w="127000" cap="rnd">
            <a:solidFill>
              <a:schemeClr val="accent1"/>
            </a:solidFill>
            <a:miter lim="800000"/>
          </a:ln>
        </p:spPr>
        <p:txBody>
          <a:bodyPr/>
          <a:lstStyle>
            <a:lvl1pPr algn="ctr">
              <a:defRPr>
                <a:solidFill>
                  <a:schemeClr val="tx1"/>
                </a:solidFill>
              </a:defRPr>
            </a:lvl1pPr>
          </a:lstStyle>
          <a:p>
            <a:endParaRPr lang="en-US" dirty="0"/>
          </a:p>
        </p:txBody>
      </p:sp>
      <p:sp>
        <p:nvSpPr>
          <p:cNvPr id="18" name="Text Placeholder 16">
            <a:extLst>
              <a:ext uri="{FF2B5EF4-FFF2-40B4-BE49-F238E27FC236}">
                <a16:creationId xmlns:a16="http://schemas.microsoft.com/office/drawing/2014/main" id="{C6A974CB-C98F-35EC-D83A-48380A104107}"/>
              </a:ext>
            </a:extLst>
          </p:cNvPr>
          <p:cNvSpPr>
            <a:spLocks noGrp="1"/>
          </p:cNvSpPr>
          <p:nvPr>
            <p:ph type="body" sz="quarter" idx="49" hasCustomPrompt="1"/>
          </p:nvPr>
        </p:nvSpPr>
        <p:spPr>
          <a:xfrm>
            <a:off x="3422225" y="4993683"/>
            <a:ext cx="2512730" cy="365126"/>
          </a:xfrm>
        </p:spPr>
        <p:txBody>
          <a:bodyPr vert="horz" lIns="91440" tIns="45720" rIns="91440" bIns="45720" rtlCol="0" anchor="b">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19" name="Text Placeholder 7">
            <a:extLst>
              <a:ext uri="{FF2B5EF4-FFF2-40B4-BE49-F238E27FC236}">
                <a16:creationId xmlns:a16="http://schemas.microsoft.com/office/drawing/2014/main" id="{82A95964-A47F-2F62-9759-FCCC962CFB4A}"/>
              </a:ext>
            </a:extLst>
          </p:cNvPr>
          <p:cNvSpPr>
            <a:spLocks noGrp="1"/>
          </p:cNvSpPr>
          <p:nvPr>
            <p:ph type="body" sz="quarter" idx="50" hasCustomPrompt="1"/>
          </p:nvPr>
        </p:nvSpPr>
        <p:spPr>
          <a:xfrm>
            <a:off x="3422225" y="5365689"/>
            <a:ext cx="2512730" cy="36512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20" name="Picture Placeholder 7">
            <a:extLst>
              <a:ext uri="{FF2B5EF4-FFF2-40B4-BE49-F238E27FC236}">
                <a16:creationId xmlns:a16="http://schemas.microsoft.com/office/drawing/2014/main" id="{0E81A434-95DF-2473-CC4C-EBC71AA9E03C}"/>
              </a:ext>
            </a:extLst>
          </p:cNvPr>
          <p:cNvSpPr>
            <a:spLocks noGrp="1"/>
          </p:cNvSpPr>
          <p:nvPr>
            <p:ph type="pic" sz="quarter" idx="51"/>
          </p:nvPr>
        </p:nvSpPr>
        <p:spPr>
          <a:xfrm>
            <a:off x="6344700" y="2206683"/>
            <a:ext cx="2337481" cy="2337481"/>
          </a:xfrm>
          <a:prstGeom prst="ellipse">
            <a:avLst/>
          </a:prstGeom>
          <a:ln w="127000" cap="rnd">
            <a:solidFill>
              <a:schemeClr val="accent1"/>
            </a:solidFill>
            <a:miter lim="800000"/>
          </a:ln>
        </p:spPr>
        <p:txBody>
          <a:bodyPr/>
          <a:lstStyle>
            <a:lvl1pPr algn="ctr">
              <a:defRPr>
                <a:solidFill>
                  <a:schemeClr val="tx1"/>
                </a:solidFill>
              </a:defRPr>
            </a:lvl1pPr>
          </a:lstStyle>
          <a:p>
            <a:endParaRPr lang="en-US" dirty="0"/>
          </a:p>
        </p:txBody>
      </p:sp>
      <p:sp>
        <p:nvSpPr>
          <p:cNvPr id="21" name="Text Placeholder 16">
            <a:extLst>
              <a:ext uri="{FF2B5EF4-FFF2-40B4-BE49-F238E27FC236}">
                <a16:creationId xmlns:a16="http://schemas.microsoft.com/office/drawing/2014/main" id="{A945E637-9AF1-8848-D4D3-2A318F907C30}"/>
              </a:ext>
            </a:extLst>
          </p:cNvPr>
          <p:cNvSpPr>
            <a:spLocks noGrp="1"/>
          </p:cNvSpPr>
          <p:nvPr>
            <p:ph type="body" sz="quarter" idx="52" hasCustomPrompt="1"/>
          </p:nvPr>
        </p:nvSpPr>
        <p:spPr>
          <a:xfrm>
            <a:off x="6257074" y="4993683"/>
            <a:ext cx="2512730" cy="365126"/>
          </a:xfrm>
        </p:spPr>
        <p:txBody>
          <a:bodyPr vert="horz" lIns="91440" tIns="45720" rIns="91440" bIns="45720" rtlCol="0" anchor="b">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22" name="Text Placeholder 7">
            <a:extLst>
              <a:ext uri="{FF2B5EF4-FFF2-40B4-BE49-F238E27FC236}">
                <a16:creationId xmlns:a16="http://schemas.microsoft.com/office/drawing/2014/main" id="{6EF43103-51F4-E499-2B0D-749BE8DB0750}"/>
              </a:ext>
            </a:extLst>
          </p:cNvPr>
          <p:cNvSpPr>
            <a:spLocks noGrp="1"/>
          </p:cNvSpPr>
          <p:nvPr>
            <p:ph type="body" sz="quarter" idx="53" hasCustomPrompt="1"/>
          </p:nvPr>
        </p:nvSpPr>
        <p:spPr>
          <a:xfrm>
            <a:off x="6257074" y="5365689"/>
            <a:ext cx="2512730" cy="36512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23" name="Picture Placeholder 7">
            <a:extLst>
              <a:ext uri="{FF2B5EF4-FFF2-40B4-BE49-F238E27FC236}">
                <a16:creationId xmlns:a16="http://schemas.microsoft.com/office/drawing/2014/main" id="{D63845C7-8B40-CC88-EB33-12E2DBC52D6D}"/>
              </a:ext>
            </a:extLst>
          </p:cNvPr>
          <p:cNvSpPr>
            <a:spLocks noGrp="1"/>
          </p:cNvSpPr>
          <p:nvPr>
            <p:ph type="pic" sz="quarter" idx="54"/>
          </p:nvPr>
        </p:nvSpPr>
        <p:spPr>
          <a:xfrm>
            <a:off x="9179549" y="2206683"/>
            <a:ext cx="2337481" cy="2337481"/>
          </a:xfrm>
          <a:prstGeom prst="ellipse">
            <a:avLst/>
          </a:prstGeom>
          <a:ln w="127000" cap="rnd">
            <a:solidFill>
              <a:schemeClr val="accent1"/>
            </a:solidFill>
            <a:miter lim="800000"/>
          </a:ln>
        </p:spPr>
        <p:txBody>
          <a:bodyPr/>
          <a:lstStyle>
            <a:lvl1pPr algn="ctr">
              <a:defRPr>
                <a:solidFill>
                  <a:schemeClr val="tx1"/>
                </a:solidFill>
              </a:defRPr>
            </a:lvl1pPr>
          </a:lstStyle>
          <a:p>
            <a:endParaRPr lang="en-US" dirty="0"/>
          </a:p>
        </p:txBody>
      </p:sp>
      <p:sp>
        <p:nvSpPr>
          <p:cNvPr id="24" name="Text Placeholder 16">
            <a:extLst>
              <a:ext uri="{FF2B5EF4-FFF2-40B4-BE49-F238E27FC236}">
                <a16:creationId xmlns:a16="http://schemas.microsoft.com/office/drawing/2014/main" id="{8651D18D-C486-EECB-5929-EA95390FD142}"/>
              </a:ext>
            </a:extLst>
          </p:cNvPr>
          <p:cNvSpPr>
            <a:spLocks noGrp="1"/>
          </p:cNvSpPr>
          <p:nvPr>
            <p:ph type="body" sz="quarter" idx="55" hasCustomPrompt="1"/>
          </p:nvPr>
        </p:nvSpPr>
        <p:spPr>
          <a:xfrm>
            <a:off x="9091924" y="4993683"/>
            <a:ext cx="2512730" cy="365126"/>
          </a:xfrm>
        </p:spPr>
        <p:txBody>
          <a:bodyPr vert="horz" lIns="91440" tIns="45720" rIns="91440" bIns="45720" rtlCol="0" anchor="b">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25" name="Text Placeholder 7">
            <a:extLst>
              <a:ext uri="{FF2B5EF4-FFF2-40B4-BE49-F238E27FC236}">
                <a16:creationId xmlns:a16="http://schemas.microsoft.com/office/drawing/2014/main" id="{8253D8DF-B4A4-8812-F573-5372C5096863}"/>
              </a:ext>
            </a:extLst>
          </p:cNvPr>
          <p:cNvSpPr>
            <a:spLocks noGrp="1"/>
          </p:cNvSpPr>
          <p:nvPr>
            <p:ph type="body" sz="quarter" idx="56" hasCustomPrompt="1"/>
          </p:nvPr>
        </p:nvSpPr>
        <p:spPr>
          <a:xfrm>
            <a:off x="9091924" y="5365689"/>
            <a:ext cx="2512730" cy="36512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Tree>
    <p:extLst>
      <p:ext uri="{BB962C8B-B14F-4D97-AF65-F5344CB8AC3E}">
        <p14:creationId xmlns:p14="http://schemas.microsoft.com/office/powerpoint/2010/main" val="40221423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Team S07V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8" name="Straight Connector 7">
            <a:extLst>
              <a:ext uri="{FF2B5EF4-FFF2-40B4-BE49-F238E27FC236}">
                <a16:creationId xmlns:a16="http://schemas.microsoft.com/office/drawing/2014/main" id="{9223C809-2070-A766-205A-4A5BF0D3BAB0}"/>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B47AE364-288B-E529-C420-045023756738}"/>
              </a:ext>
            </a:extLst>
          </p:cNvPr>
          <p:cNvSpPr>
            <a:spLocks noGrp="1"/>
          </p:cNvSpPr>
          <p:nvPr>
            <p:ph type="body" sz="quarter" idx="47"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
        <p:nvSpPr>
          <p:cNvPr id="7" name="Picture Placeholder 7">
            <a:extLst>
              <a:ext uri="{FF2B5EF4-FFF2-40B4-BE49-F238E27FC236}">
                <a16:creationId xmlns:a16="http://schemas.microsoft.com/office/drawing/2014/main" id="{51141B57-847C-71C1-30CB-62A841B8B06D}"/>
              </a:ext>
            </a:extLst>
          </p:cNvPr>
          <p:cNvSpPr>
            <a:spLocks noGrp="1"/>
          </p:cNvSpPr>
          <p:nvPr>
            <p:ph type="pic" sz="quarter" idx="21"/>
          </p:nvPr>
        </p:nvSpPr>
        <p:spPr>
          <a:xfrm>
            <a:off x="675000" y="1771371"/>
            <a:ext cx="3404875" cy="3404875"/>
          </a:xfrm>
          <a:prstGeom prst="ellipse">
            <a:avLst/>
          </a:prstGeom>
          <a:ln w="127000" cap="rnd">
            <a:solidFill>
              <a:schemeClr val="accent1"/>
            </a:solidFill>
            <a:miter lim="800000"/>
          </a:ln>
        </p:spPr>
        <p:txBody>
          <a:bodyPr/>
          <a:lstStyle>
            <a:lvl1pPr algn="ctr">
              <a:defRPr>
                <a:solidFill>
                  <a:schemeClr val="tx1"/>
                </a:solidFill>
              </a:defRPr>
            </a:lvl1pPr>
          </a:lstStyle>
          <a:p>
            <a:endParaRPr lang="en-US" dirty="0"/>
          </a:p>
        </p:txBody>
      </p:sp>
      <p:sp>
        <p:nvSpPr>
          <p:cNvPr id="12" name="Text Placeholder 16">
            <a:extLst>
              <a:ext uri="{FF2B5EF4-FFF2-40B4-BE49-F238E27FC236}">
                <a16:creationId xmlns:a16="http://schemas.microsoft.com/office/drawing/2014/main" id="{7663CED0-32E0-49CE-C67B-480C5D7E7E9D}"/>
              </a:ext>
            </a:extLst>
          </p:cNvPr>
          <p:cNvSpPr>
            <a:spLocks noGrp="1"/>
          </p:cNvSpPr>
          <p:nvPr>
            <p:ph type="body" sz="quarter" idx="15" hasCustomPrompt="1"/>
          </p:nvPr>
        </p:nvSpPr>
        <p:spPr>
          <a:xfrm>
            <a:off x="675000" y="5402120"/>
            <a:ext cx="3404874" cy="365126"/>
          </a:xfrm>
        </p:spPr>
        <p:txBody>
          <a:bodyPr vert="horz" lIns="91440" tIns="45720" rIns="91440" bIns="45720" rtlCol="0" anchor="b">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13" name="Text Placeholder 7">
            <a:extLst>
              <a:ext uri="{FF2B5EF4-FFF2-40B4-BE49-F238E27FC236}">
                <a16:creationId xmlns:a16="http://schemas.microsoft.com/office/drawing/2014/main" id="{97133576-F85F-FA2E-FFAD-60DF435AFA88}"/>
              </a:ext>
            </a:extLst>
          </p:cNvPr>
          <p:cNvSpPr>
            <a:spLocks noGrp="1"/>
          </p:cNvSpPr>
          <p:nvPr>
            <p:ph type="body" sz="quarter" idx="16" hasCustomPrompt="1"/>
          </p:nvPr>
        </p:nvSpPr>
        <p:spPr>
          <a:xfrm>
            <a:off x="675000" y="5774126"/>
            <a:ext cx="3404874" cy="36512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17" name="Picture Placeholder 7">
            <a:extLst>
              <a:ext uri="{FF2B5EF4-FFF2-40B4-BE49-F238E27FC236}">
                <a16:creationId xmlns:a16="http://schemas.microsoft.com/office/drawing/2014/main" id="{B7EA4AC8-1D05-3D1F-01E5-6C65A8242366}"/>
              </a:ext>
            </a:extLst>
          </p:cNvPr>
          <p:cNvSpPr>
            <a:spLocks noGrp="1"/>
          </p:cNvSpPr>
          <p:nvPr>
            <p:ph type="pic" sz="quarter" idx="48"/>
          </p:nvPr>
        </p:nvSpPr>
        <p:spPr>
          <a:xfrm>
            <a:off x="5115804" y="1852286"/>
            <a:ext cx="1121236" cy="1121236"/>
          </a:xfrm>
          <a:prstGeom prst="ellipse">
            <a:avLst/>
          </a:prstGeom>
          <a:ln w="127000" cap="rnd">
            <a:solidFill>
              <a:schemeClr val="accent1"/>
            </a:solidFill>
            <a:miter lim="800000"/>
          </a:ln>
        </p:spPr>
        <p:txBody>
          <a:bodyPr>
            <a:normAutofit/>
          </a:bodyPr>
          <a:lstStyle>
            <a:lvl1pPr algn="ctr">
              <a:defRPr sz="1200">
                <a:solidFill>
                  <a:schemeClr val="tx1"/>
                </a:solidFill>
              </a:defRPr>
            </a:lvl1pPr>
          </a:lstStyle>
          <a:p>
            <a:endParaRPr lang="en-US" dirty="0"/>
          </a:p>
        </p:txBody>
      </p:sp>
      <p:sp>
        <p:nvSpPr>
          <p:cNvPr id="18" name="Text Placeholder 16">
            <a:extLst>
              <a:ext uri="{FF2B5EF4-FFF2-40B4-BE49-F238E27FC236}">
                <a16:creationId xmlns:a16="http://schemas.microsoft.com/office/drawing/2014/main" id="{C6A974CB-C98F-35EC-D83A-48380A104107}"/>
              </a:ext>
            </a:extLst>
          </p:cNvPr>
          <p:cNvSpPr>
            <a:spLocks noGrp="1"/>
          </p:cNvSpPr>
          <p:nvPr>
            <p:ph type="body" sz="quarter" idx="49" hasCustomPrompt="1"/>
          </p:nvPr>
        </p:nvSpPr>
        <p:spPr>
          <a:xfrm>
            <a:off x="4592713" y="3217582"/>
            <a:ext cx="2167416" cy="304409"/>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19" name="Text Placeholder 7">
            <a:extLst>
              <a:ext uri="{FF2B5EF4-FFF2-40B4-BE49-F238E27FC236}">
                <a16:creationId xmlns:a16="http://schemas.microsoft.com/office/drawing/2014/main" id="{82A95964-A47F-2F62-9759-FCCC962CFB4A}"/>
              </a:ext>
            </a:extLst>
          </p:cNvPr>
          <p:cNvSpPr>
            <a:spLocks noGrp="1"/>
          </p:cNvSpPr>
          <p:nvPr>
            <p:ph type="body" sz="quarter" idx="50" hasCustomPrompt="1"/>
          </p:nvPr>
        </p:nvSpPr>
        <p:spPr>
          <a:xfrm>
            <a:off x="4592713" y="3528872"/>
            <a:ext cx="2167416" cy="304409"/>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14" name="Picture Placeholder 7">
            <a:extLst>
              <a:ext uri="{FF2B5EF4-FFF2-40B4-BE49-F238E27FC236}">
                <a16:creationId xmlns:a16="http://schemas.microsoft.com/office/drawing/2014/main" id="{5230CCEA-1C66-3E0C-4CE3-036DF69CEBC7}"/>
              </a:ext>
            </a:extLst>
          </p:cNvPr>
          <p:cNvSpPr>
            <a:spLocks noGrp="1"/>
          </p:cNvSpPr>
          <p:nvPr>
            <p:ph type="pic" sz="quarter" idx="51"/>
          </p:nvPr>
        </p:nvSpPr>
        <p:spPr>
          <a:xfrm>
            <a:off x="5115804" y="4158257"/>
            <a:ext cx="1121236" cy="1121236"/>
          </a:xfrm>
          <a:prstGeom prst="ellipse">
            <a:avLst/>
          </a:prstGeom>
          <a:ln w="127000" cap="rnd">
            <a:solidFill>
              <a:schemeClr val="accent1"/>
            </a:solidFill>
            <a:miter lim="800000"/>
          </a:ln>
        </p:spPr>
        <p:txBody>
          <a:bodyPr>
            <a:normAutofit/>
          </a:bodyPr>
          <a:lstStyle>
            <a:lvl1pPr algn="ctr">
              <a:defRPr sz="1200">
                <a:solidFill>
                  <a:schemeClr val="tx1"/>
                </a:solidFill>
              </a:defRPr>
            </a:lvl1pPr>
          </a:lstStyle>
          <a:p>
            <a:endParaRPr lang="en-US" dirty="0"/>
          </a:p>
        </p:txBody>
      </p:sp>
      <p:sp>
        <p:nvSpPr>
          <p:cNvPr id="15" name="Text Placeholder 16">
            <a:extLst>
              <a:ext uri="{FF2B5EF4-FFF2-40B4-BE49-F238E27FC236}">
                <a16:creationId xmlns:a16="http://schemas.microsoft.com/office/drawing/2014/main" id="{FAA008D5-1A1A-7E31-44CC-C6B650E52E96}"/>
              </a:ext>
            </a:extLst>
          </p:cNvPr>
          <p:cNvSpPr>
            <a:spLocks noGrp="1"/>
          </p:cNvSpPr>
          <p:nvPr>
            <p:ph type="body" sz="quarter" idx="52" hasCustomPrompt="1"/>
          </p:nvPr>
        </p:nvSpPr>
        <p:spPr>
          <a:xfrm>
            <a:off x="4592713" y="5523553"/>
            <a:ext cx="2167416" cy="304409"/>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16" name="Text Placeholder 7">
            <a:extLst>
              <a:ext uri="{FF2B5EF4-FFF2-40B4-BE49-F238E27FC236}">
                <a16:creationId xmlns:a16="http://schemas.microsoft.com/office/drawing/2014/main" id="{7435AE29-1B91-3C14-5CBD-0B3A6836D918}"/>
              </a:ext>
            </a:extLst>
          </p:cNvPr>
          <p:cNvSpPr>
            <a:spLocks noGrp="1"/>
          </p:cNvSpPr>
          <p:nvPr>
            <p:ph type="body" sz="quarter" idx="53" hasCustomPrompt="1"/>
          </p:nvPr>
        </p:nvSpPr>
        <p:spPr>
          <a:xfrm>
            <a:off x="4592713" y="5834843"/>
            <a:ext cx="2167416" cy="304409"/>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26" name="Picture Placeholder 7">
            <a:extLst>
              <a:ext uri="{FF2B5EF4-FFF2-40B4-BE49-F238E27FC236}">
                <a16:creationId xmlns:a16="http://schemas.microsoft.com/office/drawing/2014/main" id="{42E20612-D19D-FC21-98C7-C21EA4C2E471}"/>
              </a:ext>
            </a:extLst>
          </p:cNvPr>
          <p:cNvSpPr>
            <a:spLocks noGrp="1"/>
          </p:cNvSpPr>
          <p:nvPr>
            <p:ph type="pic" sz="quarter" idx="54"/>
          </p:nvPr>
        </p:nvSpPr>
        <p:spPr>
          <a:xfrm>
            <a:off x="7539639" y="1852286"/>
            <a:ext cx="1121236" cy="1121236"/>
          </a:xfrm>
          <a:prstGeom prst="ellipse">
            <a:avLst/>
          </a:prstGeom>
          <a:ln w="127000" cap="rnd">
            <a:solidFill>
              <a:schemeClr val="accent1"/>
            </a:solidFill>
            <a:miter lim="800000"/>
          </a:ln>
        </p:spPr>
        <p:txBody>
          <a:bodyPr>
            <a:normAutofit/>
          </a:bodyPr>
          <a:lstStyle>
            <a:lvl1pPr algn="ctr">
              <a:defRPr sz="1200">
                <a:solidFill>
                  <a:schemeClr val="tx1"/>
                </a:solidFill>
              </a:defRPr>
            </a:lvl1pPr>
          </a:lstStyle>
          <a:p>
            <a:endParaRPr lang="en-US" dirty="0"/>
          </a:p>
        </p:txBody>
      </p:sp>
      <p:sp>
        <p:nvSpPr>
          <p:cNvPr id="27" name="Text Placeholder 16">
            <a:extLst>
              <a:ext uri="{FF2B5EF4-FFF2-40B4-BE49-F238E27FC236}">
                <a16:creationId xmlns:a16="http://schemas.microsoft.com/office/drawing/2014/main" id="{D3AD4AD2-C80D-22DE-901A-FF4AAE1829AB}"/>
              </a:ext>
            </a:extLst>
          </p:cNvPr>
          <p:cNvSpPr>
            <a:spLocks noGrp="1"/>
          </p:cNvSpPr>
          <p:nvPr>
            <p:ph type="body" sz="quarter" idx="55" hasCustomPrompt="1"/>
          </p:nvPr>
        </p:nvSpPr>
        <p:spPr>
          <a:xfrm>
            <a:off x="7016548" y="3217582"/>
            <a:ext cx="2167416" cy="304409"/>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28" name="Text Placeholder 7">
            <a:extLst>
              <a:ext uri="{FF2B5EF4-FFF2-40B4-BE49-F238E27FC236}">
                <a16:creationId xmlns:a16="http://schemas.microsoft.com/office/drawing/2014/main" id="{408DD7ED-F39D-C37B-0C46-156A87C1DDA7}"/>
              </a:ext>
            </a:extLst>
          </p:cNvPr>
          <p:cNvSpPr>
            <a:spLocks noGrp="1"/>
          </p:cNvSpPr>
          <p:nvPr>
            <p:ph type="body" sz="quarter" idx="56" hasCustomPrompt="1"/>
          </p:nvPr>
        </p:nvSpPr>
        <p:spPr>
          <a:xfrm>
            <a:off x="7016548" y="3528872"/>
            <a:ext cx="2167416" cy="304409"/>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29" name="Picture Placeholder 7">
            <a:extLst>
              <a:ext uri="{FF2B5EF4-FFF2-40B4-BE49-F238E27FC236}">
                <a16:creationId xmlns:a16="http://schemas.microsoft.com/office/drawing/2014/main" id="{076A992E-BF0E-D77A-D947-E92E21446696}"/>
              </a:ext>
            </a:extLst>
          </p:cNvPr>
          <p:cNvSpPr>
            <a:spLocks noGrp="1"/>
          </p:cNvSpPr>
          <p:nvPr>
            <p:ph type="pic" sz="quarter" idx="57"/>
          </p:nvPr>
        </p:nvSpPr>
        <p:spPr>
          <a:xfrm>
            <a:off x="7539639" y="4158257"/>
            <a:ext cx="1121236" cy="1121236"/>
          </a:xfrm>
          <a:prstGeom prst="ellipse">
            <a:avLst/>
          </a:prstGeom>
          <a:ln w="127000" cap="rnd">
            <a:solidFill>
              <a:schemeClr val="accent1"/>
            </a:solidFill>
            <a:miter lim="800000"/>
          </a:ln>
        </p:spPr>
        <p:txBody>
          <a:bodyPr>
            <a:normAutofit/>
          </a:bodyPr>
          <a:lstStyle>
            <a:lvl1pPr algn="ctr">
              <a:defRPr sz="1200">
                <a:solidFill>
                  <a:schemeClr val="tx1"/>
                </a:solidFill>
              </a:defRPr>
            </a:lvl1pPr>
          </a:lstStyle>
          <a:p>
            <a:endParaRPr lang="en-US" dirty="0"/>
          </a:p>
        </p:txBody>
      </p:sp>
      <p:sp>
        <p:nvSpPr>
          <p:cNvPr id="30" name="Text Placeholder 16">
            <a:extLst>
              <a:ext uri="{FF2B5EF4-FFF2-40B4-BE49-F238E27FC236}">
                <a16:creationId xmlns:a16="http://schemas.microsoft.com/office/drawing/2014/main" id="{44DEF2B5-D947-F90F-0B3A-CB8EE008D6AA}"/>
              </a:ext>
            </a:extLst>
          </p:cNvPr>
          <p:cNvSpPr>
            <a:spLocks noGrp="1"/>
          </p:cNvSpPr>
          <p:nvPr>
            <p:ph type="body" sz="quarter" idx="58" hasCustomPrompt="1"/>
          </p:nvPr>
        </p:nvSpPr>
        <p:spPr>
          <a:xfrm>
            <a:off x="7016548" y="5523553"/>
            <a:ext cx="2167416" cy="304409"/>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31" name="Text Placeholder 7">
            <a:extLst>
              <a:ext uri="{FF2B5EF4-FFF2-40B4-BE49-F238E27FC236}">
                <a16:creationId xmlns:a16="http://schemas.microsoft.com/office/drawing/2014/main" id="{70F2FEE4-EC0D-D896-3451-667074BBB570}"/>
              </a:ext>
            </a:extLst>
          </p:cNvPr>
          <p:cNvSpPr>
            <a:spLocks noGrp="1"/>
          </p:cNvSpPr>
          <p:nvPr>
            <p:ph type="body" sz="quarter" idx="59" hasCustomPrompt="1"/>
          </p:nvPr>
        </p:nvSpPr>
        <p:spPr>
          <a:xfrm>
            <a:off x="7016548" y="5834843"/>
            <a:ext cx="2167416" cy="304409"/>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32" name="Picture Placeholder 7">
            <a:extLst>
              <a:ext uri="{FF2B5EF4-FFF2-40B4-BE49-F238E27FC236}">
                <a16:creationId xmlns:a16="http://schemas.microsoft.com/office/drawing/2014/main" id="{54ED9C15-2F6A-7F73-3245-CEDE1DAF3F91}"/>
              </a:ext>
            </a:extLst>
          </p:cNvPr>
          <p:cNvSpPr>
            <a:spLocks noGrp="1"/>
          </p:cNvSpPr>
          <p:nvPr>
            <p:ph type="pic" sz="quarter" idx="60"/>
          </p:nvPr>
        </p:nvSpPr>
        <p:spPr>
          <a:xfrm>
            <a:off x="9963475" y="1852286"/>
            <a:ext cx="1121236" cy="1121236"/>
          </a:xfrm>
          <a:prstGeom prst="ellipse">
            <a:avLst/>
          </a:prstGeom>
          <a:ln w="127000" cap="rnd">
            <a:solidFill>
              <a:schemeClr val="accent1"/>
            </a:solidFill>
            <a:miter lim="800000"/>
          </a:ln>
        </p:spPr>
        <p:txBody>
          <a:bodyPr>
            <a:normAutofit/>
          </a:bodyPr>
          <a:lstStyle>
            <a:lvl1pPr algn="ctr">
              <a:defRPr sz="1200">
                <a:solidFill>
                  <a:schemeClr val="tx1"/>
                </a:solidFill>
              </a:defRPr>
            </a:lvl1pPr>
          </a:lstStyle>
          <a:p>
            <a:endParaRPr lang="en-US" dirty="0"/>
          </a:p>
        </p:txBody>
      </p:sp>
      <p:sp>
        <p:nvSpPr>
          <p:cNvPr id="33" name="Text Placeholder 16">
            <a:extLst>
              <a:ext uri="{FF2B5EF4-FFF2-40B4-BE49-F238E27FC236}">
                <a16:creationId xmlns:a16="http://schemas.microsoft.com/office/drawing/2014/main" id="{0E0A0BC4-09BB-DF15-1AEC-1017DEDEFD15}"/>
              </a:ext>
            </a:extLst>
          </p:cNvPr>
          <p:cNvSpPr>
            <a:spLocks noGrp="1"/>
          </p:cNvSpPr>
          <p:nvPr>
            <p:ph type="body" sz="quarter" idx="61" hasCustomPrompt="1"/>
          </p:nvPr>
        </p:nvSpPr>
        <p:spPr>
          <a:xfrm>
            <a:off x="9440384" y="3217582"/>
            <a:ext cx="2167416" cy="304409"/>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34" name="Text Placeholder 7">
            <a:extLst>
              <a:ext uri="{FF2B5EF4-FFF2-40B4-BE49-F238E27FC236}">
                <a16:creationId xmlns:a16="http://schemas.microsoft.com/office/drawing/2014/main" id="{A23B813D-5DC2-FC15-E86F-5672CE65E56A}"/>
              </a:ext>
            </a:extLst>
          </p:cNvPr>
          <p:cNvSpPr>
            <a:spLocks noGrp="1"/>
          </p:cNvSpPr>
          <p:nvPr>
            <p:ph type="body" sz="quarter" idx="62" hasCustomPrompt="1"/>
          </p:nvPr>
        </p:nvSpPr>
        <p:spPr>
          <a:xfrm>
            <a:off x="9440384" y="3528872"/>
            <a:ext cx="2167416" cy="304409"/>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35" name="Picture Placeholder 7">
            <a:extLst>
              <a:ext uri="{FF2B5EF4-FFF2-40B4-BE49-F238E27FC236}">
                <a16:creationId xmlns:a16="http://schemas.microsoft.com/office/drawing/2014/main" id="{4AF94685-6453-768E-EB64-8966BD8D8509}"/>
              </a:ext>
            </a:extLst>
          </p:cNvPr>
          <p:cNvSpPr>
            <a:spLocks noGrp="1"/>
          </p:cNvSpPr>
          <p:nvPr>
            <p:ph type="pic" sz="quarter" idx="63"/>
          </p:nvPr>
        </p:nvSpPr>
        <p:spPr>
          <a:xfrm>
            <a:off x="9963475" y="4158257"/>
            <a:ext cx="1121236" cy="1121236"/>
          </a:xfrm>
          <a:prstGeom prst="ellipse">
            <a:avLst/>
          </a:prstGeom>
          <a:ln w="127000" cap="rnd">
            <a:solidFill>
              <a:schemeClr val="accent1"/>
            </a:solidFill>
            <a:miter lim="800000"/>
          </a:ln>
        </p:spPr>
        <p:txBody>
          <a:bodyPr>
            <a:normAutofit/>
          </a:bodyPr>
          <a:lstStyle>
            <a:lvl1pPr algn="ctr">
              <a:defRPr sz="1200">
                <a:solidFill>
                  <a:schemeClr val="tx1"/>
                </a:solidFill>
              </a:defRPr>
            </a:lvl1pPr>
          </a:lstStyle>
          <a:p>
            <a:endParaRPr lang="en-US" dirty="0"/>
          </a:p>
        </p:txBody>
      </p:sp>
      <p:sp>
        <p:nvSpPr>
          <p:cNvPr id="36" name="Text Placeholder 16">
            <a:extLst>
              <a:ext uri="{FF2B5EF4-FFF2-40B4-BE49-F238E27FC236}">
                <a16:creationId xmlns:a16="http://schemas.microsoft.com/office/drawing/2014/main" id="{7BA4B1FA-7F00-5D9E-7301-561C52EDF5EA}"/>
              </a:ext>
            </a:extLst>
          </p:cNvPr>
          <p:cNvSpPr>
            <a:spLocks noGrp="1"/>
          </p:cNvSpPr>
          <p:nvPr>
            <p:ph type="body" sz="quarter" idx="64" hasCustomPrompt="1"/>
          </p:nvPr>
        </p:nvSpPr>
        <p:spPr>
          <a:xfrm>
            <a:off x="9440384" y="5523553"/>
            <a:ext cx="2167416" cy="304409"/>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37" name="Text Placeholder 7">
            <a:extLst>
              <a:ext uri="{FF2B5EF4-FFF2-40B4-BE49-F238E27FC236}">
                <a16:creationId xmlns:a16="http://schemas.microsoft.com/office/drawing/2014/main" id="{FC92B992-AE3D-9507-1850-93461934760F}"/>
              </a:ext>
            </a:extLst>
          </p:cNvPr>
          <p:cNvSpPr>
            <a:spLocks noGrp="1"/>
          </p:cNvSpPr>
          <p:nvPr>
            <p:ph type="body" sz="quarter" idx="65" hasCustomPrompt="1"/>
          </p:nvPr>
        </p:nvSpPr>
        <p:spPr>
          <a:xfrm>
            <a:off x="9440384" y="5834843"/>
            <a:ext cx="2167416" cy="304409"/>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Tree>
    <p:extLst>
      <p:ext uri="{BB962C8B-B14F-4D97-AF65-F5344CB8AC3E}">
        <p14:creationId xmlns:p14="http://schemas.microsoft.com/office/powerpoint/2010/main" val="152643419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Contents S08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8" name="Straight Connector 7">
            <a:extLst>
              <a:ext uri="{FF2B5EF4-FFF2-40B4-BE49-F238E27FC236}">
                <a16:creationId xmlns:a16="http://schemas.microsoft.com/office/drawing/2014/main" id="{9223C809-2070-A766-205A-4A5BF0D3BAB0}"/>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B47AE364-288B-E529-C420-045023756738}"/>
              </a:ext>
            </a:extLst>
          </p:cNvPr>
          <p:cNvSpPr>
            <a:spLocks noGrp="1"/>
          </p:cNvSpPr>
          <p:nvPr>
            <p:ph type="body" sz="quarter" idx="47"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
        <p:nvSpPr>
          <p:cNvPr id="4" name="Content Placeholder 3">
            <a:extLst>
              <a:ext uri="{FF2B5EF4-FFF2-40B4-BE49-F238E27FC236}">
                <a16:creationId xmlns:a16="http://schemas.microsoft.com/office/drawing/2014/main" id="{08C6F24B-B52B-5038-076E-A688B7BA3FD6}"/>
              </a:ext>
            </a:extLst>
          </p:cNvPr>
          <p:cNvSpPr>
            <a:spLocks noGrp="1"/>
          </p:cNvSpPr>
          <p:nvPr>
            <p:ph sz="quarter" idx="48"/>
          </p:nvPr>
        </p:nvSpPr>
        <p:spPr>
          <a:xfrm>
            <a:off x="587375" y="1828800"/>
            <a:ext cx="11020425" cy="4178300"/>
          </a:xfrm>
        </p:spPr>
        <p:txBody>
          <a:bodyPr>
            <a:normAutofit/>
          </a:bodyPr>
          <a:lstStyle>
            <a:lvl1pPr marL="228600" indent="-228600">
              <a:buClr>
                <a:schemeClr val="accent1"/>
              </a:buClr>
              <a:buFont typeface="Segoe UI" panose="020B0502040204020203" pitchFamily="34" charset="0"/>
              <a:buChar char="●"/>
              <a:defRPr sz="1800">
                <a:solidFill>
                  <a:schemeClr val="tx1"/>
                </a:solidFill>
              </a:defRPr>
            </a:lvl1pPr>
            <a:lvl2pPr marL="685800" indent="-228600">
              <a:buClr>
                <a:schemeClr val="accent1"/>
              </a:buClr>
              <a:buFont typeface="Segoe UI" panose="020B0502040204020203" pitchFamily="34" charset="0"/>
              <a:buChar char="●"/>
              <a:defRPr sz="1600">
                <a:solidFill>
                  <a:schemeClr val="tx1"/>
                </a:solidFill>
              </a:defRPr>
            </a:lvl2pPr>
            <a:lvl3pPr marL="1143000" indent="-228600">
              <a:buClr>
                <a:schemeClr val="accent1"/>
              </a:buClr>
              <a:buFont typeface="Segoe UI" panose="020B0502040204020203" pitchFamily="34" charset="0"/>
              <a:buChar char="●"/>
              <a:defRPr sz="1400">
                <a:solidFill>
                  <a:schemeClr val="tx1"/>
                </a:solidFill>
              </a:defRPr>
            </a:lvl3pPr>
            <a:lvl4pPr marL="1600200" indent="-228600">
              <a:buClr>
                <a:schemeClr val="accent1"/>
              </a:buClr>
              <a:buFont typeface="Segoe UI" panose="020B0502040204020203" pitchFamily="34" charset="0"/>
              <a:buChar char="●"/>
              <a:defRPr sz="1200">
                <a:solidFill>
                  <a:schemeClr val="tx1"/>
                </a:solidFill>
              </a:defRPr>
            </a:lvl4pPr>
            <a:lvl5pPr marL="2057400" indent="-228600">
              <a:buClr>
                <a:schemeClr val="accent1"/>
              </a:buClr>
              <a:buFont typeface="Segoe UI" panose="020B0502040204020203" pitchFamily="34" charset="0"/>
              <a:buChar char="●"/>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960915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Question S09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41829"/>
            <a:ext cx="11017250" cy="1074055"/>
          </a:xfrm>
        </p:spPr>
        <p:txBody>
          <a:bodyPr anchor="ctr">
            <a:noAutofit/>
          </a:bodyPr>
          <a:lstStyle>
            <a:lvl1pPr algn="ctr">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8" name="Straight Connector 7">
            <a:extLst>
              <a:ext uri="{FF2B5EF4-FFF2-40B4-BE49-F238E27FC236}">
                <a16:creationId xmlns:a16="http://schemas.microsoft.com/office/drawing/2014/main" id="{9223C809-2070-A766-205A-4A5BF0D3BAB0}"/>
              </a:ext>
            </a:extLst>
          </p:cNvPr>
          <p:cNvCxnSpPr>
            <a:cxnSpLocks/>
          </p:cNvCxnSpPr>
          <p:nvPr userDrawn="1"/>
        </p:nvCxnSpPr>
        <p:spPr>
          <a:xfrm>
            <a:off x="5444331"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B47AE364-288B-E529-C420-045023756738}"/>
              </a:ext>
            </a:extLst>
          </p:cNvPr>
          <p:cNvSpPr>
            <a:spLocks noGrp="1"/>
          </p:cNvSpPr>
          <p:nvPr>
            <p:ph type="body" sz="quarter" idx="47"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
        <p:nvSpPr>
          <p:cNvPr id="3" name="Freeform: Shape 2">
            <a:extLst>
              <a:ext uri="{FF2B5EF4-FFF2-40B4-BE49-F238E27FC236}">
                <a16:creationId xmlns:a16="http://schemas.microsoft.com/office/drawing/2014/main" id="{E633054F-E544-4D61-E0ED-B2998B43A3A4}"/>
              </a:ext>
            </a:extLst>
          </p:cNvPr>
          <p:cNvSpPr/>
          <p:nvPr userDrawn="1"/>
        </p:nvSpPr>
        <p:spPr>
          <a:xfrm rot="5400000" flipV="1">
            <a:off x="5378847" y="4706541"/>
            <a:ext cx="1434306" cy="2868612"/>
          </a:xfrm>
          <a:custGeom>
            <a:avLst/>
            <a:gdLst>
              <a:gd name="connsiteX0" fmla="*/ 1434306 w 1434306"/>
              <a:gd name="connsiteY0" fmla="*/ 0 h 2868612"/>
              <a:gd name="connsiteX1" fmla="*/ 1434306 w 1434306"/>
              <a:gd name="connsiteY1" fmla="*/ 717153 h 2868612"/>
              <a:gd name="connsiteX2" fmla="*/ 717153 w 1434306"/>
              <a:gd name="connsiteY2" fmla="*/ 1434306 h 2868612"/>
              <a:gd name="connsiteX3" fmla="*/ 1434306 w 1434306"/>
              <a:gd name="connsiteY3" fmla="*/ 2151459 h 2868612"/>
              <a:gd name="connsiteX4" fmla="*/ 1434306 w 1434306"/>
              <a:gd name="connsiteY4" fmla="*/ 2868612 h 2868612"/>
              <a:gd name="connsiteX5" fmla="*/ 0 w 1434306"/>
              <a:gd name="connsiteY5" fmla="*/ 1434306 h 2868612"/>
              <a:gd name="connsiteX6" fmla="*/ 1434306 w 1434306"/>
              <a:gd name="connsiteY6" fmla="*/ 0 h 286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4306" h="2868612">
                <a:moveTo>
                  <a:pt x="1434306" y="0"/>
                </a:moveTo>
                <a:lnTo>
                  <a:pt x="1434306" y="717153"/>
                </a:lnTo>
                <a:cubicBezTo>
                  <a:pt x="1038236" y="717153"/>
                  <a:pt x="717153" y="1038236"/>
                  <a:pt x="717153" y="1434306"/>
                </a:cubicBezTo>
                <a:cubicBezTo>
                  <a:pt x="717153" y="1830377"/>
                  <a:pt x="1038236" y="2151459"/>
                  <a:pt x="1434306" y="2151459"/>
                </a:cubicBezTo>
                <a:lnTo>
                  <a:pt x="1434306" y="2868612"/>
                </a:lnTo>
                <a:cubicBezTo>
                  <a:pt x="642160" y="2868612"/>
                  <a:pt x="0" y="2226452"/>
                  <a:pt x="0" y="1434306"/>
                </a:cubicBezTo>
                <a:cubicBezTo>
                  <a:pt x="0" y="642160"/>
                  <a:pt x="642160" y="0"/>
                  <a:pt x="1434306"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 name="Text Placeholder 16">
            <a:extLst>
              <a:ext uri="{FF2B5EF4-FFF2-40B4-BE49-F238E27FC236}">
                <a16:creationId xmlns:a16="http://schemas.microsoft.com/office/drawing/2014/main" id="{1A42EFFD-F99C-748A-CCAF-C7CFCBEA1300}"/>
              </a:ext>
            </a:extLst>
          </p:cNvPr>
          <p:cNvSpPr>
            <a:spLocks noGrp="1"/>
          </p:cNvSpPr>
          <p:nvPr>
            <p:ph type="body" sz="quarter" idx="15"/>
          </p:nvPr>
        </p:nvSpPr>
        <p:spPr>
          <a:xfrm>
            <a:off x="587375" y="2133597"/>
            <a:ext cx="11017250" cy="726725"/>
          </a:xfrm>
        </p:spPr>
        <p:txBody>
          <a:bodyPr vert="horz" lIns="91440" tIns="45720" rIns="91440" bIns="45720" rtlCol="0" anchor="b">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7" name="Text Placeholder 7">
            <a:extLst>
              <a:ext uri="{FF2B5EF4-FFF2-40B4-BE49-F238E27FC236}">
                <a16:creationId xmlns:a16="http://schemas.microsoft.com/office/drawing/2014/main" id="{5942E10A-74AE-1070-1FC8-D185A0EB0D7B}"/>
              </a:ext>
            </a:extLst>
          </p:cNvPr>
          <p:cNvSpPr>
            <a:spLocks noGrp="1"/>
          </p:cNvSpPr>
          <p:nvPr>
            <p:ph type="body" sz="quarter" idx="16"/>
          </p:nvPr>
        </p:nvSpPr>
        <p:spPr>
          <a:xfrm>
            <a:off x="587375" y="2920997"/>
            <a:ext cx="11017250" cy="2103672"/>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390282032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1 Text Box T20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096000" y="851018"/>
            <a:ext cx="5508625" cy="1523766"/>
          </a:xfrm>
        </p:spPr>
        <p:txBody>
          <a:bodyPr anchor="b">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3" name="Text Placeholder 16">
            <a:extLst>
              <a:ext uri="{FF2B5EF4-FFF2-40B4-BE49-F238E27FC236}">
                <a16:creationId xmlns:a16="http://schemas.microsoft.com/office/drawing/2014/main" id="{71590085-5895-A21C-604F-39575A5EA135}"/>
              </a:ext>
            </a:extLst>
          </p:cNvPr>
          <p:cNvSpPr>
            <a:spLocks noGrp="1"/>
          </p:cNvSpPr>
          <p:nvPr>
            <p:ph type="body" sz="quarter" idx="15"/>
          </p:nvPr>
        </p:nvSpPr>
        <p:spPr>
          <a:xfrm>
            <a:off x="6098381" y="2641600"/>
            <a:ext cx="5506243" cy="726725"/>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25" name="Text Placeholder 7">
            <a:extLst>
              <a:ext uri="{FF2B5EF4-FFF2-40B4-BE49-F238E27FC236}">
                <a16:creationId xmlns:a16="http://schemas.microsoft.com/office/drawing/2014/main" id="{8B7A0748-EFF1-B3CD-6228-FAC9FBB26CEF}"/>
              </a:ext>
            </a:extLst>
          </p:cNvPr>
          <p:cNvSpPr>
            <a:spLocks noGrp="1"/>
          </p:cNvSpPr>
          <p:nvPr>
            <p:ph type="body" sz="quarter" idx="16"/>
          </p:nvPr>
        </p:nvSpPr>
        <p:spPr>
          <a:xfrm>
            <a:off x="6098381" y="3428999"/>
            <a:ext cx="5506243" cy="284479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1" name="Picture Placeholder 10">
            <a:extLst>
              <a:ext uri="{FF2B5EF4-FFF2-40B4-BE49-F238E27FC236}">
                <a16:creationId xmlns:a16="http://schemas.microsoft.com/office/drawing/2014/main" id="{A0F669A5-F446-3ECB-6DC0-C2BB60C063AD}"/>
              </a:ext>
            </a:extLst>
          </p:cNvPr>
          <p:cNvSpPr>
            <a:spLocks noGrp="1"/>
          </p:cNvSpPr>
          <p:nvPr>
            <p:ph type="pic" sz="quarter" idx="39"/>
          </p:nvPr>
        </p:nvSpPr>
        <p:spPr>
          <a:xfrm>
            <a:off x="587375" y="0"/>
            <a:ext cx="4505325" cy="6857999"/>
          </a:xfrm>
          <a:custGeom>
            <a:avLst/>
            <a:gdLst>
              <a:gd name="connsiteX0" fmla="*/ 1730662 w 4505325"/>
              <a:gd name="connsiteY0" fmla="*/ 5842000 h 6857999"/>
              <a:gd name="connsiteX1" fmla="*/ 1712662 w 4505325"/>
              <a:gd name="connsiteY1" fmla="*/ 5860000 h 6857999"/>
              <a:gd name="connsiteX2" fmla="*/ 1730662 w 4505325"/>
              <a:gd name="connsiteY2" fmla="*/ 5878000 h 6857999"/>
              <a:gd name="connsiteX3" fmla="*/ 2774662 w 4505325"/>
              <a:gd name="connsiteY3" fmla="*/ 5878000 h 6857999"/>
              <a:gd name="connsiteX4" fmla="*/ 2792662 w 4505325"/>
              <a:gd name="connsiteY4" fmla="*/ 5860000 h 6857999"/>
              <a:gd name="connsiteX5" fmla="*/ 2774662 w 4505325"/>
              <a:gd name="connsiteY5" fmla="*/ 5842000 h 6857999"/>
              <a:gd name="connsiteX6" fmla="*/ 0 w 4505325"/>
              <a:gd name="connsiteY6" fmla="*/ 0 h 6857999"/>
              <a:gd name="connsiteX7" fmla="*/ 4505325 w 4505325"/>
              <a:gd name="connsiteY7" fmla="*/ 0 h 6857999"/>
              <a:gd name="connsiteX8" fmla="*/ 4505325 w 4505325"/>
              <a:gd name="connsiteY8" fmla="*/ 6857999 h 6857999"/>
              <a:gd name="connsiteX9" fmla="*/ 0 w 4505325"/>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5325" h="6857999">
                <a:moveTo>
                  <a:pt x="1730662" y="5842000"/>
                </a:moveTo>
                <a:cubicBezTo>
                  <a:pt x="1720721" y="5842000"/>
                  <a:pt x="1712662" y="5850059"/>
                  <a:pt x="1712662" y="5860000"/>
                </a:cubicBezTo>
                <a:cubicBezTo>
                  <a:pt x="1712662" y="5869941"/>
                  <a:pt x="1720721" y="5878000"/>
                  <a:pt x="1730662" y="5878000"/>
                </a:cubicBezTo>
                <a:lnTo>
                  <a:pt x="2774662" y="5878000"/>
                </a:lnTo>
                <a:cubicBezTo>
                  <a:pt x="2784603" y="5878000"/>
                  <a:pt x="2792662" y="5869941"/>
                  <a:pt x="2792662" y="5860000"/>
                </a:cubicBezTo>
                <a:cubicBezTo>
                  <a:pt x="2792662" y="5850059"/>
                  <a:pt x="2784603" y="5842000"/>
                  <a:pt x="2774662" y="5842000"/>
                </a:cubicBezTo>
                <a:close/>
                <a:moveTo>
                  <a:pt x="0" y="0"/>
                </a:moveTo>
                <a:lnTo>
                  <a:pt x="4505325" y="0"/>
                </a:lnTo>
                <a:lnTo>
                  <a:pt x="4505325" y="6857999"/>
                </a:lnTo>
                <a:lnTo>
                  <a:pt x="0" y="6857999"/>
                </a:lnTo>
                <a:close/>
              </a:path>
            </a:pathLst>
          </a:custGeom>
          <a:solidFill>
            <a:schemeClr val="accent6">
              <a:lumMod val="10000"/>
              <a:lumOff val="90000"/>
              <a:alpha val="50000"/>
            </a:schemeClr>
          </a:solidFill>
        </p:spPr>
        <p:txBody>
          <a:bodyPr wrap="square">
            <a:noAutofit/>
          </a:bodyPr>
          <a:lstStyle>
            <a:lvl1pPr marL="0" indent="0" algn="ctr">
              <a:buNone/>
              <a:defRPr>
                <a:solidFill>
                  <a:schemeClr val="tx1"/>
                </a:solidFill>
              </a:defRPr>
            </a:lvl1pPr>
          </a:lstStyle>
          <a:p>
            <a:endParaRPr lang="en-GB" dirty="0"/>
          </a:p>
        </p:txBody>
      </p:sp>
      <p:cxnSp>
        <p:nvCxnSpPr>
          <p:cNvPr id="4" name="Straight Connector 3">
            <a:extLst>
              <a:ext uri="{FF2B5EF4-FFF2-40B4-BE49-F238E27FC236}">
                <a16:creationId xmlns:a16="http://schemas.microsoft.com/office/drawing/2014/main" id="{31C15775-A6EC-BF3A-8579-BE839D483415}"/>
              </a:ext>
            </a:extLst>
          </p:cNvPr>
          <p:cNvCxnSpPr>
            <a:cxnSpLocks/>
          </p:cNvCxnSpPr>
          <p:nvPr userDrawn="1"/>
        </p:nvCxnSpPr>
        <p:spPr>
          <a:xfrm>
            <a:off x="6226175"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6" name="Footer Placeholder">
            <a:extLst>
              <a:ext uri="{FF2B5EF4-FFF2-40B4-BE49-F238E27FC236}">
                <a16:creationId xmlns:a16="http://schemas.microsoft.com/office/drawing/2014/main" id="{49496376-5D4A-4202-4082-1CC223823317}"/>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28575705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1 Text Box T20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096001" y="860486"/>
            <a:ext cx="5508624" cy="2011385"/>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3" name="Text Placeholder 16">
            <a:extLst>
              <a:ext uri="{FF2B5EF4-FFF2-40B4-BE49-F238E27FC236}">
                <a16:creationId xmlns:a16="http://schemas.microsoft.com/office/drawing/2014/main" id="{71590085-5895-A21C-604F-39575A5EA135}"/>
              </a:ext>
            </a:extLst>
          </p:cNvPr>
          <p:cNvSpPr>
            <a:spLocks noGrp="1"/>
          </p:cNvSpPr>
          <p:nvPr>
            <p:ph type="body" sz="quarter" idx="15"/>
          </p:nvPr>
        </p:nvSpPr>
        <p:spPr>
          <a:xfrm>
            <a:off x="589757" y="851019"/>
            <a:ext cx="5239543" cy="726725"/>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25" name="Text Placeholder 7">
            <a:extLst>
              <a:ext uri="{FF2B5EF4-FFF2-40B4-BE49-F238E27FC236}">
                <a16:creationId xmlns:a16="http://schemas.microsoft.com/office/drawing/2014/main" id="{8B7A0748-EFF1-B3CD-6228-FAC9FBB26CEF}"/>
              </a:ext>
            </a:extLst>
          </p:cNvPr>
          <p:cNvSpPr>
            <a:spLocks noGrp="1"/>
          </p:cNvSpPr>
          <p:nvPr>
            <p:ph type="body" sz="quarter" idx="16"/>
          </p:nvPr>
        </p:nvSpPr>
        <p:spPr>
          <a:xfrm>
            <a:off x="589757" y="1638418"/>
            <a:ext cx="5239543" cy="463538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4" name="Straight Connector 3">
            <a:extLst>
              <a:ext uri="{FF2B5EF4-FFF2-40B4-BE49-F238E27FC236}">
                <a16:creationId xmlns:a16="http://schemas.microsoft.com/office/drawing/2014/main" id="{31C15775-A6EC-BF3A-8579-BE839D483415}"/>
              </a:ext>
            </a:extLst>
          </p:cNvPr>
          <p:cNvCxnSpPr>
            <a:cxnSpLocks/>
          </p:cNvCxnSpPr>
          <p:nvPr userDrawn="1"/>
        </p:nvCxnSpPr>
        <p:spPr>
          <a:xfrm>
            <a:off x="6226175"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6" name="Footer Placeholder">
            <a:extLst>
              <a:ext uri="{FF2B5EF4-FFF2-40B4-BE49-F238E27FC236}">
                <a16:creationId xmlns:a16="http://schemas.microsoft.com/office/drawing/2014/main" id="{49496376-5D4A-4202-4082-1CC223823317}"/>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
        <p:nvSpPr>
          <p:cNvPr id="5" name="Picture Placeholder 10">
            <a:extLst>
              <a:ext uri="{FF2B5EF4-FFF2-40B4-BE49-F238E27FC236}">
                <a16:creationId xmlns:a16="http://schemas.microsoft.com/office/drawing/2014/main" id="{772A1BE6-7B28-C7AC-8A21-A73CB0C6EC48}"/>
              </a:ext>
            </a:extLst>
          </p:cNvPr>
          <p:cNvSpPr>
            <a:spLocks noGrp="1"/>
          </p:cNvSpPr>
          <p:nvPr>
            <p:ph type="pic" sz="quarter" idx="39"/>
          </p:nvPr>
        </p:nvSpPr>
        <p:spPr>
          <a:xfrm>
            <a:off x="6096000" y="3010013"/>
            <a:ext cx="5508625" cy="3070053"/>
          </a:xfrm>
          <a:prstGeom prst="rect">
            <a:avLst/>
          </a:pr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Tree>
    <p:extLst>
      <p:ext uri="{BB962C8B-B14F-4D97-AF65-F5344CB8AC3E}">
        <p14:creationId xmlns:p14="http://schemas.microsoft.com/office/powerpoint/2010/main" val="3772755157"/>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2 Text Boxes T21V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7CB83E-8A08-B74C-0812-A0922B306BD1}"/>
              </a:ext>
            </a:extLst>
          </p:cNvPr>
          <p:cNvSpPr/>
          <p:nvPr userDrawn="1"/>
        </p:nvSpPr>
        <p:spPr>
          <a:xfrm>
            <a:off x="6096000" y="3429000"/>
            <a:ext cx="6096000" cy="2844798"/>
          </a:xfrm>
          <a:prstGeom prst="rect">
            <a:avLst/>
          </a:prstGeom>
          <a:solidFill>
            <a:schemeClr val="accent6">
              <a:lumMod val="10000"/>
              <a:lumOff val="90000"/>
              <a:alpha val="50000"/>
            </a:schemeClr>
          </a:solidFill>
        </p:spPr>
        <p:txBody>
          <a:bodyPr vert="horz" wrap="square" lIns="91440" tIns="45720" rIns="91440" bIns="45720" rtlCol="0">
            <a:noAutofit/>
          </a:bodyPr>
          <a:lstStyle/>
          <a:p>
            <a:pPr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3810006"/>
            <a:ext cx="4505325" cy="2193803"/>
          </a:xfrm>
        </p:spPr>
        <p:txBody>
          <a:bodyPr anchor="b">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3" name="Text Placeholder 16">
            <a:extLst>
              <a:ext uri="{FF2B5EF4-FFF2-40B4-BE49-F238E27FC236}">
                <a16:creationId xmlns:a16="http://schemas.microsoft.com/office/drawing/2014/main" id="{71590085-5895-A21C-604F-39575A5EA135}"/>
              </a:ext>
            </a:extLst>
          </p:cNvPr>
          <p:cNvSpPr>
            <a:spLocks noGrp="1"/>
          </p:cNvSpPr>
          <p:nvPr>
            <p:ph type="body" sz="quarter" idx="15"/>
          </p:nvPr>
        </p:nvSpPr>
        <p:spPr>
          <a:xfrm>
            <a:off x="6197600" y="3549650"/>
            <a:ext cx="5407024" cy="726725"/>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6" name="Text Placeholder 7">
            <a:extLst>
              <a:ext uri="{FF2B5EF4-FFF2-40B4-BE49-F238E27FC236}">
                <a16:creationId xmlns:a16="http://schemas.microsoft.com/office/drawing/2014/main" id="{2AF2F1F4-2FFE-30A6-37F3-6223BA3FD80C}"/>
              </a:ext>
            </a:extLst>
          </p:cNvPr>
          <p:cNvSpPr>
            <a:spLocks noGrp="1"/>
          </p:cNvSpPr>
          <p:nvPr>
            <p:ph type="body" sz="quarter" idx="16"/>
          </p:nvPr>
        </p:nvSpPr>
        <p:spPr>
          <a:xfrm>
            <a:off x="6197600" y="4337050"/>
            <a:ext cx="5407024" cy="1816098"/>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1" name="Picture Placeholder 10">
            <a:extLst>
              <a:ext uri="{FF2B5EF4-FFF2-40B4-BE49-F238E27FC236}">
                <a16:creationId xmlns:a16="http://schemas.microsoft.com/office/drawing/2014/main" id="{A0F669A5-F446-3ECB-6DC0-C2BB60C063AD}"/>
              </a:ext>
            </a:extLst>
          </p:cNvPr>
          <p:cNvSpPr>
            <a:spLocks noGrp="1"/>
          </p:cNvSpPr>
          <p:nvPr>
            <p:ph type="pic" sz="quarter" idx="39"/>
          </p:nvPr>
        </p:nvSpPr>
        <p:spPr>
          <a:xfrm>
            <a:off x="587376" y="0"/>
            <a:ext cx="3492500" cy="3428999"/>
          </a:xfrm>
          <a:prstGeom prst="rect">
            <a:avLst/>
          </a:pr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8" name="Picture Placeholder 10">
            <a:extLst>
              <a:ext uri="{FF2B5EF4-FFF2-40B4-BE49-F238E27FC236}">
                <a16:creationId xmlns:a16="http://schemas.microsoft.com/office/drawing/2014/main" id="{E53EB784-4D2B-C579-0B98-028D1B06AC5E}"/>
              </a:ext>
            </a:extLst>
          </p:cNvPr>
          <p:cNvSpPr>
            <a:spLocks noGrp="1"/>
          </p:cNvSpPr>
          <p:nvPr>
            <p:ph type="pic" sz="quarter" idx="40"/>
          </p:nvPr>
        </p:nvSpPr>
        <p:spPr>
          <a:xfrm>
            <a:off x="9161462" y="0"/>
            <a:ext cx="3030538" cy="3429000"/>
          </a:xfrm>
          <a:prstGeom prst="rect">
            <a:avLst/>
          </a:pr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10" name="Text Placeholder 16">
            <a:extLst>
              <a:ext uri="{FF2B5EF4-FFF2-40B4-BE49-F238E27FC236}">
                <a16:creationId xmlns:a16="http://schemas.microsoft.com/office/drawing/2014/main" id="{C0D6ED52-ABE8-CCCA-8BBE-D66E14209243}"/>
              </a:ext>
            </a:extLst>
          </p:cNvPr>
          <p:cNvSpPr>
            <a:spLocks noGrp="1"/>
          </p:cNvSpPr>
          <p:nvPr>
            <p:ph type="body" sz="quarter" idx="41"/>
          </p:nvPr>
        </p:nvSpPr>
        <p:spPr>
          <a:xfrm>
            <a:off x="4269581" y="601489"/>
            <a:ext cx="4696619" cy="726725"/>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7" name="Text Placeholder 7">
            <a:extLst>
              <a:ext uri="{FF2B5EF4-FFF2-40B4-BE49-F238E27FC236}">
                <a16:creationId xmlns:a16="http://schemas.microsoft.com/office/drawing/2014/main" id="{B12C0DC4-2F56-8AAE-8126-879F82A734D4}"/>
              </a:ext>
            </a:extLst>
          </p:cNvPr>
          <p:cNvSpPr>
            <a:spLocks noGrp="1"/>
          </p:cNvSpPr>
          <p:nvPr>
            <p:ph type="body" sz="quarter" idx="43"/>
          </p:nvPr>
        </p:nvSpPr>
        <p:spPr>
          <a:xfrm>
            <a:off x="4269581" y="1388889"/>
            <a:ext cx="4696619" cy="1816098"/>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4" name="Straight Connector 3">
            <a:extLst>
              <a:ext uri="{FF2B5EF4-FFF2-40B4-BE49-F238E27FC236}">
                <a16:creationId xmlns:a16="http://schemas.microsoft.com/office/drawing/2014/main" id="{9809234C-9C6A-058B-B1AB-F1FE0FD7784A}"/>
              </a:ext>
            </a:extLst>
          </p:cNvPr>
          <p:cNvCxnSpPr>
            <a:cxnSpLocks/>
          </p:cNvCxnSpPr>
          <p:nvPr userDrawn="1"/>
        </p:nvCxnSpPr>
        <p:spPr>
          <a:xfrm>
            <a:off x="728662" y="6273798"/>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5BA63B55-DAB8-2710-1F43-DF44E8E2A7F6}"/>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45050303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2 Text Boxes T21V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4F7D055E-C9A9-EE5C-39DA-14E11BB40CFE}"/>
              </a:ext>
            </a:extLst>
          </p:cNvPr>
          <p:cNvSpPr>
            <a:spLocks noGrp="1"/>
          </p:cNvSpPr>
          <p:nvPr>
            <p:ph type="pic" sz="quarter" idx="41"/>
          </p:nvPr>
        </p:nvSpPr>
        <p:spPr>
          <a:xfrm>
            <a:off x="7102475" y="0"/>
            <a:ext cx="4505325" cy="6273800"/>
          </a:xfrm>
          <a:custGeom>
            <a:avLst/>
            <a:gdLst>
              <a:gd name="connsiteX0" fmla="*/ 1730662 w 4505325"/>
              <a:gd name="connsiteY0" fmla="*/ 5257801 h 6273800"/>
              <a:gd name="connsiteX1" fmla="*/ 1712662 w 4505325"/>
              <a:gd name="connsiteY1" fmla="*/ 5275801 h 6273800"/>
              <a:gd name="connsiteX2" fmla="*/ 1730662 w 4505325"/>
              <a:gd name="connsiteY2" fmla="*/ 5293801 h 6273800"/>
              <a:gd name="connsiteX3" fmla="*/ 2774662 w 4505325"/>
              <a:gd name="connsiteY3" fmla="*/ 5293801 h 6273800"/>
              <a:gd name="connsiteX4" fmla="*/ 2792662 w 4505325"/>
              <a:gd name="connsiteY4" fmla="*/ 5275801 h 6273800"/>
              <a:gd name="connsiteX5" fmla="*/ 2774662 w 4505325"/>
              <a:gd name="connsiteY5" fmla="*/ 5257801 h 6273800"/>
              <a:gd name="connsiteX6" fmla="*/ 0 w 4505325"/>
              <a:gd name="connsiteY6" fmla="*/ 0 h 6273800"/>
              <a:gd name="connsiteX7" fmla="*/ 4505325 w 4505325"/>
              <a:gd name="connsiteY7" fmla="*/ 0 h 6273800"/>
              <a:gd name="connsiteX8" fmla="*/ 4505325 w 4505325"/>
              <a:gd name="connsiteY8" fmla="*/ 6273800 h 6273800"/>
              <a:gd name="connsiteX9" fmla="*/ 0 w 4505325"/>
              <a:gd name="connsiteY9" fmla="*/ 6273800 h 627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5325" h="6273800">
                <a:moveTo>
                  <a:pt x="1730662" y="5257801"/>
                </a:moveTo>
                <a:cubicBezTo>
                  <a:pt x="1720721" y="5257801"/>
                  <a:pt x="1712662" y="5265860"/>
                  <a:pt x="1712662" y="5275801"/>
                </a:cubicBezTo>
                <a:cubicBezTo>
                  <a:pt x="1712662" y="5285742"/>
                  <a:pt x="1720721" y="5293801"/>
                  <a:pt x="1730662" y="5293801"/>
                </a:cubicBezTo>
                <a:lnTo>
                  <a:pt x="2774662" y="5293801"/>
                </a:lnTo>
                <a:cubicBezTo>
                  <a:pt x="2784603" y="5293801"/>
                  <a:pt x="2792662" y="5285742"/>
                  <a:pt x="2792662" y="5275801"/>
                </a:cubicBezTo>
                <a:cubicBezTo>
                  <a:pt x="2792662" y="5265860"/>
                  <a:pt x="2784603" y="5257801"/>
                  <a:pt x="2774662" y="5257801"/>
                </a:cubicBezTo>
                <a:close/>
                <a:moveTo>
                  <a:pt x="0" y="0"/>
                </a:moveTo>
                <a:lnTo>
                  <a:pt x="4505325" y="0"/>
                </a:lnTo>
                <a:lnTo>
                  <a:pt x="4505325" y="6273800"/>
                </a:lnTo>
                <a:lnTo>
                  <a:pt x="0" y="6273800"/>
                </a:lnTo>
                <a:close/>
              </a:path>
            </a:pathLst>
          </a:cu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5508625" cy="1523766"/>
          </a:xfrm>
        </p:spPr>
        <p:txBody>
          <a:bodyPr anchor="b">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3" name="Text Placeholder 16">
            <a:extLst>
              <a:ext uri="{FF2B5EF4-FFF2-40B4-BE49-F238E27FC236}">
                <a16:creationId xmlns:a16="http://schemas.microsoft.com/office/drawing/2014/main" id="{71590085-5895-A21C-604F-39575A5EA135}"/>
              </a:ext>
            </a:extLst>
          </p:cNvPr>
          <p:cNvSpPr>
            <a:spLocks noGrp="1"/>
          </p:cNvSpPr>
          <p:nvPr>
            <p:ph type="body" sz="quarter" idx="15"/>
          </p:nvPr>
        </p:nvSpPr>
        <p:spPr>
          <a:xfrm>
            <a:off x="587375" y="2641600"/>
            <a:ext cx="5506243"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5" name="Text Placeholder 7">
            <a:extLst>
              <a:ext uri="{FF2B5EF4-FFF2-40B4-BE49-F238E27FC236}">
                <a16:creationId xmlns:a16="http://schemas.microsoft.com/office/drawing/2014/main" id="{E5015BDD-8D9A-2548-FB01-A170E886F73F}"/>
              </a:ext>
            </a:extLst>
          </p:cNvPr>
          <p:cNvSpPr>
            <a:spLocks noGrp="1"/>
          </p:cNvSpPr>
          <p:nvPr>
            <p:ph type="body" sz="quarter" idx="16"/>
          </p:nvPr>
        </p:nvSpPr>
        <p:spPr>
          <a:xfrm>
            <a:off x="587375" y="3075824"/>
            <a:ext cx="5506243" cy="123265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6" name="Text Placeholder 16">
            <a:extLst>
              <a:ext uri="{FF2B5EF4-FFF2-40B4-BE49-F238E27FC236}">
                <a16:creationId xmlns:a16="http://schemas.microsoft.com/office/drawing/2014/main" id="{99DF22BB-2564-8264-6D62-FB02056703B1}"/>
              </a:ext>
            </a:extLst>
          </p:cNvPr>
          <p:cNvSpPr>
            <a:spLocks noGrp="1"/>
          </p:cNvSpPr>
          <p:nvPr>
            <p:ph type="body" sz="quarter" idx="39"/>
          </p:nvPr>
        </p:nvSpPr>
        <p:spPr>
          <a:xfrm>
            <a:off x="587375" y="4585801"/>
            <a:ext cx="5506243"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6" name="Text Placeholder 7">
            <a:extLst>
              <a:ext uri="{FF2B5EF4-FFF2-40B4-BE49-F238E27FC236}">
                <a16:creationId xmlns:a16="http://schemas.microsoft.com/office/drawing/2014/main" id="{40BAD104-0E26-8427-05BF-7DBE1C051435}"/>
              </a:ext>
            </a:extLst>
          </p:cNvPr>
          <p:cNvSpPr>
            <a:spLocks noGrp="1"/>
          </p:cNvSpPr>
          <p:nvPr>
            <p:ph type="body" sz="quarter" idx="42"/>
          </p:nvPr>
        </p:nvSpPr>
        <p:spPr>
          <a:xfrm>
            <a:off x="587375" y="5020025"/>
            <a:ext cx="5506243" cy="123265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4" name="Straight Connector 3">
            <a:extLst>
              <a:ext uri="{FF2B5EF4-FFF2-40B4-BE49-F238E27FC236}">
                <a16:creationId xmlns:a16="http://schemas.microsoft.com/office/drawing/2014/main" id="{FEF76C33-DD27-0033-43BB-9E35F3B2FB47}"/>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7" name="Footer Placeholder">
            <a:extLst>
              <a:ext uri="{FF2B5EF4-FFF2-40B4-BE49-F238E27FC236}">
                <a16:creationId xmlns:a16="http://schemas.microsoft.com/office/drawing/2014/main" id="{9AB34063-AEEB-42D0-22ED-99BE46FA9990}"/>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50524857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2 Text Boxes T21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5381627"/>
            <a:ext cx="11020425" cy="892173"/>
          </a:xfrm>
        </p:spPr>
        <p:txBody>
          <a:bodyPr anchor="ctr">
            <a:noAutofit/>
          </a:bodyPr>
          <a:lstStyle>
            <a:lvl1pPr algn="r">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16" name="Picture Placeholder 15">
            <a:extLst>
              <a:ext uri="{FF2B5EF4-FFF2-40B4-BE49-F238E27FC236}">
                <a16:creationId xmlns:a16="http://schemas.microsoft.com/office/drawing/2014/main" id="{89401EBF-3523-880A-C49C-9F23A07789A4}"/>
              </a:ext>
            </a:extLst>
          </p:cNvPr>
          <p:cNvSpPr>
            <a:spLocks noGrp="1"/>
          </p:cNvSpPr>
          <p:nvPr>
            <p:ph type="pic" sz="quarter" idx="39"/>
          </p:nvPr>
        </p:nvSpPr>
        <p:spPr>
          <a:xfrm>
            <a:off x="587375" y="1"/>
            <a:ext cx="11017248" cy="2514600"/>
          </a:xfrm>
          <a:custGeom>
            <a:avLst/>
            <a:gdLst>
              <a:gd name="connsiteX0" fmla="*/ 0 w 9575798"/>
              <a:gd name="connsiteY0" fmla="*/ 0 h 2514600"/>
              <a:gd name="connsiteX1" fmla="*/ 9575798 w 9575798"/>
              <a:gd name="connsiteY1" fmla="*/ 0 h 2514600"/>
              <a:gd name="connsiteX2" fmla="*/ 9575798 w 9575798"/>
              <a:gd name="connsiteY2" fmla="*/ 2399962 h 2514600"/>
              <a:gd name="connsiteX3" fmla="*/ 9461160 w 9575798"/>
              <a:gd name="connsiteY3" fmla="*/ 2514600 h 2514600"/>
              <a:gd name="connsiteX4" fmla="*/ 114637 w 9575798"/>
              <a:gd name="connsiteY4" fmla="*/ 2514600 h 2514600"/>
              <a:gd name="connsiteX5" fmla="*/ 9008 w 9575798"/>
              <a:gd name="connsiteY5" fmla="*/ 2444584 h 2514600"/>
              <a:gd name="connsiteX6" fmla="*/ 0 w 9575798"/>
              <a:gd name="connsiteY6" fmla="*/ 2399967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75798" h="2514600">
                <a:moveTo>
                  <a:pt x="0" y="0"/>
                </a:moveTo>
                <a:lnTo>
                  <a:pt x="9575798" y="0"/>
                </a:lnTo>
                <a:lnTo>
                  <a:pt x="9575798" y="2399962"/>
                </a:lnTo>
                <a:cubicBezTo>
                  <a:pt x="9575798" y="2463275"/>
                  <a:pt x="9524473" y="2514600"/>
                  <a:pt x="9461160" y="2514600"/>
                </a:cubicBezTo>
                <a:lnTo>
                  <a:pt x="114637" y="2514600"/>
                </a:lnTo>
                <a:cubicBezTo>
                  <a:pt x="67152" y="2514600"/>
                  <a:pt x="26411" y="2485730"/>
                  <a:pt x="9008" y="2444584"/>
                </a:cubicBezTo>
                <a:lnTo>
                  <a:pt x="0" y="2399967"/>
                </a:lnTo>
                <a:close/>
              </a:path>
            </a:pathLst>
          </a:cu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10" name="Text Placeholder 16">
            <a:extLst>
              <a:ext uri="{FF2B5EF4-FFF2-40B4-BE49-F238E27FC236}">
                <a16:creationId xmlns:a16="http://schemas.microsoft.com/office/drawing/2014/main" id="{C0D6ED52-ABE8-CCCA-8BBE-D66E14209243}"/>
              </a:ext>
            </a:extLst>
          </p:cNvPr>
          <p:cNvSpPr>
            <a:spLocks noGrp="1"/>
          </p:cNvSpPr>
          <p:nvPr>
            <p:ph type="body" sz="quarter" idx="41"/>
          </p:nvPr>
        </p:nvSpPr>
        <p:spPr>
          <a:xfrm>
            <a:off x="590550" y="2646365"/>
            <a:ext cx="5299075" cy="726725"/>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22" name="Text Placeholder 7">
            <a:extLst>
              <a:ext uri="{FF2B5EF4-FFF2-40B4-BE49-F238E27FC236}">
                <a16:creationId xmlns:a16="http://schemas.microsoft.com/office/drawing/2014/main" id="{4D04B5E6-8EB5-1811-CD13-CC29BF2BA24D}"/>
              </a:ext>
            </a:extLst>
          </p:cNvPr>
          <p:cNvSpPr>
            <a:spLocks noGrp="1"/>
          </p:cNvSpPr>
          <p:nvPr>
            <p:ph type="body" sz="quarter" idx="47"/>
          </p:nvPr>
        </p:nvSpPr>
        <p:spPr>
          <a:xfrm>
            <a:off x="590550" y="3433765"/>
            <a:ext cx="5299075" cy="168269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6">
            <a:extLst>
              <a:ext uri="{FF2B5EF4-FFF2-40B4-BE49-F238E27FC236}">
                <a16:creationId xmlns:a16="http://schemas.microsoft.com/office/drawing/2014/main" id="{E348D4A2-00B5-4148-A51F-C141C2676B71}"/>
              </a:ext>
            </a:extLst>
          </p:cNvPr>
          <p:cNvSpPr>
            <a:spLocks noGrp="1"/>
          </p:cNvSpPr>
          <p:nvPr>
            <p:ph type="body" sz="quarter" idx="43"/>
          </p:nvPr>
        </p:nvSpPr>
        <p:spPr>
          <a:xfrm>
            <a:off x="6308725" y="2646365"/>
            <a:ext cx="5299075" cy="726725"/>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20" name="Text Placeholder 7">
            <a:extLst>
              <a:ext uri="{FF2B5EF4-FFF2-40B4-BE49-F238E27FC236}">
                <a16:creationId xmlns:a16="http://schemas.microsoft.com/office/drawing/2014/main" id="{A36B5C56-19F9-F146-FE4E-E5F3B45EC26D}"/>
              </a:ext>
            </a:extLst>
          </p:cNvPr>
          <p:cNvSpPr>
            <a:spLocks noGrp="1"/>
          </p:cNvSpPr>
          <p:nvPr>
            <p:ph type="body" sz="quarter" idx="45"/>
          </p:nvPr>
        </p:nvSpPr>
        <p:spPr>
          <a:xfrm>
            <a:off x="6308725" y="3433765"/>
            <a:ext cx="5299075" cy="168269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3" name="Straight Connector 2">
            <a:extLst>
              <a:ext uri="{FF2B5EF4-FFF2-40B4-BE49-F238E27FC236}">
                <a16:creationId xmlns:a16="http://schemas.microsoft.com/office/drawing/2014/main" id="{EE1B4D78-3858-5A09-FDFE-4F9444E17AED}"/>
              </a:ext>
            </a:extLst>
          </p:cNvPr>
          <p:cNvCxnSpPr>
            <a:cxnSpLocks/>
          </p:cNvCxnSpPr>
          <p:nvPr userDrawn="1"/>
        </p:nvCxnSpPr>
        <p:spPr>
          <a:xfrm>
            <a:off x="10186193" y="62738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10CAD1DA-833E-B132-6744-391B43CBC9F9}"/>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655964585"/>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01V3">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8251DF6-5AD2-ACA8-5899-43F743C66417}"/>
              </a:ext>
            </a:extLst>
          </p:cNvPr>
          <p:cNvSpPr/>
          <p:nvPr userDrawn="1"/>
        </p:nvSpPr>
        <p:spPr>
          <a:xfrm>
            <a:off x="0" y="0"/>
            <a:ext cx="12192000" cy="419054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 Placeholder 29">
            <a:extLst>
              <a:ext uri="{FF2B5EF4-FFF2-40B4-BE49-F238E27FC236}">
                <a16:creationId xmlns:a16="http://schemas.microsoft.com/office/drawing/2014/main" id="{B67530F7-C043-4F2D-AA58-B8F8D1238C27}"/>
              </a:ext>
            </a:extLst>
          </p:cNvPr>
          <p:cNvSpPr>
            <a:spLocks noGrp="1"/>
          </p:cNvSpPr>
          <p:nvPr>
            <p:ph type="body" sz="quarter" idx="14"/>
          </p:nvPr>
        </p:nvSpPr>
        <p:spPr>
          <a:xfrm>
            <a:off x="731446" y="4614945"/>
            <a:ext cx="5074268" cy="707816"/>
          </a:xfrm>
          <a:prstGeom prst="rect">
            <a:avLst/>
          </a:prstGeom>
        </p:spPr>
        <p:txBody>
          <a:bodyPr>
            <a:noAutofit/>
          </a:bodyPr>
          <a:lstStyle>
            <a:lvl1pPr marL="0" indent="0">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Title 2">
            <a:extLst>
              <a:ext uri="{FF2B5EF4-FFF2-40B4-BE49-F238E27FC236}">
                <a16:creationId xmlns:a16="http://schemas.microsoft.com/office/drawing/2014/main" id="{6A0E0A3C-AF5E-BB75-6F0A-2D22B84E67BC}"/>
              </a:ext>
            </a:extLst>
          </p:cNvPr>
          <p:cNvSpPr>
            <a:spLocks noGrp="1"/>
          </p:cNvSpPr>
          <p:nvPr>
            <p:ph type="ctrTitle"/>
          </p:nvPr>
        </p:nvSpPr>
        <p:spPr>
          <a:xfrm>
            <a:off x="731446" y="584204"/>
            <a:ext cx="10873179" cy="3064462"/>
          </a:xfrm>
        </p:spPr>
        <p:txBody>
          <a:bodyPr anchor="b">
            <a:noAutofit/>
          </a:bodyPr>
          <a:lstStyle>
            <a:lvl1pPr algn="ctr">
              <a:defRPr sz="5400">
                <a:solidFill>
                  <a:schemeClr val="bg1"/>
                </a:solidFill>
              </a:defRPr>
            </a:lvl1pPr>
          </a:lstStyle>
          <a:p>
            <a:endParaRPr lang="en-GB" dirty="0"/>
          </a:p>
        </p:txBody>
      </p:sp>
      <p:sp>
        <p:nvSpPr>
          <p:cNvPr id="8" name="Text Placeholder 29">
            <a:extLst>
              <a:ext uri="{FF2B5EF4-FFF2-40B4-BE49-F238E27FC236}">
                <a16:creationId xmlns:a16="http://schemas.microsoft.com/office/drawing/2014/main" id="{73E0654F-4709-9928-E09F-2A00AF8174F2}"/>
              </a:ext>
            </a:extLst>
          </p:cNvPr>
          <p:cNvSpPr>
            <a:spLocks noGrp="1"/>
          </p:cNvSpPr>
          <p:nvPr>
            <p:ph type="body" sz="quarter" idx="15"/>
          </p:nvPr>
        </p:nvSpPr>
        <p:spPr>
          <a:xfrm>
            <a:off x="6229350" y="4614945"/>
            <a:ext cx="5375274" cy="707816"/>
          </a:xfrm>
          <a:prstGeom prst="rect">
            <a:avLst/>
          </a:prstGeom>
        </p:spPr>
        <p:txBody>
          <a:bodyPr>
            <a:noAutofit/>
          </a:bodyPr>
          <a:lstStyle>
            <a:lvl1pPr marL="0" indent="0" algn="r">
              <a:buNone/>
              <a:defRPr sz="18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Slide Number Placeholder 5">
            <a:extLst>
              <a:ext uri="{FF2B5EF4-FFF2-40B4-BE49-F238E27FC236}">
                <a16:creationId xmlns:a16="http://schemas.microsoft.com/office/drawing/2014/main" id="{4FE027D9-E8BA-AB34-D226-FB323E4044D4}"/>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0" name="Footer Placeholder 4">
            <a:extLst>
              <a:ext uri="{FF2B5EF4-FFF2-40B4-BE49-F238E27FC236}">
                <a16:creationId xmlns:a16="http://schemas.microsoft.com/office/drawing/2014/main" id="{C0D6385D-654E-DC48-400B-090D33BE7FA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16" name="Rectangle 15">
            <a:extLst>
              <a:ext uri="{FF2B5EF4-FFF2-40B4-BE49-F238E27FC236}">
                <a16:creationId xmlns:a16="http://schemas.microsoft.com/office/drawing/2014/main" id="{84ACAE9F-16AE-335B-D01B-39C3752803F0}"/>
              </a:ext>
            </a:extLst>
          </p:cNvPr>
          <p:cNvSpPr/>
          <p:nvPr userDrawn="1"/>
        </p:nvSpPr>
        <p:spPr>
          <a:xfrm rot="5400000">
            <a:off x="6037262" y="3296781"/>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2432701290"/>
      </p:ext>
    </p:extLst>
  </p:cSld>
  <p:clrMapOvr>
    <a:masterClrMapping/>
  </p:clrMapOvr>
  <p:extLst>
    <p:ext uri="{DCECCB84-F9BA-43D5-87BE-67443E8EF086}">
      <p15:sldGuideLst xmlns:p15="http://schemas.microsoft.com/office/powerpoint/2012/main"/>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2 Text Boxes T21V4">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7CB83E-8A08-B74C-0812-A0922B306BD1}"/>
              </a:ext>
            </a:extLst>
          </p:cNvPr>
          <p:cNvSpPr/>
          <p:nvPr userDrawn="1"/>
        </p:nvSpPr>
        <p:spPr>
          <a:xfrm>
            <a:off x="6096000" y="2667001"/>
            <a:ext cx="6096000" cy="3606797"/>
          </a:xfrm>
          <a:prstGeom prst="rect">
            <a:avLst/>
          </a:prstGeom>
          <a:solidFill>
            <a:schemeClr val="accent6">
              <a:lumMod val="10000"/>
              <a:lumOff val="90000"/>
              <a:alpha val="50000"/>
            </a:schemeClr>
          </a:solidFill>
        </p:spPr>
        <p:txBody>
          <a:bodyPr vert="horz" wrap="square" lIns="91440" tIns="45720" rIns="91440" bIns="45720" rtlCol="0">
            <a:noAutofit/>
          </a:bodyPr>
          <a:lstStyle/>
          <a:p>
            <a:pPr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3810006"/>
            <a:ext cx="4505325" cy="2193803"/>
          </a:xfrm>
        </p:spPr>
        <p:txBody>
          <a:bodyPr anchor="b">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11" name="Picture Placeholder 10">
            <a:extLst>
              <a:ext uri="{FF2B5EF4-FFF2-40B4-BE49-F238E27FC236}">
                <a16:creationId xmlns:a16="http://schemas.microsoft.com/office/drawing/2014/main" id="{A0F669A5-F446-3ECB-6DC0-C2BB60C063AD}"/>
              </a:ext>
            </a:extLst>
          </p:cNvPr>
          <p:cNvSpPr>
            <a:spLocks noGrp="1"/>
          </p:cNvSpPr>
          <p:nvPr>
            <p:ph type="pic" sz="quarter" idx="39"/>
          </p:nvPr>
        </p:nvSpPr>
        <p:spPr>
          <a:xfrm>
            <a:off x="587376" y="0"/>
            <a:ext cx="4505324" cy="3428999"/>
          </a:xfrm>
          <a:prstGeom prst="rect">
            <a:avLst/>
          </a:pr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13" name="Text Placeholder 16">
            <a:extLst>
              <a:ext uri="{FF2B5EF4-FFF2-40B4-BE49-F238E27FC236}">
                <a16:creationId xmlns:a16="http://schemas.microsoft.com/office/drawing/2014/main" id="{B27FF910-3C1B-1D57-0A5D-4A8D4D0FDCE8}"/>
              </a:ext>
            </a:extLst>
          </p:cNvPr>
          <p:cNvSpPr>
            <a:spLocks noGrp="1"/>
          </p:cNvSpPr>
          <p:nvPr>
            <p:ph type="body" sz="quarter" idx="40"/>
          </p:nvPr>
        </p:nvSpPr>
        <p:spPr>
          <a:xfrm>
            <a:off x="6388100" y="584200"/>
            <a:ext cx="5216524" cy="401347"/>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7" name="Text Placeholder 7">
            <a:extLst>
              <a:ext uri="{FF2B5EF4-FFF2-40B4-BE49-F238E27FC236}">
                <a16:creationId xmlns:a16="http://schemas.microsoft.com/office/drawing/2014/main" id="{BBF3EB48-5669-8F94-81A8-738907913BAD}"/>
              </a:ext>
            </a:extLst>
          </p:cNvPr>
          <p:cNvSpPr>
            <a:spLocks noGrp="1"/>
          </p:cNvSpPr>
          <p:nvPr>
            <p:ph type="body" sz="quarter" idx="45"/>
          </p:nvPr>
        </p:nvSpPr>
        <p:spPr>
          <a:xfrm>
            <a:off x="6388100" y="1046222"/>
            <a:ext cx="5216524" cy="1401703"/>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16">
            <a:extLst>
              <a:ext uri="{FF2B5EF4-FFF2-40B4-BE49-F238E27FC236}">
                <a16:creationId xmlns:a16="http://schemas.microsoft.com/office/drawing/2014/main" id="{B0602593-3FD5-2824-785B-88B073D74C68}"/>
              </a:ext>
            </a:extLst>
          </p:cNvPr>
          <p:cNvSpPr>
            <a:spLocks noGrp="1"/>
          </p:cNvSpPr>
          <p:nvPr>
            <p:ph type="body" sz="quarter" idx="42"/>
          </p:nvPr>
        </p:nvSpPr>
        <p:spPr>
          <a:xfrm>
            <a:off x="6388100" y="2879725"/>
            <a:ext cx="5216524" cy="401347"/>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8" name="Text Placeholder 7">
            <a:extLst>
              <a:ext uri="{FF2B5EF4-FFF2-40B4-BE49-F238E27FC236}">
                <a16:creationId xmlns:a16="http://schemas.microsoft.com/office/drawing/2014/main" id="{7166B14B-64B2-A6CC-DAF7-64D36F0241DD}"/>
              </a:ext>
            </a:extLst>
          </p:cNvPr>
          <p:cNvSpPr>
            <a:spLocks noGrp="1"/>
          </p:cNvSpPr>
          <p:nvPr>
            <p:ph type="body" sz="quarter" idx="46"/>
          </p:nvPr>
        </p:nvSpPr>
        <p:spPr>
          <a:xfrm>
            <a:off x="6388100" y="3341746"/>
            <a:ext cx="5216524" cy="2662062"/>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6" name="Straight Connector 5">
            <a:extLst>
              <a:ext uri="{FF2B5EF4-FFF2-40B4-BE49-F238E27FC236}">
                <a16:creationId xmlns:a16="http://schemas.microsoft.com/office/drawing/2014/main" id="{0E90607B-0536-1645-7901-6E9571DD5CDE}"/>
              </a:ext>
            </a:extLst>
          </p:cNvPr>
          <p:cNvCxnSpPr>
            <a:cxnSpLocks/>
          </p:cNvCxnSpPr>
          <p:nvPr userDrawn="1"/>
        </p:nvCxnSpPr>
        <p:spPr>
          <a:xfrm>
            <a:off x="728662" y="6273798"/>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4" name="Footer Placeholder">
            <a:extLst>
              <a:ext uri="{FF2B5EF4-FFF2-40B4-BE49-F238E27FC236}">
                <a16:creationId xmlns:a16="http://schemas.microsoft.com/office/drawing/2014/main" id="{D1B8197D-FC71-9A1F-37D1-568CDDFD389D}"/>
              </a:ext>
            </a:extLst>
          </p:cNvPr>
          <p:cNvSpPr>
            <a:spLocks noGrp="1"/>
          </p:cNvSpPr>
          <p:nvPr>
            <p:ph type="body" sz="quarter" idx="47"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425354414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2 Text Boxes T21V5">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C75B57-5EEA-8A0D-47F4-8344664342C9}"/>
              </a:ext>
            </a:extLst>
          </p:cNvPr>
          <p:cNvSpPr/>
          <p:nvPr userDrawn="1"/>
        </p:nvSpPr>
        <p:spPr>
          <a:xfrm>
            <a:off x="7102475" y="0"/>
            <a:ext cx="4505325" cy="6858000"/>
          </a:xfrm>
          <a:prstGeom prst="rect">
            <a:avLst/>
          </a:prstGeom>
          <a:solidFill>
            <a:schemeClr val="accent6">
              <a:lumMod val="10000"/>
              <a:lumOff val="90000"/>
              <a:alpha val="50000"/>
            </a:schemeClr>
          </a:solidFill>
          <a:ln w="19050">
            <a:noFill/>
          </a:ln>
        </p:spPr>
        <p:txBody>
          <a:bodyPr vert="horz" wrap="square" lIns="91440" tIns="45720" rIns="91440" bIns="45720" rtlCol="0">
            <a:noAutofit/>
          </a:bodyPr>
          <a:lstStyle/>
          <a:p>
            <a:pPr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5" name="Rectangle 4">
            <a:extLst>
              <a:ext uri="{FF2B5EF4-FFF2-40B4-BE49-F238E27FC236}">
                <a16:creationId xmlns:a16="http://schemas.microsoft.com/office/drawing/2014/main" id="{1FC394CF-2484-40DB-42EF-9D7B33A28C54}"/>
              </a:ext>
            </a:extLst>
          </p:cNvPr>
          <p:cNvSpPr/>
          <p:nvPr userDrawn="1"/>
        </p:nvSpPr>
        <p:spPr>
          <a:xfrm>
            <a:off x="587375" y="4483216"/>
            <a:ext cx="5508625" cy="1790581"/>
          </a:xfrm>
          <a:prstGeom prst="rect">
            <a:avLst/>
          </a:prstGeom>
          <a:solidFill>
            <a:schemeClr val="accent6">
              <a:lumMod val="10000"/>
              <a:lumOff val="90000"/>
              <a:alpha val="50000"/>
            </a:schemeClr>
          </a:solidFill>
          <a:ln w="19050">
            <a:noFill/>
          </a:ln>
        </p:spPr>
        <p:txBody>
          <a:bodyPr vert="horz" wrap="square" lIns="91440" tIns="45720" rIns="91440" bIns="45720" rtlCol="0">
            <a:noAutofit/>
          </a:bodyPr>
          <a:lstStyle/>
          <a:p>
            <a:pPr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12" name="Picture Placeholder 11">
            <a:extLst>
              <a:ext uri="{FF2B5EF4-FFF2-40B4-BE49-F238E27FC236}">
                <a16:creationId xmlns:a16="http://schemas.microsoft.com/office/drawing/2014/main" id="{4F7D055E-C9A9-EE5C-39DA-14E11BB40CFE}"/>
              </a:ext>
            </a:extLst>
          </p:cNvPr>
          <p:cNvSpPr>
            <a:spLocks noGrp="1"/>
          </p:cNvSpPr>
          <p:nvPr>
            <p:ph type="pic" sz="quarter" idx="41"/>
          </p:nvPr>
        </p:nvSpPr>
        <p:spPr>
          <a:xfrm>
            <a:off x="7204075" y="712507"/>
            <a:ext cx="4302126" cy="5432986"/>
          </a:xfrm>
          <a:prstGeom prst="rect">
            <a:avLst/>
          </a:prstGeom>
          <a:no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5508625" cy="1523766"/>
          </a:xfrm>
        </p:spPr>
        <p:txBody>
          <a:bodyPr anchor="b">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3" name="Text Placeholder 16">
            <a:extLst>
              <a:ext uri="{FF2B5EF4-FFF2-40B4-BE49-F238E27FC236}">
                <a16:creationId xmlns:a16="http://schemas.microsoft.com/office/drawing/2014/main" id="{71590085-5895-A21C-604F-39575A5EA135}"/>
              </a:ext>
            </a:extLst>
          </p:cNvPr>
          <p:cNvSpPr>
            <a:spLocks noGrp="1"/>
          </p:cNvSpPr>
          <p:nvPr>
            <p:ph type="body" sz="quarter" idx="15"/>
          </p:nvPr>
        </p:nvSpPr>
        <p:spPr>
          <a:xfrm>
            <a:off x="587375" y="2641600"/>
            <a:ext cx="5506243"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9" name="Text Placeholder 7">
            <a:extLst>
              <a:ext uri="{FF2B5EF4-FFF2-40B4-BE49-F238E27FC236}">
                <a16:creationId xmlns:a16="http://schemas.microsoft.com/office/drawing/2014/main" id="{A2AC3DDC-97AF-F49F-288E-8B6A146B8C9D}"/>
              </a:ext>
            </a:extLst>
          </p:cNvPr>
          <p:cNvSpPr>
            <a:spLocks noGrp="1"/>
          </p:cNvSpPr>
          <p:nvPr>
            <p:ph type="body" sz="quarter" idx="45"/>
          </p:nvPr>
        </p:nvSpPr>
        <p:spPr>
          <a:xfrm>
            <a:off x="587375" y="3075824"/>
            <a:ext cx="5506243" cy="123265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6" name="Text Placeholder 16">
            <a:extLst>
              <a:ext uri="{FF2B5EF4-FFF2-40B4-BE49-F238E27FC236}">
                <a16:creationId xmlns:a16="http://schemas.microsoft.com/office/drawing/2014/main" id="{99DF22BB-2564-8264-6D62-FB02056703B1}"/>
              </a:ext>
            </a:extLst>
          </p:cNvPr>
          <p:cNvSpPr>
            <a:spLocks noGrp="1"/>
          </p:cNvSpPr>
          <p:nvPr>
            <p:ph type="body" sz="quarter" idx="39"/>
          </p:nvPr>
        </p:nvSpPr>
        <p:spPr>
          <a:xfrm>
            <a:off x="685799" y="4547701"/>
            <a:ext cx="5321301"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0" name="Text Placeholder 7">
            <a:extLst>
              <a:ext uri="{FF2B5EF4-FFF2-40B4-BE49-F238E27FC236}">
                <a16:creationId xmlns:a16="http://schemas.microsoft.com/office/drawing/2014/main" id="{44CE03F3-36E6-2AB6-3ED8-6C5B6F1A55CB}"/>
              </a:ext>
            </a:extLst>
          </p:cNvPr>
          <p:cNvSpPr>
            <a:spLocks noGrp="1"/>
          </p:cNvSpPr>
          <p:nvPr>
            <p:ph type="body" sz="quarter" idx="46"/>
          </p:nvPr>
        </p:nvSpPr>
        <p:spPr>
          <a:xfrm>
            <a:off x="685799" y="4981925"/>
            <a:ext cx="5321301" cy="123265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7" name="Straight Connector 6">
            <a:extLst>
              <a:ext uri="{FF2B5EF4-FFF2-40B4-BE49-F238E27FC236}">
                <a16:creationId xmlns:a16="http://schemas.microsoft.com/office/drawing/2014/main" id="{8EBFE368-0910-5C9D-68C2-22B37F2F2EC3}"/>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11" name="Footer Placeholder">
            <a:extLst>
              <a:ext uri="{FF2B5EF4-FFF2-40B4-BE49-F238E27FC236}">
                <a16:creationId xmlns:a16="http://schemas.microsoft.com/office/drawing/2014/main" id="{FE6FC033-E270-5631-4295-72CDBF5C2731}"/>
              </a:ext>
            </a:extLst>
          </p:cNvPr>
          <p:cNvSpPr>
            <a:spLocks noGrp="1"/>
          </p:cNvSpPr>
          <p:nvPr>
            <p:ph type="body" sz="quarter" idx="47"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230174041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3 Text Boxes T22V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BEDD30B-6079-4803-8942-3840E4083FF6}"/>
              </a:ext>
            </a:extLst>
          </p:cNvPr>
          <p:cNvSpPr/>
          <p:nvPr userDrawn="1"/>
        </p:nvSpPr>
        <p:spPr>
          <a:xfrm>
            <a:off x="587375" y="3429000"/>
            <a:ext cx="5508625" cy="2844798"/>
          </a:xfrm>
          <a:prstGeom prst="rect">
            <a:avLst/>
          </a:prstGeom>
          <a:solidFill>
            <a:schemeClr val="accent6">
              <a:lumMod val="10000"/>
              <a:lumOff val="90000"/>
              <a:alpha val="50000"/>
            </a:schemeClr>
          </a:solidFill>
          <a:ln w="19050">
            <a:solidFill>
              <a:schemeClr val="accent6">
                <a:lumMod val="10000"/>
                <a:lumOff val="90000"/>
              </a:schemeClr>
            </a:solidFill>
          </a:ln>
        </p:spPr>
        <p:txBody>
          <a:bodyPr vert="horz" wrap="square" lIns="91440" tIns="45720" rIns="91440" bIns="45720" rtlCol="0">
            <a:noAutofit/>
          </a:bodyPr>
          <a:lstStyle/>
          <a:p>
            <a:pPr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3" name="Text Placeholder 16">
            <a:extLst>
              <a:ext uri="{FF2B5EF4-FFF2-40B4-BE49-F238E27FC236}">
                <a16:creationId xmlns:a16="http://schemas.microsoft.com/office/drawing/2014/main" id="{71590085-5895-A21C-604F-39575A5EA135}"/>
              </a:ext>
            </a:extLst>
          </p:cNvPr>
          <p:cNvSpPr>
            <a:spLocks noGrp="1"/>
          </p:cNvSpPr>
          <p:nvPr>
            <p:ph type="body" sz="quarter" idx="15"/>
          </p:nvPr>
        </p:nvSpPr>
        <p:spPr>
          <a:xfrm>
            <a:off x="587375" y="1851377"/>
            <a:ext cx="11017250"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4" name="Text Placeholder 16">
            <a:extLst>
              <a:ext uri="{FF2B5EF4-FFF2-40B4-BE49-F238E27FC236}">
                <a16:creationId xmlns:a16="http://schemas.microsoft.com/office/drawing/2014/main" id="{DC26EF76-37FE-ACC9-88B5-CE8898871085}"/>
              </a:ext>
            </a:extLst>
          </p:cNvPr>
          <p:cNvSpPr>
            <a:spLocks noGrp="1"/>
          </p:cNvSpPr>
          <p:nvPr>
            <p:ph type="body" sz="quarter" idx="14"/>
          </p:nvPr>
        </p:nvSpPr>
        <p:spPr>
          <a:xfrm>
            <a:off x="587375" y="2285601"/>
            <a:ext cx="11017250" cy="1079901"/>
          </a:xfrm>
          <a:noFill/>
        </p:spPr>
        <p:txBody>
          <a:bodyPr vert="horz" wrap="square" lIns="91440" tIns="45720" rIns="91440" bIns="45720" rtlCol="0">
            <a:noAutofit/>
          </a:bodyPr>
          <a:lstStyle>
            <a:lvl1pPr marL="0" indent="0">
              <a:buNone/>
              <a:defRPr lang="en-US" sz="1600" dirty="0">
                <a:solidFill>
                  <a:schemeClr val="tx1"/>
                </a:solidFill>
              </a:defRPr>
            </a:lvl1pPr>
          </a:lstStyle>
          <a:p>
            <a:pPr marL="228600" lvl="0" indent="-228600">
              <a:lnSpc>
                <a:spcPct val="100000"/>
              </a:lnSpc>
              <a:spcBef>
                <a:spcPts val="0"/>
              </a:spcBef>
            </a:pPr>
            <a:r>
              <a:rPr lang="en-US" dirty="0"/>
              <a:t>Click to edit Master text</a:t>
            </a:r>
          </a:p>
        </p:txBody>
      </p:sp>
      <p:sp>
        <p:nvSpPr>
          <p:cNvPr id="6" name="Text Placeholder 16">
            <a:extLst>
              <a:ext uri="{FF2B5EF4-FFF2-40B4-BE49-F238E27FC236}">
                <a16:creationId xmlns:a16="http://schemas.microsoft.com/office/drawing/2014/main" id="{99DF22BB-2564-8264-6D62-FB02056703B1}"/>
              </a:ext>
            </a:extLst>
          </p:cNvPr>
          <p:cNvSpPr>
            <a:spLocks noGrp="1"/>
          </p:cNvSpPr>
          <p:nvPr>
            <p:ph type="body" sz="quarter" idx="39"/>
          </p:nvPr>
        </p:nvSpPr>
        <p:spPr>
          <a:xfrm>
            <a:off x="682545" y="3603883"/>
            <a:ext cx="531828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4" name="Text Placeholder 7">
            <a:extLst>
              <a:ext uri="{FF2B5EF4-FFF2-40B4-BE49-F238E27FC236}">
                <a16:creationId xmlns:a16="http://schemas.microsoft.com/office/drawing/2014/main" id="{B2BD439A-677C-AEE4-8E15-00F3F4E92168}"/>
              </a:ext>
            </a:extLst>
          </p:cNvPr>
          <p:cNvSpPr>
            <a:spLocks noGrp="1"/>
          </p:cNvSpPr>
          <p:nvPr>
            <p:ph type="body" sz="quarter" idx="45"/>
          </p:nvPr>
        </p:nvSpPr>
        <p:spPr>
          <a:xfrm>
            <a:off x="682545" y="4038107"/>
            <a:ext cx="5318285" cy="207986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0" name="Rectangle 9">
            <a:extLst>
              <a:ext uri="{FF2B5EF4-FFF2-40B4-BE49-F238E27FC236}">
                <a16:creationId xmlns:a16="http://schemas.microsoft.com/office/drawing/2014/main" id="{4B6FF961-1594-315C-2A0F-1E80E3CAFED5}"/>
              </a:ext>
            </a:extLst>
          </p:cNvPr>
          <p:cNvSpPr/>
          <p:nvPr userDrawn="1"/>
        </p:nvSpPr>
        <p:spPr>
          <a:xfrm>
            <a:off x="6096000" y="3429000"/>
            <a:ext cx="5508625" cy="2844798"/>
          </a:xfrm>
          <a:prstGeom prst="rect">
            <a:avLst/>
          </a:prstGeom>
          <a:noFill/>
          <a:ln w="19050">
            <a:solidFill>
              <a:schemeClr val="accent6">
                <a:lumMod val="10000"/>
                <a:lumOff val="90000"/>
              </a:schemeClr>
            </a:solidFill>
          </a:ln>
        </p:spPr>
        <p:txBody>
          <a:bodyPr vert="horz" wrap="square" lIns="91440" tIns="45720" rIns="91440" bIns="45720" rtlCol="0">
            <a:noAutofit/>
          </a:bodyPr>
          <a:lstStyle/>
          <a:p>
            <a:pPr marL="0"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11" name="Text Placeholder 16">
            <a:extLst>
              <a:ext uri="{FF2B5EF4-FFF2-40B4-BE49-F238E27FC236}">
                <a16:creationId xmlns:a16="http://schemas.microsoft.com/office/drawing/2014/main" id="{E1C478E2-C5E6-84B8-7C80-C03B3191E330}"/>
              </a:ext>
            </a:extLst>
          </p:cNvPr>
          <p:cNvSpPr>
            <a:spLocks noGrp="1"/>
          </p:cNvSpPr>
          <p:nvPr>
            <p:ph type="body" sz="quarter" idx="41"/>
          </p:nvPr>
        </p:nvSpPr>
        <p:spPr>
          <a:xfrm>
            <a:off x="6191170" y="3603883"/>
            <a:ext cx="531828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5" name="Text Placeholder 7">
            <a:extLst>
              <a:ext uri="{FF2B5EF4-FFF2-40B4-BE49-F238E27FC236}">
                <a16:creationId xmlns:a16="http://schemas.microsoft.com/office/drawing/2014/main" id="{80B654EC-3E44-9F61-F562-9F63FD0624DE}"/>
              </a:ext>
            </a:extLst>
          </p:cNvPr>
          <p:cNvSpPr>
            <a:spLocks noGrp="1"/>
          </p:cNvSpPr>
          <p:nvPr>
            <p:ph type="body" sz="quarter" idx="46"/>
          </p:nvPr>
        </p:nvSpPr>
        <p:spPr>
          <a:xfrm>
            <a:off x="6191170" y="4038107"/>
            <a:ext cx="5318285" cy="207986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8" name="Straight Connector 7">
            <a:extLst>
              <a:ext uri="{FF2B5EF4-FFF2-40B4-BE49-F238E27FC236}">
                <a16:creationId xmlns:a16="http://schemas.microsoft.com/office/drawing/2014/main" id="{9223C809-2070-A766-205A-4A5BF0D3BAB0}"/>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B47AE364-288B-E529-C420-045023756738}"/>
              </a:ext>
            </a:extLst>
          </p:cNvPr>
          <p:cNvSpPr>
            <a:spLocks noGrp="1"/>
          </p:cNvSpPr>
          <p:nvPr>
            <p:ph type="body" sz="quarter" idx="47"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18053558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3 Text Boxes T22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5381627"/>
            <a:ext cx="11020425" cy="892173"/>
          </a:xfrm>
        </p:spPr>
        <p:txBody>
          <a:bodyPr anchor="ctr">
            <a:noAutofit/>
          </a:bodyPr>
          <a:lstStyle>
            <a:lvl1pPr algn="r">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16" name="Picture Placeholder 15">
            <a:extLst>
              <a:ext uri="{FF2B5EF4-FFF2-40B4-BE49-F238E27FC236}">
                <a16:creationId xmlns:a16="http://schemas.microsoft.com/office/drawing/2014/main" id="{89401EBF-3523-880A-C49C-9F23A07789A4}"/>
              </a:ext>
            </a:extLst>
          </p:cNvPr>
          <p:cNvSpPr>
            <a:spLocks noGrp="1"/>
          </p:cNvSpPr>
          <p:nvPr>
            <p:ph type="pic" sz="quarter" idx="39"/>
          </p:nvPr>
        </p:nvSpPr>
        <p:spPr>
          <a:xfrm>
            <a:off x="587375" y="1"/>
            <a:ext cx="11017248" cy="2514600"/>
          </a:xfrm>
          <a:custGeom>
            <a:avLst/>
            <a:gdLst>
              <a:gd name="connsiteX0" fmla="*/ 0 w 9575798"/>
              <a:gd name="connsiteY0" fmla="*/ 0 h 2514600"/>
              <a:gd name="connsiteX1" fmla="*/ 9575798 w 9575798"/>
              <a:gd name="connsiteY1" fmla="*/ 0 h 2514600"/>
              <a:gd name="connsiteX2" fmla="*/ 9575798 w 9575798"/>
              <a:gd name="connsiteY2" fmla="*/ 2399962 h 2514600"/>
              <a:gd name="connsiteX3" fmla="*/ 9461160 w 9575798"/>
              <a:gd name="connsiteY3" fmla="*/ 2514600 h 2514600"/>
              <a:gd name="connsiteX4" fmla="*/ 114637 w 9575798"/>
              <a:gd name="connsiteY4" fmla="*/ 2514600 h 2514600"/>
              <a:gd name="connsiteX5" fmla="*/ 9008 w 9575798"/>
              <a:gd name="connsiteY5" fmla="*/ 2444584 h 2514600"/>
              <a:gd name="connsiteX6" fmla="*/ 0 w 9575798"/>
              <a:gd name="connsiteY6" fmla="*/ 2399967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75798" h="2514600">
                <a:moveTo>
                  <a:pt x="0" y="0"/>
                </a:moveTo>
                <a:lnTo>
                  <a:pt x="9575798" y="0"/>
                </a:lnTo>
                <a:lnTo>
                  <a:pt x="9575798" y="2399962"/>
                </a:lnTo>
                <a:cubicBezTo>
                  <a:pt x="9575798" y="2463275"/>
                  <a:pt x="9524473" y="2514600"/>
                  <a:pt x="9461160" y="2514600"/>
                </a:cubicBezTo>
                <a:lnTo>
                  <a:pt x="114637" y="2514600"/>
                </a:lnTo>
                <a:cubicBezTo>
                  <a:pt x="67152" y="2514600"/>
                  <a:pt x="26411" y="2485730"/>
                  <a:pt x="9008" y="2444584"/>
                </a:cubicBezTo>
                <a:lnTo>
                  <a:pt x="0" y="2399967"/>
                </a:lnTo>
                <a:close/>
              </a:path>
            </a:pathLst>
          </a:cu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10" name="Text Placeholder 16">
            <a:extLst>
              <a:ext uri="{FF2B5EF4-FFF2-40B4-BE49-F238E27FC236}">
                <a16:creationId xmlns:a16="http://schemas.microsoft.com/office/drawing/2014/main" id="{C0D6ED52-ABE8-CCCA-8BBE-D66E14209243}"/>
              </a:ext>
            </a:extLst>
          </p:cNvPr>
          <p:cNvSpPr>
            <a:spLocks noGrp="1"/>
          </p:cNvSpPr>
          <p:nvPr>
            <p:ph type="body" sz="quarter" idx="41"/>
          </p:nvPr>
        </p:nvSpPr>
        <p:spPr>
          <a:xfrm>
            <a:off x="590550" y="2646365"/>
            <a:ext cx="3330575" cy="726725"/>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8" name="Text Placeholder 7">
            <a:extLst>
              <a:ext uri="{FF2B5EF4-FFF2-40B4-BE49-F238E27FC236}">
                <a16:creationId xmlns:a16="http://schemas.microsoft.com/office/drawing/2014/main" id="{D333F399-350A-FF3E-B5F5-33173A8CE97B}"/>
              </a:ext>
            </a:extLst>
          </p:cNvPr>
          <p:cNvSpPr>
            <a:spLocks noGrp="1"/>
          </p:cNvSpPr>
          <p:nvPr>
            <p:ph type="body" sz="quarter" idx="47"/>
          </p:nvPr>
        </p:nvSpPr>
        <p:spPr>
          <a:xfrm>
            <a:off x="590550" y="3433765"/>
            <a:ext cx="3330575" cy="168269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 name="Text Placeholder 16">
            <a:extLst>
              <a:ext uri="{FF2B5EF4-FFF2-40B4-BE49-F238E27FC236}">
                <a16:creationId xmlns:a16="http://schemas.microsoft.com/office/drawing/2014/main" id="{697EC274-F55A-6DE1-834A-B635B32C892D}"/>
              </a:ext>
            </a:extLst>
          </p:cNvPr>
          <p:cNvSpPr>
            <a:spLocks noGrp="1"/>
          </p:cNvSpPr>
          <p:nvPr>
            <p:ph type="body" sz="quarter" idx="43"/>
          </p:nvPr>
        </p:nvSpPr>
        <p:spPr>
          <a:xfrm>
            <a:off x="4430712" y="2646365"/>
            <a:ext cx="3330575" cy="726725"/>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9" name="Text Placeholder 7">
            <a:extLst>
              <a:ext uri="{FF2B5EF4-FFF2-40B4-BE49-F238E27FC236}">
                <a16:creationId xmlns:a16="http://schemas.microsoft.com/office/drawing/2014/main" id="{01E1F65C-D836-6619-E899-82E7D51D441B}"/>
              </a:ext>
            </a:extLst>
          </p:cNvPr>
          <p:cNvSpPr>
            <a:spLocks noGrp="1"/>
          </p:cNvSpPr>
          <p:nvPr>
            <p:ph type="body" sz="quarter" idx="48"/>
          </p:nvPr>
        </p:nvSpPr>
        <p:spPr>
          <a:xfrm>
            <a:off x="4430712" y="3433765"/>
            <a:ext cx="3330575" cy="168269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6" name="Text Placeholder 16">
            <a:extLst>
              <a:ext uri="{FF2B5EF4-FFF2-40B4-BE49-F238E27FC236}">
                <a16:creationId xmlns:a16="http://schemas.microsoft.com/office/drawing/2014/main" id="{3FAA26B9-D633-A56B-DA6F-3EF02AAF7A6F}"/>
              </a:ext>
            </a:extLst>
          </p:cNvPr>
          <p:cNvSpPr>
            <a:spLocks noGrp="1"/>
          </p:cNvSpPr>
          <p:nvPr>
            <p:ph type="body" sz="quarter" idx="45"/>
          </p:nvPr>
        </p:nvSpPr>
        <p:spPr>
          <a:xfrm>
            <a:off x="8270875" y="2646365"/>
            <a:ext cx="3330575" cy="726725"/>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1" name="Text Placeholder 7">
            <a:extLst>
              <a:ext uri="{FF2B5EF4-FFF2-40B4-BE49-F238E27FC236}">
                <a16:creationId xmlns:a16="http://schemas.microsoft.com/office/drawing/2014/main" id="{744A871B-8B37-A84C-FE71-2F1B3BB9347F}"/>
              </a:ext>
            </a:extLst>
          </p:cNvPr>
          <p:cNvSpPr>
            <a:spLocks noGrp="1"/>
          </p:cNvSpPr>
          <p:nvPr>
            <p:ph type="body" sz="quarter" idx="49"/>
          </p:nvPr>
        </p:nvSpPr>
        <p:spPr>
          <a:xfrm>
            <a:off x="8270875" y="3433765"/>
            <a:ext cx="3330575" cy="168269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4" name="Straight Connector 3">
            <a:extLst>
              <a:ext uri="{FF2B5EF4-FFF2-40B4-BE49-F238E27FC236}">
                <a16:creationId xmlns:a16="http://schemas.microsoft.com/office/drawing/2014/main" id="{33465D4A-698B-45D2-08A8-E85B30D571C0}"/>
              </a:ext>
            </a:extLst>
          </p:cNvPr>
          <p:cNvCxnSpPr>
            <a:cxnSpLocks/>
          </p:cNvCxnSpPr>
          <p:nvPr userDrawn="1"/>
        </p:nvCxnSpPr>
        <p:spPr>
          <a:xfrm>
            <a:off x="10186193" y="62738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FCC7D337-D996-2C09-2B95-21E43CC55220}"/>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16994035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3 Text Boxes T22V3">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55437BEA-3FBC-7E9B-E907-F750AFD739A7}"/>
              </a:ext>
            </a:extLst>
          </p:cNvPr>
          <p:cNvSpPr>
            <a:spLocks noGrp="1"/>
          </p:cNvSpPr>
          <p:nvPr>
            <p:ph type="pic" sz="quarter" idx="45"/>
          </p:nvPr>
        </p:nvSpPr>
        <p:spPr>
          <a:xfrm>
            <a:off x="3341688" y="3227503"/>
            <a:ext cx="2632075" cy="3630499"/>
          </a:xfrm>
          <a:custGeom>
            <a:avLst/>
            <a:gdLst>
              <a:gd name="connsiteX0" fmla="*/ 114837 w 2632075"/>
              <a:gd name="connsiteY0" fmla="*/ 0 h 3630499"/>
              <a:gd name="connsiteX1" fmla="*/ 2517238 w 2632075"/>
              <a:gd name="connsiteY1" fmla="*/ 0 h 3630499"/>
              <a:gd name="connsiteX2" fmla="*/ 2632075 w 2632075"/>
              <a:gd name="connsiteY2" fmla="*/ 114837 h 3630499"/>
              <a:gd name="connsiteX3" fmla="*/ 2632075 w 2632075"/>
              <a:gd name="connsiteY3" fmla="*/ 3630499 h 3630499"/>
              <a:gd name="connsiteX4" fmla="*/ 0 w 2632075"/>
              <a:gd name="connsiteY4" fmla="*/ 3630499 h 3630499"/>
              <a:gd name="connsiteX5" fmla="*/ 0 w 2632075"/>
              <a:gd name="connsiteY5" fmla="*/ 114837 h 3630499"/>
              <a:gd name="connsiteX6" fmla="*/ 114837 w 2632075"/>
              <a:gd name="connsiteY6" fmla="*/ 0 h 363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2075" h="3630499">
                <a:moveTo>
                  <a:pt x="114837" y="0"/>
                </a:moveTo>
                <a:lnTo>
                  <a:pt x="2517238" y="0"/>
                </a:lnTo>
                <a:cubicBezTo>
                  <a:pt x="2580661" y="0"/>
                  <a:pt x="2632075" y="51414"/>
                  <a:pt x="2632075" y="114837"/>
                </a:cubicBezTo>
                <a:lnTo>
                  <a:pt x="2632075" y="3630499"/>
                </a:lnTo>
                <a:lnTo>
                  <a:pt x="0" y="3630499"/>
                </a:lnTo>
                <a:lnTo>
                  <a:pt x="0" y="114837"/>
                </a:lnTo>
                <a:cubicBezTo>
                  <a:pt x="0" y="51414"/>
                  <a:pt x="51414" y="0"/>
                  <a:pt x="114837" y="0"/>
                </a:cubicBezTo>
                <a:close/>
              </a:path>
            </a:pathLst>
          </a:cu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22" name="Rectangle 21">
            <a:extLst>
              <a:ext uri="{FF2B5EF4-FFF2-40B4-BE49-F238E27FC236}">
                <a16:creationId xmlns:a16="http://schemas.microsoft.com/office/drawing/2014/main" id="{46B7F224-FDC0-6AE3-1DF4-AEED04671276}"/>
              </a:ext>
            </a:extLst>
          </p:cNvPr>
          <p:cNvSpPr/>
          <p:nvPr userDrawn="1"/>
        </p:nvSpPr>
        <p:spPr>
          <a:xfrm>
            <a:off x="6096000" y="2275003"/>
            <a:ext cx="6096000" cy="1369895"/>
          </a:xfrm>
          <a:prstGeom prst="rect">
            <a:avLst/>
          </a:prstGeom>
          <a:solidFill>
            <a:schemeClr val="accent6">
              <a:lumMod val="10000"/>
              <a:lumOff val="90000"/>
              <a:alpha val="50000"/>
            </a:schemeClr>
          </a:solidFill>
        </p:spPr>
        <p:txBody>
          <a:bodyPr vert="horz" wrap="square" lIns="91440" tIns="45720" rIns="91440" bIns="45720" rtlCol="0">
            <a:noAutofit/>
          </a:bodyPr>
          <a:lstStyle/>
          <a:p>
            <a:pPr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096000" y="851018"/>
            <a:ext cx="5508625" cy="1263532"/>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3" name="Text Placeholder 16">
            <a:extLst>
              <a:ext uri="{FF2B5EF4-FFF2-40B4-BE49-F238E27FC236}">
                <a16:creationId xmlns:a16="http://schemas.microsoft.com/office/drawing/2014/main" id="{71590085-5895-A21C-604F-39575A5EA135}"/>
              </a:ext>
            </a:extLst>
          </p:cNvPr>
          <p:cNvSpPr>
            <a:spLocks noGrp="1"/>
          </p:cNvSpPr>
          <p:nvPr>
            <p:ph type="body" sz="quarter" idx="15"/>
          </p:nvPr>
        </p:nvSpPr>
        <p:spPr>
          <a:xfrm>
            <a:off x="6388100" y="2381366"/>
            <a:ext cx="5216524" cy="401347"/>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8" name="Text Placeholder 7">
            <a:extLst>
              <a:ext uri="{FF2B5EF4-FFF2-40B4-BE49-F238E27FC236}">
                <a16:creationId xmlns:a16="http://schemas.microsoft.com/office/drawing/2014/main" id="{29B7A941-5DAA-7B4E-1357-154A47E6DE4E}"/>
              </a:ext>
            </a:extLst>
          </p:cNvPr>
          <p:cNvSpPr>
            <a:spLocks noGrp="1"/>
          </p:cNvSpPr>
          <p:nvPr>
            <p:ph type="body" sz="quarter" idx="49"/>
          </p:nvPr>
        </p:nvSpPr>
        <p:spPr>
          <a:xfrm>
            <a:off x="6388100" y="2843388"/>
            <a:ext cx="5216524" cy="728487"/>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6">
            <a:extLst>
              <a:ext uri="{FF2B5EF4-FFF2-40B4-BE49-F238E27FC236}">
                <a16:creationId xmlns:a16="http://schemas.microsoft.com/office/drawing/2014/main" id="{BF9DF074-E889-AB31-EE55-A353C51F96AA}"/>
              </a:ext>
            </a:extLst>
          </p:cNvPr>
          <p:cNvSpPr>
            <a:spLocks noGrp="1"/>
          </p:cNvSpPr>
          <p:nvPr>
            <p:ph type="body" sz="quarter" idx="40"/>
          </p:nvPr>
        </p:nvSpPr>
        <p:spPr>
          <a:xfrm>
            <a:off x="6388100" y="3732328"/>
            <a:ext cx="5216524" cy="401347"/>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6" name="Text Placeholder 7">
            <a:extLst>
              <a:ext uri="{FF2B5EF4-FFF2-40B4-BE49-F238E27FC236}">
                <a16:creationId xmlns:a16="http://schemas.microsoft.com/office/drawing/2014/main" id="{9008F337-D2BF-7110-7420-EFE7807BB028}"/>
              </a:ext>
            </a:extLst>
          </p:cNvPr>
          <p:cNvSpPr>
            <a:spLocks noGrp="1"/>
          </p:cNvSpPr>
          <p:nvPr>
            <p:ph type="body" sz="quarter" idx="47"/>
          </p:nvPr>
        </p:nvSpPr>
        <p:spPr>
          <a:xfrm>
            <a:off x="6388100" y="4194350"/>
            <a:ext cx="5216524" cy="728487"/>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0" name="Text Placeholder 16">
            <a:extLst>
              <a:ext uri="{FF2B5EF4-FFF2-40B4-BE49-F238E27FC236}">
                <a16:creationId xmlns:a16="http://schemas.microsoft.com/office/drawing/2014/main" id="{12A6CA19-F37B-42C8-1A6E-E53B3F439123}"/>
              </a:ext>
            </a:extLst>
          </p:cNvPr>
          <p:cNvSpPr>
            <a:spLocks noGrp="1"/>
          </p:cNvSpPr>
          <p:nvPr>
            <p:ph type="body" sz="quarter" idx="42"/>
          </p:nvPr>
        </p:nvSpPr>
        <p:spPr>
          <a:xfrm>
            <a:off x="6388100" y="5083290"/>
            <a:ext cx="5216524" cy="401347"/>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7" name="Text Placeholder 7">
            <a:extLst>
              <a:ext uri="{FF2B5EF4-FFF2-40B4-BE49-F238E27FC236}">
                <a16:creationId xmlns:a16="http://schemas.microsoft.com/office/drawing/2014/main" id="{A25572E7-9445-8235-D9C0-1CE2DE700FFF}"/>
              </a:ext>
            </a:extLst>
          </p:cNvPr>
          <p:cNvSpPr>
            <a:spLocks noGrp="1"/>
          </p:cNvSpPr>
          <p:nvPr>
            <p:ph type="body" sz="quarter" idx="48"/>
          </p:nvPr>
        </p:nvSpPr>
        <p:spPr>
          <a:xfrm>
            <a:off x="6388100" y="5545312"/>
            <a:ext cx="5216524" cy="728487"/>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1" name="Picture Placeholder 30">
            <a:extLst>
              <a:ext uri="{FF2B5EF4-FFF2-40B4-BE49-F238E27FC236}">
                <a16:creationId xmlns:a16="http://schemas.microsoft.com/office/drawing/2014/main" id="{5034B1CA-5DB3-0002-169D-31A8936E9F4B}"/>
              </a:ext>
            </a:extLst>
          </p:cNvPr>
          <p:cNvSpPr>
            <a:spLocks noGrp="1"/>
          </p:cNvSpPr>
          <p:nvPr>
            <p:ph type="pic" sz="quarter" idx="39"/>
          </p:nvPr>
        </p:nvSpPr>
        <p:spPr>
          <a:xfrm>
            <a:off x="587376" y="0"/>
            <a:ext cx="2632075" cy="3571872"/>
          </a:xfrm>
          <a:custGeom>
            <a:avLst/>
            <a:gdLst>
              <a:gd name="connsiteX0" fmla="*/ 0 w 2632075"/>
              <a:gd name="connsiteY0" fmla="*/ 0 h 3571872"/>
              <a:gd name="connsiteX1" fmla="*/ 2632075 w 2632075"/>
              <a:gd name="connsiteY1" fmla="*/ 0 h 3571872"/>
              <a:gd name="connsiteX2" fmla="*/ 2632075 w 2632075"/>
              <a:gd name="connsiteY2" fmla="*/ 3457035 h 3571872"/>
              <a:gd name="connsiteX3" fmla="*/ 2517238 w 2632075"/>
              <a:gd name="connsiteY3" fmla="*/ 3571872 h 3571872"/>
              <a:gd name="connsiteX4" fmla="*/ 114837 w 2632075"/>
              <a:gd name="connsiteY4" fmla="*/ 3571872 h 3571872"/>
              <a:gd name="connsiteX5" fmla="*/ 0 w 2632075"/>
              <a:gd name="connsiteY5" fmla="*/ 3457035 h 3571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2075" h="3571872">
                <a:moveTo>
                  <a:pt x="0" y="0"/>
                </a:moveTo>
                <a:lnTo>
                  <a:pt x="2632075" y="0"/>
                </a:lnTo>
                <a:lnTo>
                  <a:pt x="2632075" y="3457035"/>
                </a:lnTo>
                <a:cubicBezTo>
                  <a:pt x="2632075" y="3520458"/>
                  <a:pt x="2580661" y="3571872"/>
                  <a:pt x="2517238" y="3571872"/>
                </a:cubicBezTo>
                <a:lnTo>
                  <a:pt x="114837" y="3571872"/>
                </a:lnTo>
                <a:cubicBezTo>
                  <a:pt x="51414" y="3571872"/>
                  <a:pt x="0" y="3520458"/>
                  <a:pt x="0" y="3457035"/>
                </a:cubicBezTo>
                <a:close/>
              </a:path>
            </a:pathLst>
          </a:cu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32" name="Picture Placeholder 31">
            <a:extLst>
              <a:ext uri="{FF2B5EF4-FFF2-40B4-BE49-F238E27FC236}">
                <a16:creationId xmlns:a16="http://schemas.microsoft.com/office/drawing/2014/main" id="{5A4B867F-2BDA-41BB-151A-489641BBE59B}"/>
              </a:ext>
            </a:extLst>
          </p:cNvPr>
          <p:cNvSpPr>
            <a:spLocks noGrp="1"/>
          </p:cNvSpPr>
          <p:nvPr>
            <p:ph type="pic" sz="quarter" idx="44"/>
          </p:nvPr>
        </p:nvSpPr>
        <p:spPr>
          <a:xfrm>
            <a:off x="587376" y="3732327"/>
            <a:ext cx="2632075" cy="3125674"/>
          </a:xfrm>
          <a:custGeom>
            <a:avLst/>
            <a:gdLst>
              <a:gd name="connsiteX0" fmla="*/ 114837 w 2632075"/>
              <a:gd name="connsiteY0" fmla="*/ 0 h 3125674"/>
              <a:gd name="connsiteX1" fmla="*/ 2517238 w 2632075"/>
              <a:gd name="connsiteY1" fmla="*/ 0 h 3125674"/>
              <a:gd name="connsiteX2" fmla="*/ 2632075 w 2632075"/>
              <a:gd name="connsiteY2" fmla="*/ 114837 h 3125674"/>
              <a:gd name="connsiteX3" fmla="*/ 2632075 w 2632075"/>
              <a:gd name="connsiteY3" fmla="*/ 3125674 h 3125674"/>
              <a:gd name="connsiteX4" fmla="*/ 0 w 2632075"/>
              <a:gd name="connsiteY4" fmla="*/ 3125674 h 3125674"/>
              <a:gd name="connsiteX5" fmla="*/ 0 w 2632075"/>
              <a:gd name="connsiteY5" fmla="*/ 114837 h 3125674"/>
              <a:gd name="connsiteX6" fmla="*/ 114837 w 2632075"/>
              <a:gd name="connsiteY6" fmla="*/ 0 h 3125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2075" h="3125674">
                <a:moveTo>
                  <a:pt x="114837" y="0"/>
                </a:moveTo>
                <a:lnTo>
                  <a:pt x="2517238" y="0"/>
                </a:lnTo>
                <a:cubicBezTo>
                  <a:pt x="2580661" y="0"/>
                  <a:pt x="2632075" y="51414"/>
                  <a:pt x="2632075" y="114837"/>
                </a:cubicBezTo>
                <a:lnTo>
                  <a:pt x="2632075" y="3125674"/>
                </a:lnTo>
                <a:lnTo>
                  <a:pt x="0" y="3125674"/>
                </a:lnTo>
                <a:lnTo>
                  <a:pt x="0" y="114837"/>
                </a:lnTo>
                <a:cubicBezTo>
                  <a:pt x="0" y="51414"/>
                  <a:pt x="51414" y="0"/>
                  <a:pt x="114837" y="0"/>
                </a:cubicBezTo>
                <a:close/>
              </a:path>
            </a:pathLst>
          </a:cu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35" name="Picture Placeholder 34">
            <a:extLst>
              <a:ext uri="{FF2B5EF4-FFF2-40B4-BE49-F238E27FC236}">
                <a16:creationId xmlns:a16="http://schemas.microsoft.com/office/drawing/2014/main" id="{4328E889-7643-2DD9-6C44-E397438878DC}"/>
              </a:ext>
            </a:extLst>
          </p:cNvPr>
          <p:cNvSpPr>
            <a:spLocks noGrp="1"/>
          </p:cNvSpPr>
          <p:nvPr>
            <p:ph type="pic" sz="quarter" idx="46"/>
          </p:nvPr>
        </p:nvSpPr>
        <p:spPr>
          <a:xfrm>
            <a:off x="3341688" y="0"/>
            <a:ext cx="2632075" cy="3067047"/>
          </a:xfrm>
          <a:custGeom>
            <a:avLst/>
            <a:gdLst>
              <a:gd name="connsiteX0" fmla="*/ 0 w 2632075"/>
              <a:gd name="connsiteY0" fmla="*/ 0 h 3067047"/>
              <a:gd name="connsiteX1" fmla="*/ 2632075 w 2632075"/>
              <a:gd name="connsiteY1" fmla="*/ 0 h 3067047"/>
              <a:gd name="connsiteX2" fmla="*/ 2632075 w 2632075"/>
              <a:gd name="connsiteY2" fmla="*/ 2952210 h 3067047"/>
              <a:gd name="connsiteX3" fmla="*/ 2517238 w 2632075"/>
              <a:gd name="connsiteY3" fmla="*/ 3067047 h 3067047"/>
              <a:gd name="connsiteX4" fmla="*/ 114837 w 2632075"/>
              <a:gd name="connsiteY4" fmla="*/ 3067047 h 3067047"/>
              <a:gd name="connsiteX5" fmla="*/ 0 w 2632075"/>
              <a:gd name="connsiteY5" fmla="*/ 2952210 h 306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2075" h="3067047">
                <a:moveTo>
                  <a:pt x="0" y="0"/>
                </a:moveTo>
                <a:lnTo>
                  <a:pt x="2632075" y="0"/>
                </a:lnTo>
                <a:lnTo>
                  <a:pt x="2632075" y="2952210"/>
                </a:lnTo>
                <a:cubicBezTo>
                  <a:pt x="2632075" y="3015633"/>
                  <a:pt x="2580661" y="3067047"/>
                  <a:pt x="2517238" y="3067047"/>
                </a:cubicBezTo>
                <a:lnTo>
                  <a:pt x="114837" y="3067047"/>
                </a:lnTo>
                <a:cubicBezTo>
                  <a:pt x="51414" y="3067047"/>
                  <a:pt x="0" y="3015633"/>
                  <a:pt x="0" y="2952210"/>
                </a:cubicBezTo>
                <a:close/>
              </a:path>
            </a:pathLst>
          </a:cu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cxnSp>
        <p:nvCxnSpPr>
          <p:cNvPr id="6" name="Straight Connector 5">
            <a:extLst>
              <a:ext uri="{FF2B5EF4-FFF2-40B4-BE49-F238E27FC236}">
                <a16:creationId xmlns:a16="http://schemas.microsoft.com/office/drawing/2014/main" id="{10F58780-2664-B67F-1183-CA4CF62AEE44}"/>
              </a:ext>
            </a:extLst>
          </p:cNvPr>
          <p:cNvCxnSpPr>
            <a:cxnSpLocks/>
          </p:cNvCxnSpPr>
          <p:nvPr userDrawn="1"/>
        </p:nvCxnSpPr>
        <p:spPr>
          <a:xfrm>
            <a:off x="6226175"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14FE7C19-AD04-52C6-AFF0-085654A3CE57}"/>
              </a:ext>
            </a:extLst>
          </p:cNvPr>
          <p:cNvSpPr>
            <a:spLocks noGrp="1"/>
          </p:cNvSpPr>
          <p:nvPr>
            <p:ph type="body" sz="quarter" idx="50"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78190599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4 Text Boxes T23V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BEDD30B-6079-4803-8942-3840E4083FF6}"/>
              </a:ext>
            </a:extLst>
          </p:cNvPr>
          <p:cNvSpPr/>
          <p:nvPr userDrawn="1"/>
        </p:nvSpPr>
        <p:spPr>
          <a:xfrm>
            <a:off x="587375" y="3926680"/>
            <a:ext cx="5508625" cy="2345533"/>
          </a:xfrm>
          <a:prstGeom prst="rect">
            <a:avLst/>
          </a:prstGeom>
          <a:solidFill>
            <a:schemeClr val="accent6">
              <a:lumMod val="10000"/>
              <a:lumOff val="90000"/>
              <a:alpha val="50000"/>
            </a:schemeClr>
          </a:solidFill>
          <a:ln w="19050">
            <a:solidFill>
              <a:schemeClr val="accent6">
                <a:lumMod val="10000"/>
                <a:lumOff val="90000"/>
              </a:schemeClr>
            </a:solidFill>
          </a:ln>
        </p:spPr>
        <p:txBody>
          <a:bodyPr vert="horz" wrap="square" lIns="91440" tIns="45720" rIns="91440" bIns="45720" rtlCol="0">
            <a:noAutofit/>
          </a:bodyPr>
          <a:lstStyle/>
          <a:p>
            <a:pPr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6" name="Text Placeholder 16">
            <a:extLst>
              <a:ext uri="{FF2B5EF4-FFF2-40B4-BE49-F238E27FC236}">
                <a16:creationId xmlns:a16="http://schemas.microsoft.com/office/drawing/2014/main" id="{99DF22BB-2564-8264-6D62-FB02056703B1}"/>
              </a:ext>
            </a:extLst>
          </p:cNvPr>
          <p:cNvSpPr>
            <a:spLocks noGrp="1"/>
          </p:cNvSpPr>
          <p:nvPr>
            <p:ph type="body" sz="quarter" idx="39"/>
          </p:nvPr>
        </p:nvSpPr>
        <p:spPr>
          <a:xfrm>
            <a:off x="682545" y="4101565"/>
            <a:ext cx="531828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4" name="Text Placeholder 7">
            <a:extLst>
              <a:ext uri="{FF2B5EF4-FFF2-40B4-BE49-F238E27FC236}">
                <a16:creationId xmlns:a16="http://schemas.microsoft.com/office/drawing/2014/main" id="{B2BD439A-677C-AEE4-8E15-00F3F4E92168}"/>
              </a:ext>
            </a:extLst>
          </p:cNvPr>
          <p:cNvSpPr>
            <a:spLocks noGrp="1"/>
          </p:cNvSpPr>
          <p:nvPr>
            <p:ph type="body" sz="quarter" idx="45"/>
          </p:nvPr>
        </p:nvSpPr>
        <p:spPr>
          <a:xfrm>
            <a:off x="682545" y="4535789"/>
            <a:ext cx="5318285" cy="158217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0" name="Rectangle 9">
            <a:extLst>
              <a:ext uri="{FF2B5EF4-FFF2-40B4-BE49-F238E27FC236}">
                <a16:creationId xmlns:a16="http://schemas.microsoft.com/office/drawing/2014/main" id="{4B6FF961-1594-315C-2A0F-1E80E3CAFED5}"/>
              </a:ext>
            </a:extLst>
          </p:cNvPr>
          <p:cNvSpPr/>
          <p:nvPr userDrawn="1"/>
        </p:nvSpPr>
        <p:spPr>
          <a:xfrm>
            <a:off x="6096000" y="3926680"/>
            <a:ext cx="5508625" cy="2347118"/>
          </a:xfrm>
          <a:prstGeom prst="rect">
            <a:avLst/>
          </a:prstGeom>
          <a:noFill/>
          <a:ln w="19050">
            <a:solidFill>
              <a:schemeClr val="accent6">
                <a:lumMod val="10000"/>
                <a:lumOff val="90000"/>
              </a:schemeClr>
            </a:solidFill>
          </a:ln>
        </p:spPr>
        <p:txBody>
          <a:bodyPr vert="horz" wrap="square" lIns="91440" tIns="45720" rIns="91440" bIns="45720" rtlCol="0">
            <a:noAutofit/>
          </a:bodyPr>
          <a:lstStyle/>
          <a:p>
            <a:pPr marL="0" lvl="0" indent="0" algn="ctr">
              <a:lnSpc>
                <a:spcPct val="90000"/>
              </a:lnSpc>
              <a:spcBef>
                <a:spcPts val="1000"/>
              </a:spcBef>
              <a:buFont typeface="Arial" panose="020B0604020202020204" pitchFamily="34" charset="0"/>
              <a:buNone/>
            </a:pPr>
            <a:endParaRPr lang="en-GB" sz="2800">
              <a:solidFill>
                <a:schemeClr val="tx1"/>
              </a:solidFill>
            </a:endParaRPr>
          </a:p>
        </p:txBody>
      </p:sp>
      <p:cxnSp>
        <p:nvCxnSpPr>
          <p:cNvPr id="8" name="Straight Connector 7">
            <a:extLst>
              <a:ext uri="{FF2B5EF4-FFF2-40B4-BE49-F238E27FC236}">
                <a16:creationId xmlns:a16="http://schemas.microsoft.com/office/drawing/2014/main" id="{9223C809-2070-A766-205A-4A5BF0D3BAB0}"/>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16" name="Text Placeholder 16">
            <a:extLst>
              <a:ext uri="{FF2B5EF4-FFF2-40B4-BE49-F238E27FC236}">
                <a16:creationId xmlns:a16="http://schemas.microsoft.com/office/drawing/2014/main" id="{212242E4-A284-B6F1-620C-D6624FB47FAE}"/>
              </a:ext>
            </a:extLst>
          </p:cNvPr>
          <p:cNvSpPr>
            <a:spLocks noGrp="1"/>
          </p:cNvSpPr>
          <p:nvPr>
            <p:ph type="body" sz="quarter" idx="46"/>
          </p:nvPr>
        </p:nvSpPr>
        <p:spPr>
          <a:xfrm>
            <a:off x="6191170" y="4101565"/>
            <a:ext cx="531828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7" name="Text Placeholder 7">
            <a:extLst>
              <a:ext uri="{FF2B5EF4-FFF2-40B4-BE49-F238E27FC236}">
                <a16:creationId xmlns:a16="http://schemas.microsoft.com/office/drawing/2014/main" id="{897E3102-594A-B970-3CD7-5870703D4F13}"/>
              </a:ext>
            </a:extLst>
          </p:cNvPr>
          <p:cNvSpPr>
            <a:spLocks noGrp="1"/>
          </p:cNvSpPr>
          <p:nvPr>
            <p:ph type="body" sz="quarter" idx="47"/>
          </p:nvPr>
        </p:nvSpPr>
        <p:spPr>
          <a:xfrm>
            <a:off x="6191170" y="4535789"/>
            <a:ext cx="5318285" cy="158217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1" name="Rectangle 20">
            <a:extLst>
              <a:ext uri="{FF2B5EF4-FFF2-40B4-BE49-F238E27FC236}">
                <a16:creationId xmlns:a16="http://schemas.microsoft.com/office/drawing/2014/main" id="{CC9CB1C0-2E09-2865-915A-F9829CCF6A28}"/>
              </a:ext>
            </a:extLst>
          </p:cNvPr>
          <p:cNvSpPr>
            <a:spLocks/>
          </p:cNvSpPr>
          <p:nvPr userDrawn="1"/>
        </p:nvSpPr>
        <p:spPr>
          <a:xfrm>
            <a:off x="584200" y="1574800"/>
            <a:ext cx="5508625" cy="2347118"/>
          </a:xfrm>
          <a:prstGeom prst="rect">
            <a:avLst/>
          </a:prstGeom>
          <a:noFill/>
          <a:ln w="19050">
            <a:solidFill>
              <a:schemeClr val="accent6">
                <a:lumMod val="10000"/>
                <a:lumOff val="90000"/>
              </a:schemeClr>
            </a:solidFill>
          </a:ln>
        </p:spPr>
        <p:txBody>
          <a:bodyPr vert="horz" wrap="square" lIns="91440" tIns="45720" rIns="91440" bIns="45720" rtlCol="0">
            <a:noAutofit/>
          </a:bodyPr>
          <a:lstStyle/>
          <a:p>
            <a:pPr marL="0"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19" name="Text Placeholder 16">
            <a:extLst>
              <a:ext uri="{FF2B5EF4-FFF2-40B4-BE49-F238E27FC236}">
                <a16:creationId xmlns:a16="http://schemas.microsoft.com/office/drawing/2014/main" id="{68BD8FDA-1290-F2EB-D080-5838132BD1D2}"/>
              </a:ext>
            </a:extLst>
          </p:cNvPr>
          <p:cNvSpPr>
            <a:spLocks noGrp="1"/>
          </p:cNvSpPr>
          <p:nvPr>
            <p:ph type="body" sz="quarter" idx="48"/>
          </p:nvPr>
        </p:nvSpPr>
        <p:spPr>
          <a:xfrm>
            <a:off x="682545" y="1754447"/>
            <a:ext cx="531828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20" name="Text Placeholder 7">
            <a:extLst>
              <a:ext uri="{FF2B5EF4-FFF2-40B4-BE49-F238E27FC236}">
                <a16:creationId xmlns:a16="http://schemas.microsoft.com/office/drawing/2014/main" id="{F647C5FF-264D-56CD-F3EE-73138A45D3E6}"/>
              </a:ext>
            </a:extLst>
          </p:cNvPr>
          <p:cNvSpPr>
            <a:spLocks noGrp="1"/>
          </p:cNvSpPr>
          <p:nvPr>
            <p:ph type="body" sz="quarter" idx="49"/>
          </p:nvPr>
        </p:nvSpPr>
        <p:spPr>
          <a:xfrm>
            <a:off x="682545" y="2188671"/>
            <a:ext cx="5318285" cy="158217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Rectangle 17">
            <a:extLst>
              <a:ext uri="{FF2B5EF4-FFF2-40B4-BE49-F238E27FC236}">
                <a16:creationId xmlns:a16="http://schemas.microsoft.com/office/drawing/2014/main" id="{B6132AA9-603E-5AB3-6C41-4F2ED7A89C65}"/>
              </a:ext>
            </a:extLst>
          </p:cNvPr>
          <p:cNvSpPr>
            <a:spLocks/>
          </p:cNvSpPr>
          <p:nvPr userDrawn="1"/>
        </p:nvSpPr>
        <p:spPr>
          <a:xfrm>
            <a:off x="6096000" y="1574800"/>
            <a:ext cx="5508625" cy="2345533"/>
          </a:xfrm>
          <a:prstGeom prst="rect">
            <a:avLst/>
          </a:prstGeom>
          <a:solidFill>
            <a:schemeClr val="accent6">
              <a:lumMod val="10000"/>
              <a:lumOff val="90000"/>
              <a:alpha val="50000"/>
            </a:schemeClr>
          </a:solidFill>
          <a:ln w="19050">
            <a:solidFill>
              <a:schemeClr val="accent6">
                <a:lumMod val="10000"/>
                <a:lumOff val="90000"/>
              </a:schemeClr>
            </a:solidFill>
          </a:ln>
        </p:spPr>
        <p:txBody>
          <a:bodyPr vert="horz" wrap="square" lIns="91440" tIns="45720" rIns="91440" bIns="45720" rtlCol="0">
            <a:noAutofit/>
          </a:bodyPr>
          <a:lstStyle/>
          <a:p>
            <a:pPr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22" name="Text Placeholder 16">
            <a:extLst>
              <a:ext uri="{FF2B5EF4-FFF2-40B4-BE49-F238E27FC236}">
                <a16:creationId xmlns:a16="http://schemas.microsoft.com/office/drawing/2014/main" id="{714705E0-6258-5C93-304D-66FBA5DF238D}"/>
              </a:ext>
            </a:extLst>
          </p:cNvPr>
          <p:cNvSpPr>
            <a:spLocks noGrp="1"/>
          </p:cNvSpPr>
          <p:nvPr>
            <p:ph type="body" sz="quarter" idx="50"/>
          </p:nvPr>
        </p:nvSpPr>
        <p:spPr>
          <a:xfrm>
            <a:off x="6191170" y="1754447"/>
            <a:ext cx="531828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23" name="Text Placeholder 7">
            <a:extLst>
              <a:ext uri="{FF2B5EF4-FFF2-40B4-BE49-F238E27FC236}">
                <a16:creationId xmlns:a16="http://schemas.microsoft.com/office/drawing/2014/main" id="{FBC9DEE4-31C4-E3CC-C641-A92D9CFCA53D}"/>
              </a:ext>
            </a:extLst>
          </p:cNvPr>
          <p:cNvSpPr>
            <a:spLocks noGrp="1"/>
          </p:cNvSpPr>
          <p:nvPr>
            <p:ph type="body" sz="quarter" idx="51"/>
          </p:nvPr>
        </p:nvSpPr>
        <p:spPr>
          <a:xfrm>
            <a:off x="6191170" y="2188671"/>
            <a:ext cx="5318285" cy="158217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 name="Footer Placeholder">
            <a:extLst>
              <a:ext uri="{FF2B5EF4-FFF2-40B4-BE49-F238E27FC236}">
                <a16:creationId xmlns:a16="http://schemas.microsoft.com/office/drawing/2014/main" id="{F182E186-43AB-7FC9-47C5-C3179DCBA7AE}"/>
              </a:ext>
            </a:extLst>
          </p:cNvPr>
          <p:cNvSpPr>
            <a:spLocks noGrp="1"/>
          </p:cNvSpPr>
          <p:nvPr>
            <p:ph type="body" sz="quarter" idx="52"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4111912067"/>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4 Text Boxes T23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8" name="Straight Connector 7">
            <a:extLst>
              <a:ext uri="{FF2B5EF4-FFF2-40B4-BE49-F238E27FC236}">
                <a16:creationId xmlns:a16="http://schemas.microsoft.com/office/drawing/2014/main" id="{9223C809-2070-A766-205A-4A5BF0D3BAB0}"/>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19" name="Text Placeholder 16">
            <a:extLst>
              <a:ext uri="{FF2B5EF4-FFF2-40B4-BE49-F238E27FC236}">
                <a16:creationId xmlns:a16="http://schemas.microsoft.com/office/drawing/2014/main" id="{68BD8FDA-1290-F2EB-D080-5838132BD1D2}"/>
              </a:ext>
            </a:extLst>
          </p:cNvPr>
          <p:cNvSpPr>
            <a:spLocks noGrp="1"/>
          </p:cNvSpPr>
          <p:nvPr>
            <p:ph type="body" sz="quarter" idx="48"/>
          </p:nvPr>
        </p:nvSpPr>
        <p:spPr>
          <a:xfrm>
            <a:off x="4333875" y="1754447"/>
            <a:ext cx="727392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20" name="Text Placeholder 7">
            <a:extLst>
              <a:ext uri="{FF2B5EF4-FFF2-40B4-BE49-F238E27FC236}">
                <a16:creationId xmlns:a16="http://schemas.microsoft.com/office/drawing/2014/main" id="{F647C5FF-264D-56CD-F3EE-73138A45D3E6}"/>
              </a:ext>
            </a:extLst>
          </p:cNvPr>
          <p:cNvSpPr>
            <a:spLocks noGrp="1"/>
          </p:cNvSpPr>
          <p:nvPr>
            <p:ph type="body" sz="quarter" idx="49"/>
          </p:nvPr>
        </p:nvSpPr>
        <p:spPr>
          <a:xfrm>
            <a:off x="4333875" y="2188671"/>
            <a:ext cx="7273925" cy="59262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 name="Footer Placeholder">
            <a:extLst>
              <a:ext uri="{FF2B5EF4-FFF2-40B4-BE49-F238E27FC236}">
                <a16:creationId xmlns:a16="http://schemas.microsoft.com/office/drawing/2014/main" id="{F182E186-43AB-7FC9-47C5-C3179DCBA7AE}"/>
              </a:ext>
            </a:extLst>
          </p:cNvPr>
          <p:cNvSpPr>
            <a:spLocks noGrp="1"/>
          </p:cNvSpPr>
          <p:nvPr>
            <p:ph type="body" sz="quarter" idx="52"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
        <p:nvSpPr>
          <p:cNvPr id="4" name="Picture Placeholder 10">
            <a:extLst>
              <a:ext uri="{FF2B5EF4-FFF2-40B4-BE49-F238E27FC236}">
                <a16:creationId xmlns:a16="http://schemas.microsoft.com/office/drawing/2014/main" id="{03AD1825-7887-C39C-740C-1533DFF0DCA4}"/>
              </a:ext>
            </a:extLst>
          </p:cNvPr>
          <p:cNvSpPr>
            <a:spLocks noGrp="1"/>
          </p:cNvSpPr>
          <p:nvPr>
            <p:ph type="pic" sz="quarter" idx="39"/>
          </p:nvPr>
        </p:nvSpPr>
        <p:spPr>
          <a:xfrm>
            <a:off x="587376" y="1754447"/>
            <a:ext cx="3492500" cy="5103552"/>
          </a:xfrm>
          <a:custGeom>
            <a:avLst/>
            <a:gdLst>
              <a:gd name="connsiteX0" fmla="*/ 1730662 w 4505325"/>
              <a:gd name="connsiteY0" fmla="*/ 5842000 h 6857999"/>
              <a:gd name="connsiteX1" fmla="*/ 1712662 w 4505325"/>
              <a:gd name="connsiteY1" fmla="*/ 5860000 h 6857999"/>
              <a:gd name="connsiteX2" fmla="*/ 1730662 w 4505325"/>
              <a:gd name="connsiteY2" fmla="*/ 5878000 h 6857999"/>
              <a:gd name="connsiteX3" fmla="*/ 2774662 w 4505325"/>
              <a:gd name="connsiteY3" fmla="*/ 5878000 h 6857999"/>
              <a:gd name="connsiteX4" fmla="*/ 2792662 w 4505325"/>
              <a:gd name="connsiteY4" fmla="*/ 5860000 h 6857999"/>
              <a:gd name="connsiteX5" fmla="*/ 2774662 w 4505325"/>
              <a:gd name="connsiteY5" fmla="*/ 5842000 h 6857999"/>
              <a:gd name="connsiteX6" fmla="*/ 0 w 4505325"/>
              <a:gd name="connsiteY6" fmla="*/ 0 h 6857999"/>
              <a:gd name="connsiteX7" fmla="*/ 4505325 w 4505325"/>
              <a:gd name="connsiteY7" fmla="*/ 0 h 6857999"/>
              <a:gd name="connsiteX8" fmla="*/ 4505325 w 4505325"/>
              <a:gd name="connsiteY8" fmla="*/ 6857999 h 6857999"/>
              <a:gd name="connsiteX9" fmla="*/ 0 w 4505325"/>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5325" h="6857999">
                <a:moveTo>
                  <a:pt x="1730662" y="5842000"/>
                </a:moveTo>
                <a:cubicBezTo>
                  <a:pt x="1720721" y="5842000"/>
                  <a:pt x="1712662" y="5850059"/>
                  <a:pt x="1712662" y="5860000"/>
                </a:cubicBezTo>
                <a:cubicBezTo>
                  <a:pt x="1712662" y="5869941"/>
                  <a:pt x="1720721" y="5878000"/>
                  <a:pt x="1730662" y="5878000"/>
                </a:cubicBezTo>
                <a:lnTo>
                  <a:pt x="2774662" y="5878000"/>
                </a:lnTo>
                <a:cubicBezTo>
                  <a:pt x="2784603" y="5878000"/>
                  <a:pt x="2792662" y="5869941"/>
                  <a:pt x="2792662" y="5860000"/>
                </a:cubicBezTo>
                <a:cubicBezTo>
                  <a:pt x="2792662" y="5850059"/>
                  <a:pt x="2784603" y="5842000"/>
                  <a:pt x="2774662" y="5842000"/>
                </a:cubicBezTo>
                <a:close/>
                <a:moveTo>
                  <a:pt x="0" y="0"/>
                </a:moveTo>
                <a:lnTo>
                  <a:pt x="4505325" y="0"/>
                </a:lnTo>
                <a:lnTo>
                  <a:pt x="4505325" y="6857999"/>
                </a:lnTo>
                <a:lnTo>
                  <a:pt x="0" y="6857999"/>
                </a:lnTo>
                <a:close/>
              </a:path>
            </a:pathLst>
          </a:custGeom>
          <a:solidFill>
            <a:schemeClr val="accent6">
              <a:lumMod val="10000"/>
              <a:lumOff val="90000"/>
              <a:alpha val="50000"/>
            </a:schemeClr>
          </a:solidFill>
        </p:spPr>
        <p:txBody>
          <a:bodyPr wrap="square">
            <a:noAutofit/>
          </a:bodyPr>
          <a:lstStyle>
            <a:lvl1pPr marL="0" indent="0" algn="ctr">
              <a:buNone/>
              <a:defRPr>
                <a:solidFill>
                  <a:schemeClr val="tx1"/>
                </a:solidFill>
              </a:defRPr>
            </a:lvl1pPr>
          </a:lstStyle>
          <a:p>
            <a:endParaRPr lang="en-GB" dirty="0"/>
          </a:p>
        </p:txBody>
      </p:sp>
      <p:sp>
        <p:nvSpPr>
          <p:cNvPr id="11" name="Text Placeholder 16">
            <a:extLst>
              <a:ext uri="{FF2B5EF4-FFF2-40B4-BE49-F238E27FC236}">
                <a16:creationId xmlns:a16="http://schemas.microsoft.com/office/drawing/2014/main" id="{F4597C25-6AE9-02E0-08AE-A8F699E59CA7}"/>
              </a:ext>
            </a:extLst>
          </p:cNvPr>
          <p:cNvSpPr>
            <a:spLocks noGrp="1"/>
          </p:cNvSpPr>
          <p:nvPr>
            <p:ph type="body" sz="quarter" idx="53"/>
          </p:nvPr>
        </p:nvSpPr>
        <p:spPr>
          <a:xfrm>
            <a:off x="4333875" y="2918614"/>
            <a:ext cx="727392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2" name="Text Placeholder 7">
            <a:extLst>
              <a:ext uri="{FF2B5EF4-FFF2-40B4-BE49-F238E27FC236}">
                <a16:creationId xmlns:a16="http://schemas.microsoft.com/office/drawing/2014/main" id="{BE09BACE-723B-C936-EEE9-1047F9B48BF6}"/>
              </a:ext>
            </a:extLst>
          </p:cNvPr>
          <p:cNvSpPr>
            <a:spLocks noGrp="1"/>
          </p:cNvSpPr>
          <p:nvPr>
            <p:ph type="body" sz="quarter" idx="54"/>
          </p:nvPr>
        </p:nvSpPr>
        <p:spPr>
          <a:xfrm>
            <a:off x="4333875" y="3352838"/>
            <a:ext cx="7273925" cy="59262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16">
            <a:extLst>
              <a:ext uri="{FF2B5EF4-FFF2-40B4-BE49-F238E27FC236}">
                <a16:creationId xmlns:a16="http://schemas.microsoft.com/office/drawing/2014/main" id="{51000099-37DE-7F27-0EE8-D943CF0E3EA8}"/>
              </a:ext>
            </a:extLst>
          </p:cNvPr>
          <p:cNvSpPr>
            <a:spLocks noGrp="1"/>
          </p:cNvSpPr>
          <p:nvPr>
            <p:ph type="body" sz="quarter" idx="55"/>
          </p:nvPr>
        </p:nvSpPr>
        <p:spPr>
          <a:xfrm>
            <a:off x="4333875" y="4082781"/>
            <a:ext cx="727392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5" name="Text Placeholder 7">
            <a:extLst>
              <a:ext uri="{FF2B5EF4-FFF2-40B4-BE49-F238E27FC236}">
                <a16:creationId xmlns:a16="http://schemas.microsoft.com/office/drawing/2014/main" id="{B8BEA542-1354-72BF-81E7-8B7285344B6C}"/>
              </a:ext>
            </a:extLst>
          </p:cNvPr>
          <p:cNvSpPr>
            <a:spLocks noGrp="1"/>
          </p:cNvSpPr>
          <p:nvPr>
            <p:ph type="body" sz="quarter" idx="56"/>
          </p:nvPr>
        </p:nvSpPr>
        <p:spPr>
          <a:xfrm>
            <a:off x="4333875" y="4517005"/>
            <a:ext cx="7273925" cy="59262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4" name="Text Placeholder 16">
            <a:extLst>
              <a:ext uri="{FF2B5EF4-FFF2-40B4-BE49-F238E27FC236}">
                <a16:creationId xmlns:a16="http://schemas.microsoft.com/office/drawing/2014/main" id="{B5F2CEE2-5B08-8E3C-A29B-2577C2DAFEEA}"/>
              </a:ext>
            </a:extLst>
          </p:cNvPr>
          <p:cNvSpPr>
            <a:spLocks noGrp="1"/>
          </p:cNvSpPr>
          <p:nvPr>
            <p:ph type="body" sz="quarter" idx="57"/>
          </p:nvPr>
        </p:nvSpPr>
        <p:spPr>
          <a:xfrm>
            <a:off x="4333875" y="5246947"/>
            <a:ext cx="727392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25" name="Text Placeholder 7">
            <a:extLst>
              <a:ext uri="{FF2B5EF4-FFF2-40B4-BE49-F238E27FC236}">
                <a16:creationId xmlns:a16="http://schemas.microsoft.com/office/drawing/2014/main" id="{109FE869-AFDC-DAC5-6720-AA8F436E9E66}"/>
              </a:ext>
            </a:extLst>
          </p:cNvPr>
          <p:cNvSpPr>
            <a:spLocks noGrp="1"/>
          </p:cNvSpPr>
          <p:nvPr>
            <p:ph type="body" sz="quarter" idx="58"/>
          </p:nvPr>
        </p:nvSpPr>
        <p:spPr>
          <a:xfrm>
            <a:off x="4333875" y="5681171"/>
            <a:ext cx="7273925" cy="59262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28630810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Table with Contents C40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8" name="Text Placeholder 16">
            <a:extLst>
              <a:ext uri="{FF2B5EF4-FFF2-40B4-BE49-F238E27FC236}">
                <a16:creationId xmlns:a16="http://schemas.microsoft.com/office/drawing/2014/main" id="{DC26EF76-37FE-ACC9-88B5-CE8898871085}"/>
              </a:ext>
            </a:extLst>
          </p:cNvPr>
          <p:cNvSpPr>
            <a:spLocks noGrp="1"/>
          </p:cNvSpPr>
          <p:nvPr>
            <p:ph type="body" sz="quarter" idx="14"/>
          </p:nvPr>
        </p:nvSpPr>
        <p:spPr>
          <a:xfrm>
            <a:off x="587375" y="1847965"/>
            <a:ext cx="11017250" cy="809510"/>
          </a:xfrm>
          <a:noFill/>
        </p:spPr>
        <p:txBody>
          <a:bodyPr wrap="square" rtlCol="0">
            <a:noAutofit/>
          </a:bodyPr>
          <a:lstStyle>
            <a:lvl1pPr marL="0" indent="0">
              <a:lnSpc>
                <a:spcPct val="100000"/>
              </a:lnSpc>
              <a:spcBef>
                <a:spcPts val="0"/>
              </a:spcBef>
              <a:buNone/>
              <a:defRPr lang="en-US" sz="1600" dirty="0">
                <a:solidFill>
                  <a:schemeClr val="tx1"/>
                </a:solidFill>
              </a:defRPr>
            </a:lvl1pPr>
          </a:lstStyle>
          <a:p>
            <a:pPr marL="0" lvl="0"/>
            <a:r>
              <a:rPr lang="en-US" dirty="0"/>
              <a:t>Click to edit Master text</a:t>
            </a:r>
          </a:p>
        </p:txBody>
      </p:sp>
      <p:sp>
        <p:nvSpPr>
          <p:cNvPr id="15" name="Table Placeholder 14">
            <a:extLst>
              <a:ext uri="{FF2B5EF4-FFF2-40B4-BE49-F238E27FC236}">
                <a16:creationId xmlns:a16="http://schemas.microsoft.com/office/drawing/2014/main" id="{7DE5DC43-1CA7-CF96-8D04-FDAA199BC416}"/>
              </a:ext>
            </a:extLst>
          </p:cNvPr>
          <p:cNvSpPr>
            <a:spLocks noGrp="1"/>
          </p:cNvSpPr>
          <p:nvPr>
            <p:ph type="tbl" sz="quarter" idx="43"/>
          </p:nvPr>
        </p:nvSpPr>
        <p:spPr>
          <a:xfrm>
            <a:off x="587375" y="2924292"/>
            <a:ext cx="11017250" cy="3349508"/>
          </a:xfrm>
        </p:spPr>
        <p:txBody>
          <a:bodyPr>
            <a:normAutofit/>
          </a:bodyPr>
          <a:lstStyle>
            <a:lvl1pPr marL="0" indent="0" algn="ctr">
              <a:buNone/>
              <a:defRPr sz="2000">
                <a:solidFill>
                  <a:schemeClr val="tx1"/>
                </a:solidFill>
              </a:defRPr>
            </a:lvl1pPr>
          </a:lstStyle>
          <a:p>
            <a:endParaRPr lang="en-GB"/>
          </a:p>
        </p:txBody>
      </p:sp>
      <p:cxnSp>
        <p:nvCxnSpPr>
          <p:cNvPr id="4" name="Straight Connector 3">
            <a:extLst>
              <a:ext uri="{FF2B5EF4-FFF2-40B4-BE49-F238E27FC236}">
                <a16:creationId xmlns:a16="http://schemas.microsoft.com/office/drawing/2014/main" id="{D13F542E-8D0C-F5BE-C0D4-790374F5372F}"/>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A174B392-EA81-E0A1-804C-68EE5F90BE8E}"/>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229442642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2 Radial Bars C41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19" name="Picture Placeholder 10">
            <a:extLst>
              <a:ext uri="{FF2B5EF4-FFF2-40B4-BE49-F238E27FC236}">
                <a16:creationId xmlns:a16="http://schemas.microsoft.com/office/drawing/2014/main" id="{E09A29B3-61D5-16D1-0BF9-B9E0707DB858}"/>
              </a:ext>
            </a:extLst>
          </p:cNvPr>
          <p:cNvSpPr>
            <a:spLocks noGrp="1"/>
          </p:cNvSpPr>
          <p:nvPr>
            <p:ph type="pic" sz="quarter" idx="44"/>
          </p:nvPr>
        </p:nvSpPr>
        <p:spPr>
          <a:xfrm>
            <a:off x="845984" y="2269763"/>
            <a:ext cx="2917371" cy="4588237"/>
          </a:xfrm>
          <a:prstGeom prst="rect">
            <a:avLst/>
          </a:pr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17" name="Oval 16">
            <a:extLst>
              <a:ext uri="{FF2B5EF4-FFF2-40B4-BE49-F238E27FC236}">
                <a16:creationId xmlns:a16="http://schemas.microsoft.com/office/drawing/2014/main" id="{3F2F0C51-E670-1F91-C62A-ED3BD87297E0}"/>
              </a:ext>
            </a:extLst>
          </p:cNvPr>
          <p:cNvSpPr/>
          <p:nvPr userDrawn="1"/>
        </p:nvSpPr>
        <p:spPr>
          <a:xfrm>
            <a:off x="5360521" y="2269763"/>
            <a:ext cx="1269190" cy="1269190"/>
          </a:xfrm>
          <a:prstGeom prst="ellipse">
            <a:avLst/>
          </a:prstGeom>
          <a:noFill/>
          <a:ln w="76200">
            <a:solidFill>
              <a:schemeClr val="accent2">
                <a:alpha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18" name="Text Placeholder 14">
            <a:extLst>
              <a:ext uri="{FF2B5EF4-FFF2-40B4-BE49-F238E27FC236}">
                <a16:creationId xmlns:a16="http://schemas.microsoft.com/office/drawing/2014/main" id="{67114C9C-296B-615F-1028-DD93C15C3D72}"/>
              </a:ext>
            </a:extLst>
          </p:cNvPr>
          <p:cNvSpPr>
            <a:spLocks noGrp="1"/>
          </p:cNvSpPr>
          <p:nvPr>
            <p:ph type="body" sz="quarter" idx="49" hasCustomPrompt="1"/>
          </p:nvPr>
        </p:nvSpPr>
        <p:spPr>
          <a:xfrm>
            <a:off x="5360521"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dirty="0"/>
              <a:t> </a:t>
            </a:r>
            <a:endParaRPr lang="en-GB" dirty="0"/>
          </a:p>
        </p:txBody>
      </p:sp>
      <p:sp>
        <p:nvSpPr>
          <p:cNvPr id="21" name="Text Placeholder 6">
            <a:extLst>
              <a:ext uri="{FF2B5EF4-FFF2-40B4-BE49-F238E27FC236}">
                <a16:creationId xmlns:a16="http://schemas.microsoft.com/office/drawing/2014/main" id="{81325382-8B33-98CC-3D35-E33007947824}"/>
              </a:ext>
            </a:extLst>
          </p:cNvPr>
          <p:cNvSpPr>
            <a:spLocks noGrp="1"/>
          </p:cNvSpPr>
          <p:nvPr>
            <p:ph type="body" sz="quarter" idx="50" hasCustomPrompt="1"/>
          </p:nvPr>
        </p:nvSpPr>
        <p:spPr>
          <a:xfrm>
            <a:off x="5489797" y="2609036"/>
            <a:ext cx="1010638" cy="610146"/>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n-lt"/>
                <a:cs typeface="Poppins" panose="00000500000000000000" pitchFamily="2" charset="0"/>
              </a:defRPr>
            </a:lvl1pPr>
          </a:lstStyle>
          <a:p>
            <a:pPr lvl="0"/>
            <a:r>
              <a:rPr lang="en-US" dirty="0"/>
              <a:t>xx%</a:t>
            </a:r>
          </a:p>
        </p:txBody>
      </p:sp>
      <p:sp>
        <p:nvSpPr>
          <p:cNvPr id="22" name="Text Placeholder 16">
            <a:extLst>
              <a:ext uri="{FF2B5EF4-FFF2-40B4-BE49-F238E27FC236}">
                <a16:creationId xmlns:a16="http://schemas.microsoft.com/office/drawing/2014/main" id="{98644FAD-9C15-B551-9F3D-EB9DD8E443AF}"/>
              </a:ext>
            </a:extLst>
          </p:cNvPr>
          <p:cNvSpPr>
            <a:spLocks noGrp="1"/>
          </p:cNvSpPr>
          <p:nvPr>
            <p:ph type="body" sz="quarter" idx="51"/>
          </p:nvPr>
        </p:nvSpPr>
        <p:spPr>
          <a:xfrm>
            <a:off x="4389284" y="3686176"/>
            <a:ext cx="3211666" cy="565600"/>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23" name="Text Placeholder 7">
            <a:extLst>
              <a:ext uri="{FF2B5EF4-FFF2-40B4-BE49-F238E27FC236}">
                <a16:creationId xmlns:a16="http://schemas.microsoft.com/office/drawing/2014/main" id="{05C7441B-A68D-48ED-3BAD-EB7439457E25}"/>
              </a:ext>
            </a:extLst>
          </p:cNvPr>
          <p:cNvSpPr>
            <a:spLocks noGrp="1"/>
          </p:cNvSpPr>
          <p:nvPr>
            <p:ph type="body" sz="quarter" idx="47"/>
          </p:nvPr>
        </p:nvSpPr>
        <p:spPr>
          <a:xfrm>
            <a:off x="4389284" y="4312450"/>
            <a:ext cx="3211666" cy="1961349"/>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9" name="Oval 28">
            <a:extLst>
              <a:ext uri="{FF2B5EF4-FFF2-40B4-BE49-F238E27FC236}">
                <a16:creationId xmlns:a16="http://schemas.microsoft.com/office/drawing/2014/main" id="{7D0765AC-3885-9699-5BA2-19735D8C0571}"/>
              </a:ext>
            </a:extLst>
          </p:cNvPr>
          <p:cNvSpPr/>
          <p:nvPr userDrawn="1"/>
        </p:nvSpPr>
        <p:spPr>
          <a:xfrm>
            <a:off x="9364196" y="2269763"/>
            <a:ext cx="1269190" cy="1269190"/>
          </a:xfrm>
          <a:prstGeom prst="ellipse">
            <a:avLst/>
          </a:prstGeom>
          <a:noFill/>
          <a:ln w="76200">
            <a:solidFill>
              <a:schemeClr val="accent2">
                <a:alpha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30" name="Text Placeholder 14">
            <a:extLst>
              <a:ext uri="{FF2B5EF4-FFF2-40B4-BE49-F238E27FC236}">
                <a16:creationId xmlns:a16="http://schemas.microsoft.com/office/drawing/2014/main" id="{3A6676EB-1BB7-9912-429E-F76BCA3BC7C2}"/>
              </a:ext>
            </a:extLst>
          </p:cNvPr>
          <p:cNvSpPr>
            <a:spLocks noGrp="1"/>
          </p:cNvSpPr>
          <p:nvPr>
            <p:ph type="body" sz="quarter" idx="52" hasCustomPrompt="1"/>
          </p:nvPr>
        </p:nvSpPr>
        <p:spPr>
          <a:xfrm>
            <a:off x="9364196"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dirty="0"/>
              <a:t> </a:t>
            </a:r>
            <a:endParaRPr lang="en-GB" dirty="0"/>
          </a:p>
        </p:txBody>
      </p:sp>
      <p:sp>
        <p:nvSpPr>
          <p:cNvPr id="31" name="Text Placeholder 6">
            <a:extLst>
              <a:ext uri="{FF2B5EF4-FFF2-40B4-BE49-F238E27FC236}">
                <a16:creationId xmlns:a16="http://schemas.microsoft.com/office/drawing/2014/main" id="{44911BE1-975B-DE4D-4639-1EA5C6E5F3E3}"/>
              </a:ext>
            </a:extLst>
          </p:cNvPr>
          <p:cNvSpPr>
            <a:spLocks noGrp="1"/>
          </p:cNvSpPr>
          <p:nvPr>
            <p:ph type="body" sz="quarter" idx="53" hasCustomPrompt="1"/>
          </p:nvPr>
        </p:nvSpPr>
        <p:spPr>
          <a:xfrm>
            <a:off x="9493472" y="2609036"/>
            <a:ext cx="1010638" cy="610146"/>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n-lt"/>
                <a:cs typeface="Poppins" panose="00000500000000000000" pitchFamily="2" charset="0"/>
              </a:defRPr>
            </a:lvl1pPr>
          </a:lstStyle>
          <a:p>
            <a:pPr lvl="0"/>
            <a:r>
              <a:rPr lang="en-US" dirty="0"/>
              <a:t>xx%</a:t>
            </a:r>
          </a:p>
        </p:txBody>
      </p:sp>
      <p:sp>
        <p:nvSpPr>
          <p:cNvPr id="36" name="Text Placeholder 16">
            <a:extLst>
              <a:ext uri="{FF2B5EF4-FFF2-40B4-BE49-F238E27FC236}">
                <a16:creationId xmlns:a16="http://schemas.microsoft.com/office/drawing/2014/main" id="{8907A795-1A11-24BE-0143-DC7B8ABFC844}"/>
              </a:ext>
            </a:extLst>
          </p:cNvPr>
          <p:cNvSpPr>
            <a:spLocks noGrp="1"/>
          </p:cNvSpPr>
          <p:nvPr>
            <p:ph type="body" sz="quarter" idx="54"/>
          </p:nvPr>
        </p:nvSpPr>
        <p:spPr>
          <a:xfrm>
            <a:off x="8392959" y="3686176"/>
            <a:ext cx="3211666" cy="565600"/>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9" name="Text Placeholder 7">
            <a:extLst>
              <a:ext uri="{FF2B5EF4-FFF2-40B4-BE49-F238E27FC236}">
                <a16:creationId xmlns:a16="http://schemas.microsoft.com/office/drawing/2014/main" id="{97F034C7-943C-442A-1EA5-F4A7C3B7F9BE}"/>
              </a:ext>
            </a:extLst>
          </p:cNvPr>
          <p:cNvSpPr>
            <a:spLocks noGrp="1"/>
          </p:cNvSpPr>
          <p:nvPr>
            <p:ph type="body" sz="quarter" idx="55"/>
          </p:nvPr>
        </p:nvSpPr>
        <p:spPr>
          <a:xfrm>
            <a:off x="8392959" y="4312450"/>
            <a:ext cx="3211666" cy="1961349"/>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3" name="Straight Connector 2">
            <a:extLst>
              <a:ext uri="{FF2B5EF4-FFF2-40B4-BE49-F238E27FC236}">
                <a16:creationId xmlns:a16="http://schemas.microsoft.com/office/drawing/2014/main" id="{DB5743CD-5F27-45DC-86AF-ADCA3A5683E2}"/>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4" name="Footer Placeholder">
            <a:extLst>
              <a:ext uri="{FF2B5EF4-FFF2-40B4-BE49-F238E27FC236}">
                <a16:creationId xmlns:a16="http://schemas.microsoft.com/office/drawing/2014/main" id="{EF1D2B8B-AFC9-6E10-691D-96692433E375}"/>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82470520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3 Radial Bars C42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29" name="Oval 28">
            <a:extLst>
              <a:ext uri="{FF2B5EF4-FFF2-40B4-BE49-F238E27FC236}">
                <a16:creationId xmlns:a16="http://schemas.microsoft.com/office/drawing/2014/main" id="{8D0E21EA-C846-3EC5-A854-0E6FF7297DA0}"/>
              </a:ext>
            </a:extLst>
          </p:cNvPr>
          <p:cNvSpPr/>
          <p:nvPr userDrawn="1"/>
        </p:nvSpPr>
        <p:spPr>
          <a:xfrm>
            <a:off x="9364196" y="2269763"/>
            <a:ext cx="1269190" cy="1269190"/>
          </a:xfrm>
          <a:prstGeom prst="ellipse">
            <a:avLst/>
          </a:prstGeom>
          <a:noFill/>
          <a:ln w="76200">
            <a:solidFill>
              <a:schemeClr val="accent2">
                <a:alpha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30" name="Text Placeholder 14">
            <a:extLst>
              <a:ext uri="{FF2B5EF4-FFF2-40B4-BE49-F238E27FC236}">
                <a16:creationId xmlns:a16="http://schemas.microsoft.com/office/drawing/2014/main" id="{B2D18DAB-1520-2785-72DF-782AEC071C0D}"/>
              </a:ext>
            </a:extLst>
          </p:cNvPr>
          <p:cNvSpPr>
            <a:spLocks noGrp="1"/>
          </p:cNvSpPr>
          <p:nvPr>
            <p:ph type="body" sz="quarter" idx="52" hasCustomPrompt="1"/>
          </p:nvPr>
        </p:nvSpPr>
        <p:spPr>
          <a:xfrm>
            <a:off x="9364196"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dirty="0"/>
              <a:t> </a:t>
            </a:r>
            <a:endParaRPr lang="en-GB" dirty="0"/>
          </a:p>
        </p:txBody>
      </p:sp>
      <p:sp>
        <p:nvSpPr>
          <p:cNvPr id="31" name="Text Placeholder 6">
            <a:extLst>
              <a:ext uri="{FF2B5EF4-FFF2-40B4-BE49-F238E27FC236}">
                <a16:creationId xmlns:a16="http://schemas.microsoft.com/office/drawing/2014/main" id="{1EA9872B-48C6-602F-4061-B29B2A3A58E4}"/>
              </a:ext>
            </a:extLst>
          </p:cNvPr>
          <p:cNvSpPr>
            <a:spLocks noGrp="1"/>
          </p:cNvSpPr>
          <p:nvPr>
            <p:ph type="body" sz="quarter" idx="53" hasCustomPrompt="1"/>
          </p:nvPr>
        </p:nvSpPr>
        <p:spPr>
          <a:xfrm>
            <a:off x="9493472" y="2609036"/>
            <a:ext cx="1010638" cy="610146"/>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n-lt"/>
                <a:cs typeface="Poppins" panose="00000500000000000000" pitchFamily="2" charset="0"/>
              </a:defRPr>
            </a:lvl1pPr>
          </a:lstStyle>
          <a:p>
            <a:pPr lvl="0"/>
            <a:r>
              <a:rPr lang="en-US" dirty="0"/>
              <a:t>xx%</a:t>
            </a:r>
          </a:p>
        </p:txBody>
      </p:sp>
      <p:sp>
        <p:nvSpPr>
          <p:cNvPr id="32" name="Text Placeholder 16">
            <a:extLst>
              <a:ext uri="{FF2B5EF4-FFF2-40B4-BE49-F238E27FC236}">
                <a16:creationId xmlns:a16="http://schemas.microsoft.com/office/drawing/2014/main" id="{6100F140-DCC0-42E6-1914-0E256B6F6B12}"/>
              </a:ext>
            </a:extLst>
          </p:cNvPr>
          <p:cNvSpPr>
            <a:spLocks noGrp="1"/>
          </p:cNvSpPr>
          <p:nvPr>
            <p:ph type="body" sz="quarter" idx="54"/>
          </p:nvPr>
        </p:nvSpPr>
        <p:spPr>
          <a:xfrm>
            <a:off x="8392959" y="3686176"/>
            <a:ext cx="3211666" cy="565600"/>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3" name="Text Placeholder 7">
            <a:extLst>
              <a:ext uri="{FF2B5EF4-FFF2-40B4-BE49-F238E27FC236}">
                <a16:creationId xmlns:a16="http://schemas.microsoft.com/office/drawing/2014/main" id="{82FD0D77-8610-C928-51EE-D40C2CADE925}"/>
              </a:ext>
            </a:extLst>
          </p:cNvPr>
          <p:cNvSpPr>
            <a:spLocks noGrp="1"/>
          </p:cNvSpPr>
          <p:nvPr>
            <p:ph type="body" sz="quarter" idx="55"/>
          </p:nvPr>
        </p:nvSpPr>
        <p:spPr>
          <a:xfrm>
            <a:off x="8392959" y="4312450"/>
            <a:ext cx="3211666" cy="1961349"/>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4" name="Oval 33">
            <a:extLst>
              <a:ext uri="{FF2B5EF4-FFF2-40B4-BE49-F238E27FC236}">
                <a16:creationId xmlns:a16="http://schemas.microsoft.com/office/drawing/2014/main" id="{0EF12330-9EAF-51DF-DA58-E72E68E34F72}"/>
              </a:ext>
            </a:extLst>
          </p:cNvPr>
          <p:cNvSpPr/>
          <p:nvPr userDrawn="1"/>
        </p:nvSpPr>
        <p:spPr>
          <a:xfrm>
            <a:off x="5461404" y="2269763"/>
            <a:ext cx="1269190" cy="1269190"/>
          </a:xfrm>
          <a:prstGeom prst="ellipse">
            <a:avLst/>
          </a:prstGeom>
          <a:noFill/>
          <a:ln w="76200">
            <a:solidFill>
              <a:schemeClr val="accent2">
                <a:alpha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35" name="Text Placeholder 14">
            <a:extLst>
              <a:ext uri="{FF2B5EF4-FFF2-40B4-BE49-F238E27FC236}">
                <a16:creationId xmlns:a16="http://schemas.microsoft.com/office/drawing/2014/main" id="{CDF530BD-0A99-B917-9322-F085C7665FE1}"/>
              </a:ext>
            </a:extLst>
          </p:cNvPr>
          <p:cNvSpPr>
            <a:spLocks noGrp="1"/>
          </p:cNvSpPr>
          <p:nvPr>
            <p:ph type="body" sz="quarter" idx="56" hasCustomPrompt="1"/>
          </p:nvPr>
        </p:nvSpPr>
        <p:spPr>
          <a:xfrm>
            <a:off x="5461404"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dirty="0"/>
              <a:t> </a:t>
            </a:r>
            <a:endParaRPr lang="en-GB" dirty="0"/>
          </a:p>
        </p:txBody>
      </p:sp>
      <p:sp>
        <p:nvSpPr>
          <p:cNvPr id="36" name="Text Placeholder 6">
            <a:extLst>
              <a:ext uri="{FF2B5EF4-FFF2-40B4-BE49-F238E27FC236}">
                <a16:creationId xmlns:a16="http://schemas.microsoft.com/office/drawing/2014/main" id="{4085055B-CD10-38FF-9EF4-49A3FC3781AF}"/>
              </a:ext>
            </a:extLst>
          </p:cNvPr>
          <p:cNvSpPr>
            <a:spLocks noGrp="1"/>
          </p:cNvSpPr>
          <p:nvPr>
            <p:ph type="body" sz="quarter" idx="57" hasCustomPrompt="1"/>
          </p:nvPr>
        </p:nvSpPr>
        <p:spPr>
          <a:xfrm>
            <a:off x="5590680" y="2609036"/>
            <a:ext cx="1010638" cy="610146"/>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n-lt"/>
                <a:cs typeface="Poppins" panose="00000500000000000000" pitchFamily="2" charset="0"/>
              </a:defRPr>
            </a:lvl1pPr>
          </a:lstStyle>
          <a:p>
            <a:pPr lvl="0"/>
            <a:r>
              <a:rPr lang="en-US" dirty="0"/>
              <a:t>xx%</a:t>
            </a:r>
          </a:p>
        </p:txBody>
      </p:sp>
      <p:sp>
        <p:nvSpPr>
          <p:cNvPr id="37" name="Text Placeholder 16">
            <a:extLst>
              <a:ext uri="{FF2B5EF4-FFF2-40B4-BE49-F238E27FC236}">
                <a16:creationId xmlns:a16="http://schemas.microsoft.com/office/drawing/2014/main" id="{A3BF3711-EF57-6468-8076-8901705B66FE}"/>
              </a:ext>
            </a:extLst>
          </p:cNvPr>
          <p:cNvSpPr>
            <a:spLocks noGrp="1"/>
          </p:cNvSpPr>
          <p:nvPr>
            <p:ph type="body" sz="quarter" idx="58"/>
          </p:nvPr>
        </p:nvSpPr>
        <p:spPr>
          <a:xfrm>
            <a:off x="4490167" y="3686176"/>
            <a:ext cx="3211666" cy="565600"/>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8" name="Text Placeholder 7">
            <a:extLst>
              <a:ext uri="{FF2B5EF4-FFF2-40B4-BE49-F238E27FC236}">
                <a16:creationId xmlns:a16="http://schemas.microsoft.com/office/drawing/2014/main" id="{21A294CA-0AA7-6680-E739-DBB368C8457F}"/>
              </a:ext>
            </a:extLst>
          </p:cNvPr>
          <p:cNvSpPr>
            <a:spLocks noGrp="1"/>
          </p:cNvSpPr>
          <p:nvPr>
            <p:ph type="body" sz="quarter" idx="59"/>
          </p:nvPr>
        </p:nvSpPr>
        <p:spPr>
          <a:xfrm>
            <a:off x="4490167" y="4312450"/>
            <a:ext cx="3211666" cy="1961349"/>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9" name="Oval 38">
            <a:extLst>
              <a:ext uri="{FF2B5EF4-FFF2-40B4-BE49-F238E27FC236}">
                <a16:creationId xmlns:a16="http://schemas.microsoft.com/office/drawing/2014/main" id="{279A62E5-2E92-763E-1759-AF8E279FF0F4}"/>
              </a:ext>
            </a:extLst>
          </p:cNvPr>
          <p:cNvSpPr/>
          <p:nvPr userDrawn="1"/>
        </p:nvSpPr>
        <p:spPr>
          <a:xfrm>
            <a:off x="1558612" y="2269763"/>
            <a:ext cx="1269190" cy="1269190"/>
          </a:xfrm>
          <a:prstGeom prst="ellipse">
            <a:avLst/>
          </a:prstGeom>
          <a:noFill/>
          <a:ln w="76200">
            <a:solidFill>
              <a:schemeClr val="accent2">
                <a:alpha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40" name="Text Placeholder 14">
            <a:extLst>
              <a:ext uri="{FF2B5EF4-FFF2-40B4-BE49-F238E27FC236}">
                <a16:creationId xmlns:a16="http://schemas.microsoft.com/office/drawing/2014/main" id="{B0243CCB-5832-34D3-3E2E-D507CF4238AB}"/>
              </a:ext>
            </a:extLst>
          </p:cNvPr>
          <p:cNvSpPr>
            <a:spLocks noGrp="1"/>
          </p:cNvSpPr>
          <p:nvPr>
            <p:ph type="body" sz="quarter" idx="60" hasCustomPrompt="1"/>
          </p:nvPr>
        </p:nvSpPr>
        <p:spPr>
          <a:xfrm>
            <a:off x="1558612"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dirty="0"/>
              <a:t> </a:t>
            </a:r>
            <a:endParaRPr lang="en-GB" dirty="0"/>
          </a:p>
        </p:txBody>
      </p:sp>
      <p:sp>
        <p:nvSpPr>
          <p:cNvPr id="41" name="Text Placeholder 6">
            <a:extLst>
              <a:ext uri="{FF2B5EF4-FFF2-40B4-BE49-F238E27FC236}">
                <a16:creationId xmlns:a16="http://schemas.microsoft.com/office/drawing/2014/main" id="{5E4B087B-F909-F736-7F77-C6BE70487A20}"/>
              </a:ext>
            </a:extLst>
          </p:cNvPr>
          <p:cNvSpPr>
            <a:spLocks noGrp="1"/>
          </p:cNvSpPr>
          <p:nvPr>
            <p:ph type="body" sz="quarter" idx="61" hasCustomPrompt="1"/>
          </p:nvPr>
        </p:nvSpPr>
        <p:spPr>
          <a:xfrm>
            <a:off x="1687888" y="2609036"/>
            <a:ext cx="1010638" cy="610146"/>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n-lt"/>
                <a:cs typeface="Poppins" panose="00000500000000000000" pitchFamily="2" charset="0"/>
              </a:defRPr>
            </a:lvl1pPr>
          </a:lstStyle>
          <a:p>
            <a:pPr lvl="0"/>
            <a:r>
              <a:rPr lang="en-US" dirty="0"/>
              <a:t>xx%</a:t>
            </a:r>
          </a:p>
        </p:txBody>
      </p:sp>
      <p:sp>
        <p:nvSpPr>
          <p:cNvPr id="42" name="Text Placeholder 16">
            <a:extLst>
              <a:ext uri="{FF2B5EF4-FFF2-40B4-BE49-F238E27FC236}">
                <a16:creationId xmlns:a16="http://schemas.microsoft.com/office/drawing/2014/main" id="{CD45253C-F2FC-DD56-8EA9-2A2427317C42}"/>
              </a:ext>
            </a:extLst>
          </p:cNvPr>
          <p:cNvSpPr>
            <a:spLocks noGrp="1"/>
          </p:cNvSpPr>
          <p:nvPr>
            <p:ph type="body" sz="quarter" idx="62"/>
          </p:nvPr>
        </p:nvSpPr>
        <p:spPr>
          <a:xfrm>
            <a:off x="587375" y="3686176"/>
            <a:ext cx="3211666" cy="565600"/>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43" name="Text Placeholder 7">
            <a:extLst>
              <a:ext uri="{FF2B5EF4-FFF2-40B4-BE49-F238E27FC236}">
                <a16:creationId xmlns:a16="http://schemas.microsoft.com/office/drawing/2014/main" id="{E239A835-217B-35FC-E93A-80BBD3091DEC}"/>
              </a:ext>
            </a:extLst>
          </p:cNvPr>
          <p:cNvSpPr>
            <a:spLocks noGrp="1"/>
          </p:cNvSpPr>
          <p:nvPr>
            <p:ph type="body" sz="quarter" idx="63"/>
          </p:nvPr>
        </p:nvSpPr>
        <p:spPr>
          <a:xfrm>
            <a:off x="587375" y="4312450"/>
            <a:ext cx="3211666" cy="1961349"/>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3" name="Straight Connector 2">
            <a:extLst>
              <a:ext uri="{FF2B5EF4-FFF2-40B4-BE49-F238E27FC236}">
                <a16:creationId xmlns:a16="http://schemas.microsoft.com/office/drawing/2014/main" id="{D2B4FDA9-8BE3-7545-A89C-EB57C96C3CAB}"/>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4" name="Footer Placeholder">
            <a:extLst>
              <a:ext uri="{FF2B5EF4-FFF2-40B4-BE49-F238E27FC236}">
                <a16:creationId xmlns:a16="http://schemas.microsoft.com/office/drawing/2014/main" id="{72296135-C8F3-5119-E8C8-294EDCD1B98F}"/>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81539493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S02V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6FF304-8F5A-AE9D-9F8A-073146069168}"/>
              </a:ext>
            </a:extLst>
          </p:cNvPr>
          <p:cNvSpPr/>
          <p:nvPr userDrawn="1"/>
        </p:nvSpPr>
        <p:spPr>
          <a:xfrm>
            <a:off x="4079875" y="-1"/>
            <a:ext cx="8112125" cy="62356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76" name="Picture Placeholder 11">
            <a:extLst>
              <a:ext uri="{FF2B5EF4-FFF2-40B4-BE49-F238E27FC236}">
                <a16:creationId xmlns:a16="http://schemas.microsoft.com/office/drawing/2014/main" id="{A8355845-DE26-7198-B2CF-7868C1CEAA3F}"/>
              </a:ext>
            </a:extLst>
          </p:cNvPr>
          <p:cNvSpPr>
            <a:spLocks noGrp="1"/>
          </p:cNvSpPr>
          <p:nvPr>
            <p:ph type="pic" sz="quarter" idx="10"/>
          </p:nvPr>
        </p:nvSpPr>
        <p:spPr>
          <a:xfrm>
            <a:off x="701676" y="1117600"/>
            <a:ext cx="5271689" cy="4622800"/>
          </a:xfrm>
          <a:prstGeom prst="rect">
            <a:avLst/>
          </a:prstGeom>
          <a:solidFill>
            <a:schemeClr val="accent2">
              <a:lumMod val="20000"/>
              <a:lumOff val="80000"/>
            </a:schemeClr>
          </a:solidFill>
        </p:spPr>
        <p:txBody>
          <a:bodyPr anchor="ctr">
            <a:normAutofit/>
          </a:bodyPr>
          <a:lstStyle>
            <a:lvl1pPr marL="0" indent="0" algn="ctr">
              <a:buNone/>
              <a:defRPr sz="1333"/>
            </a:lvl1pPr>
          </a:lstStyle>
          <a:p>
            <a:endParaRPr lang="en-ID"/>
          </a:p>
        </p:txBody>
      </p:sp>
      <p:sp>
        <p:nvSpPr>
          <p:cNvPr id="80" name="Text Placeholder 29">
            <a:extLst>
              <a:ext uri="{FF2B5EF4-FFF2-40B4-BE49-F238E27FC236}">
                <a16:creationId xmlns:a16="http://schemas.microsoft.com/office/drawing/2014/main" id="{F86EE282-1EF4-62A2-779C-EB878597B925}"/>
              </a:ext>
            </a:extLst>
          </p:cNvPr>
          <p:cNvSpPr>
            <a:spLocks noGrp="1"/>
          </p:cNvSpPr>
          <p:nvPr>
            <p:ph type="body" sz="quarter" idx="39"/>
          </p:nvPr>
        </p:nvSpPr>
        <p:spPr>
          <a:xfrm>
            <a:off x="6560742" y="3821174"/>
            <a:ext cx="5043883" cy="323521"/>
          </a:xfrm>
          <a:prstGeom prst="rect">
            <a:avLst/>
          </a:prstGeom>
        </p:spPr>
        <p:txBody>
          <a:bodyPr tIns="0" bIns="0" anchor="t">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1" name="Title 1">
            <a:extLst>
              <a:ext uri="{FF2B5EF4-FFF2-40B4-BE49-F238E27FC236}">
                <a16:creationId xmlns:a16="http://schemas.microsoft.com/office/drawing/2014/main" id="{4C3A2759-D421-466C-0049-BF74449438BE}"/>
              </a:ext>
            </a:extLst>
          </p:cNvPr>
          <p:cNvSpPr>
            <a:spLocks noGrp="1"/>
          </p:cNvSpPr>
          <p:nvPr>
            <p:ph type="title"/>
          </p:nvPr>
        </p:nvSpPr>
        <p:spPr>
          <a:xfrm>
            <a:off x="6560743" y="1485900"/>
            <a:ext cx="5043882" cy="1943100"/>
          </a:xfrm>
        </p:spPr>
        <p:txBody>
          <a:bodyPr anchor="b">
            <a:noAutofit/>
          </a:bodyPr>
          <a:lstStyle>
            <a:lvl1pPr>
              <a:defRPr>
                <a:solidFill>
                  <a:srgbClr val="FFFFFF"/>
                </a:solidFill>
              </a:defRPr>
            </a:lvl1pPr>
          </a:lstStyle>
          <a:p>
            <a:r>
              <a:rPr lang="en-US" dirty="0"/>
              <a:t>Click to edit Master title style</a:t>
            </a:r>
            <a:endParaRPr lang="en-ID" dirty="0"/>
          </a:p>
        </p:txBody>
      </p:sp>
      <p:cxnSp>
        <p:nvCxnSpPr>
          <p:cNvPr id="82" name="Straight Connector 81">
            <a:extLst>
              <a:ext uri="{FF2B5EF4-FFF2-40B4-BE49-F238E27FC236}">
                <a16:creationId xmlns:a16="http://schemas.microsoft.com/office/drawing/2014/main" id="{441C7500-A827-04B9-B0EF-2DBB9A14BDDD}"/>
              </a:ext>
            </a:extLst>
          </p:cNvPr>
          <p:cNvCxnSpPr>
            <a:cxnSpLocks/>
          </p:cNvCxnSpPr>
          <p:nvPr userDrawn="1"/>
        </p:nvCxnSpPr>
        <p:spPr>
          <a:xfrm>
            <a:off x="6416675" y="1485900"/>
            <a:ext cx="0" cy="1941036"/>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86A68FF5-D245-3670-D1FD-1CBCD14BC34E}"/>
              </a:ext>
            </a:extLst>
          </p:cNvPr>
          <p:cNvSpPr/>
          <p:nvPr userDrawn="1"/>
        </p:nvSpPr>
        <p:spPr>
          <a:xfrm rot="10800000">
            <a:off x="584200" y="2476501"/>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1270380633"/>
      </p:ext>
    </p:extLst>
  </p:cSld>
  <p:clrMapOvr>
    <a:masterClrMapping/>
  </p:clrMapOvr>
  <p:extLst>
    <p:ext uri="{DCECCB84-F9BA-43D5-87BE-67443E8EF086}">
      <p15:sldGuideLst xmlns:p15="http://schemas.microsoft.com/office/powerpoint/2012/main"/>
    </p:ext>
  </p:extLs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4 Radial Bars C43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7" name="Oval 6">
            <a:extLst>
              <a:ext uri="{FF2B5EF4-FFF2-40B4-BE49-F238E27FC236}">
                <a16:creationId xmlns:a16="http://schemas.microsoft.com/office/drawing/2014/main" id="{A15CD821-8E7A-EE91-F737-5CAEB1A33D48}"/>
              </a:ext>
            </a:extLst>
          </p:cNvPr>
          <p:cNvSpPr/>
          <p:nvPr userDrawn="1"/>
        </p:nvSpPr>
        <p:spPr>
          <a:xfrm>
            <a:off x="1178330" y="2269763"/>
            <a:ext cx="1269190" cy="1269190"/>
          </a:xfrm>
          <a:prstGeom prst="ellipse">
            <a:avLst/>
          </a:prstGeom>
          <a:noFill/>
          <a:ln w="76200">
            <a:solidFill>
              <a:schemeClr val="accent2">
                <a:alpha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8" name="Text Placeholder 14">
            <a:extLst>
              <a:ext uri="{FF2B5EF4-FFF2-40B4-BE49-F238E27FC236}">
                <a16:creationId xmlns:a16="http://schemas.microsoft.com/office/drawing/2014/main" id="{270ADE74-670B-0B2C-8CF0-83963A7996C4}"/>
              </a:ext>
            </a:extLst>
          </p:cNvPr>
          <p:cNvSpPr>
            <a:spLocks noGrp="1"/>
          </p:cNvSpPr>
          <p:nvPr>
            <p:ph type="body" sz="quarter" idx="49" hasCustomPrompt="1"/>
          </p:nvPr>
        </p:nvSpPr>
        <p:spPr>
          <a:xfrm>
            <a:off x="1178330"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dirty="0"/>
              <a:t> </a:t>
            </a:r>
            <a:endParaRPr lang="en-GB" dirty="0"/>
          </a:p>
        </p:txBody>
      </p:sp>
      <p:sp>
        <p:nvSpPr>
          <p:cNvPr id="9" name="Text Placeholder 6">
            <a:extLst>
              <a:ext uri="{FF2B5EF4-FFF2-40B4-BE49-F238E27FC236}">
                <a16:creationId xmlns:a16="http://schemas.microsoft.com/office/drawing/2014/main" id="{B9F45A40-EEE2-C7A3-5619-3607FFCDFA78}"/>
              </a:ext>
            </a:extLst>
          </p:cNvPr>
          <p:cNvSpPr>
            <a:spLocks noGrp="1"/>
          </p:cNvSpPr>
          <p:nvPr>
            <p:ph type="body" sz="quarter" idx="50" hasCustomPrompt="1"/>
          </p:nvPr>
        </p:nvSpPr>
        <p:spPr>
          <a:xfrm>
            <a:off x="1307606" y="2609036"/>
            <a:ext cx="1010638" cy="610146"/>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n-lt"/>
                <a:cs typeface="Poppins" panose="00000500000000000000" pitchFamily="2" charset="0"/>
              </a:defRPr>
            </a:lvl1pPr>
          </a:lstStyle>
          <a:p>
            <a:pPr lvl="0"/>
            <a:r>
              <a:rPr lang="en-US" dirty="0"/>
              <a:t>xx%</a:t>
            </a:r>
          </a:p>
        </p:txBody>
      </p:sp>
      <p:sp>
        <p:nvSpPr>
          <p:cNvPr id="10" name="Text Placeholder 16">
            <a:extLst>
              <a:ext uri="{FF2B5EF4-FFF2-40B4-BE49-F238E27FC236}">
                <a16:creationId xmlns:a16="http://schemas.microsoft.com/office/drawing/2014/main" id="{64080DD2-D158-9280-54C4-DF4C41192CD7}"/>
              </a:ext>
            </a:extLst>
          </p:cNvPr>
          <p:cNvSpPr>
            <a:spLocks noGrp="1"/>
          </p:cNvSpPr>
          <p:nvPr>
            <p:ph type="body" sz="quarter" idx="51"/>
          </p:nvPr>
        </p:nvSpPr>
        <p:spPr>
          <a:xfrm>
            <a:off x="587376" y="3686176"/>
            <a:ext cx="2451099" cy="565600"/>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6" name="Text Placeholder 7">
            <a:extLst>
              <a:ext uri="{FF2B5EF4-FFF2-40B4-BE49-F238E27FC236}">
                <a16:creationId xmlns:a16="http://schemas.microsoft.com/office/drawing/2014/main" id="{E656ED7D-7D57-973C-B513-7A62BCBFAE6B}"/>
              </a:ext>
            </a:extLst>
          </p:cNvPr>
          <p:cNvSpPr>
            <a:spLocks noGrp="1"/>
          </p:cNvSpPr>
          <p:nvPr>
            <p:ph type="body" sz="quarter" idx="47"/>
          </p:nvPr>
        </p:nvSpPr>
        <p:spPr>
          <a:xfrm>
            <a:off x="587376" y="4312450"/>
            <a:ext cx="2451099" cy="1961349"/>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 name="Oval 2">
            <a:extLst>
              <a:ext uri="{FF2B5EF4-FFF2-40B4-BE49-F238E27FC236}">
                <a16:creationId xmlns:a16="http://schemas.microsoft.com/office/drawing/2014/main" id="{762BE2AF-C2BE-28AF-BDD4-031B87BA396C}"/>
              </a:ext>
            </a:extLst>
          </p:cNvPr>
          <p:cNvSpPr/>
          <p:nvPr userDrawn="1"/>
        </p:nvSpPr>
        <p:spPr>
          <a:xfrm>
            <a:off x="4033713" y="2269763"/>
            <a:ext cx="1269190" cy="1269190"/>
          </a:xfrm>
          <a:prstGeom prst="ellipse">
            <a:avLst/>
          </a:prstGeom>
          <a:noFill/>
          <a:ln w="76200">
            <a:solidFill>
              <a:schemeClr val="accent2">
                <a:alpha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4" name="Text Placeholder 14">
            <a:extLst>
              <a:ext uri="{FF2B5EF4-FFF2-40B4-BE49-F238E27FC236}">
                <a16:creationId xmlns:a16="http://schemas.microsoft.com/office/drawing/2014/main" id="{595F7D43-C945-DAA4-6036-FE58E2C285C7}"/>
              </a:ext>
            </a:extLst>
          </p:cNvPr>
          <p:cNvSpPr>
            <a:spLocks noGrp="1"/>
          </p:cNvSpPr>
          <p:nvPr>
            <p:ph type="body" sz="quarter" idx="53" hasCustomPrompt="1"/>
          </p:nvPr>
        </p:nvSpPr>
        <p:spPr>
          <a:xfrm>
            <a:off x="4033713"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dirty="0"/>
              <a:t> </a:t>
            </a:r>
            <a:endParaRPr lang="en-GB" dirty="0"/>
          </a:p>
        </p:txBody>
      </p:sp>
      <p:sp>
        <p:nvSpPr>
          <p:cNvPr id="6" name="Text Placeholder 6">
            <a:extLst>
              <a:ext uri="{FF2B5EF4-FFF2-40B4-BE49-F238E27FC236}">
                <a16:creationId xmlns:a16="http://schemas.microsoft.com/office/drawing/2014/main" id="{7DA72187-22BC-A435-D631-52B98E6755A7}"/>
              </a:ext>
            </a:extLst>
          </p:cNvPr>
          <p:cNvSpPr>
            <a:spLocks noGrp="1"/>
          </p:cNvSpPr>
          <p:nvPr>
            <p:ph type="body" sz="quarter" idx="54" hasCustomPrompt="1"/>
          </p:nvPr>
        </p:nvSpPr>
        <p:spPr>
          <a:xfrm>
            <a:off x="4162989" y="2609036"/>
            <a:ext cx="1010638" cy="610146"/>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n-lt"/>
                <a:cs typeface="Poppins" panose="00000500000000000000" pitchFamily="2" charset="0"/>
              </a:defRPr>
            </a:lvl1pPr>
          </a:lstStyle>
          <a:p>
            <a:pPr lvl="0"/>
            <a:r>
              <a:rPr lang="en-US" dirty="0"/>
              <a:t>xx%</a:t>
            </a:r>
          </a:p>
        </p:txBody>
      </p:sp>
      <p:sp>
        <p:nvSpPr>
          <p:cNvPr id="19" name="Text Placeholder 16">
            <a:extLst>
              <a:ext uri="{FF2B5EF4-FFF2-40B4-BE49-F238E27FC236}">
                <a16:creationId xmlns:a16="http://schemas.microsoft.com/office/drawing/2014/main" id="{C3F81A01-9C45-6290-5346-D8D6AEAC1068}"/>
              </a:ext>
            </a:extLst>
          </p:cNvPr>
          <p:cNvSpPr>
            <a:spLocks noGrp="1"/>
          </p:cNvSpPr>
          <p:nvPr>
            <p:ph type="body" sz="quarter" idx="55"/>
          </p:nvPr>
        </p:nvSpPr>
        <p:spPr>
          <a:xfrm>
            <a:off x="3442759" y="3686176"/>
            <a:ext cx="2451099" cy="565600"/>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4" name="Text Placeholder 7">
            <a:extLst>
              <a:ext uri="{FF2B5EF4-FFF2-40B4-BE49-F238E27FC236}">
                <a16:creationId xmlns:a16="http://schemas.microsoft.com/office/drawing/2014/main" id="{9D4ADFB9-84D1-8017-E80A-317715F28870}"/>
              </a:ext>
            </a:extLst>
          </p:cNvPr>
          <p:cNvSpPr>
            <a:spLocks noGrp="1"/>
          </p:cNvSpPr>
          <p:nvPr>
            <p:ph type="body" sz="quarter" idx="45"/>
          </p:nvPr>
        </p:nvSpPr>
        <p:spPr>
          <a:xfrm>
            <a:off x="3442759" y="4312450"/>
            <a:ext cx="2451099" cy="1961349"/>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1" name="Oval 20">
            <a:extLst>
              <a:ext uri="{FF2B5EF4-FFF2-40B4-BE49-F238E27FC236}">
                <a16:creationId xmlns:a16="http://schemas.microsoft.com/office/drawing/2014/main" id="{E0AF9289-FBDF-C076-5B9B-1611539DD34D}"/>
              </a:ext>
            </a:extLst>
          </p:cNvPr>
          <p:cNvSpPr/>
          <p:nvPr userDrawn="1"/>
        </p:nvSpPr>
        <p:spPr>
          <a:xfrm>
            <a:off x="6889096" y="2269763"/>
            <a:ext cx="1269190" cy="1269190"/>
          </a:xfrm>
          <a:prstGeom prst="ellipse">
            <a:avLst/>
          </a:prstGeom>
          <a:noFill/>
          <a:ln w="76200">
            <a:solidFill>
              <a:schemeClr val="accent2">
                <a:alpha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25" name="Text Placeholder 14">
            <a:extLst>
              <a:ext uri="{FF2B5EF4-FFF2-40B4-BE49-F238E27FC236}">
                <a16:creationId xmlns:a16="http://schemas.microsoft.com/office/drawing/2014/main" id="{2C5B3466-2CD6-CF6D-51E9-40656F09CFD6}"/>
              </a:ext>
            </a:extLst>
          </p:cNvPr>
          <p:cNvSpPr>
            <a:spLocks noGrp="1"/>
          </p:cNvSpPr>
          <p:nvPr>
            <p:ph type="body" sz="quarter" idx="57" hasCustomPrompt="1"/>
          </p:nvPr>
        </p:nvSpPr>
        <p:spPr>
          <a:xfrm>
            <a:off x="6889096"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dirty="0"/>
              <a:t> </a:t>
            </a:r>
            <a:endParaRPr lang="en-GB" dirty="0"/>
          </a:p>
        </p:txBody>
      </p:sp>
      <p:sp>
        <p:nvSpPr>
          <p:cNvPr id="26" name="Text Placeholder 6">
            <a:extLst>
              <a:ext uri="{FF2B5EF4-FFF2-40B4-BE49-F238E27FC236}">
                <a16:creationId xmlns:a16="http://schemas.microsoft.com/office/drawing/2014/main" id="{277902B0-5CC8-C7D7-7C65-B7B7ED0B6104}"/>
              </a:ext>
            </a:extLst>
          </p:cNvPr>
          <p:cNvSpPr>
            <a:spLocks noGrp="1"/>
          </p:cNvSpPr>
          <p:nvPr>
            <p:ph type="body" sz="quarter" idx="58" hasCustomPrompt="1"/>
          </p:nvPr>
        </p:nvSpPr>
        <p:spPr>
          <a:xfrm>
            <a:off x="7018372" y="2609036"/>
            <a:ext cx="1010638" cy="610146"/>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n-lt"/>
                <a:cs typeface="Poppins" panose="00000500000000000000" pitchFamily="2" charset="0"/>
              </a:defRPr>
            </a:lvl1pPr>
          </a:lstStyle>
          <a:p>
            <a:pPr lvl="0"/>
            <a:r>
              <a:rPr lang="en-US" dirty="0"/>
              <a:t>xx%</a:t>
            </a:r>
          </a:p>
        </p:txBody>
      </p:sp>
      <p:sp>
        <p:nvSpPr>
          <p:cNvPr id="27" name="Text Placeholder 16">
            <a:extLst>
              <a:ext uri="{FF2B5EF4-FFF2-40B4-BE49-F238E27FC236}">
                <a16:creationId xmlns:a16="http://schemas.microsoft.com/office/drawing/2014/main" id="{55B2BC0B-630B-B836-C641-F9346096626E}"/>
              </a:ext>
            </a:extLst>
          </p:cNvPr>
          <p:cNvSpPr>
            <a:spLocks noGrp="1"/>
          </p:cNvSpPr>
          <p:nvPr>
            <p:ph type="body" sz="quarter" idx="59"/>
          </p:nvPr>
        </p:nvSpPr>
        <p:spPr>
          <a:xfrm>
            <a:off x="6298142" y="3686176"/>
            <a:ext cx="2451099" cy="565600"/>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5" name="Text Placeholder 7">
            <a:extLst>
              <a:ext uri="{FF2B5EF4-FFF2-40B4-BE49-F238E27FC236}">
                <a16:creationId xmlns:a16="http://schemas.microsoft.com/office/drawing/2014/main" id="{735846B8-E40A-40D6-06CB-9E6AEBF55169}"/>
              </a:ext>
            </a:extLst>
          </p:cNvPr>
          <p:cNvSpPr>
            <a:spLocks noGrp="1"/>
          </p:cNvSpPr>
          <p:nvPr>
            <p:ph type="body" sz="quarter" idx="46"/>
          </p:nvPr>
        </p:nvSpPr>
        <p:spPr>
          <a:xfrm>
            <a:off x="6298142" y="4312450"/>
            <a:ext cx="2451099" cy="1961349"/>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9" name="Oval 28">
            <a:extLst>
              <a:ext uri="{FF2B5EF4-FFF2-40B4-BE49-F238E27FC236}">
                <a16:creationId xmlns:a16="http://schemas.microsoft.com/office/drawing/2014/main" id="{5231D76B-9026-0E0B-9C8C-EA9319D7861D}"/>
              </a:ext>
            </a:extLst>
          </p:cNvPr>
          <p:cNvSpPr/>
          <p:nvPr userDrawn="1"/>
        </p:nvSpPr>
        <p:spPr>
          <a:xfrm>
            <a:off x="9744479" y="2269763"/>
            <a:ext cx="1269190" cy="1269190"/>
          </a:xfrm>
          <a:prstGeom prst="ellipse">
            <a:avLst/>
          </a:prstGeom>
          <a:noFill/>
          <a:ln w="76200">
            <a:solidFill>
              <a:schemeClr val="accent2">
                <a:alpha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30" name="Text Placeholder 14">
            <a:extLst>
              <a:ext uri="{FF2B5EF4-FFF2-40B4-BE49-F238E27FC236}">
                <a16:creationId xmlns:a16="http://schemas.microsoft.com/office/drawing/2014/main" id="{0A4D3393-8DA4-E8A3-1C46-CCBB25543F5E}"/>
              </a:ext>
            </a:extLst>
          </p:cNvPr>
          <p:cNvSpPr>
            <a:spLocks noGrp="1"/>
          </p:cNvSpPr>
          <p:nvPr>
            <p:ph type="body" sz="quarter" idx="61" hasCustomPrompt="1"/>
          </p:nvPr>
        </p:nvSpPr>
        <p:spPr>
          <a:xfrm>
            <a:off x="9744479"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dirty="0"/>
              <a:t> </a:t>
            </a:r>
            <a:endParaRPr lang="en-GB" dirty="0"/>
          </a:p>
        </p:txBody>
      </p:sp>
      <p:sp>
        <p:nvSpPr>
          <p:cNvPr id="31" name="Text Placeholder 6">
            <a:extLst>
              <a:ext uri="{FF2B5EF4-FFF2-40B4-BE49-F238E27FC236}">
                <a16:creationId xmlns:a16="http://schemas.microsoft.com/office/drawing/2014/main" id="{3F577776-F2CE-6CA7-C95B-99FC68F2497E}"/>
              </a:ext>
            </a:extLst>
          </p:cNvPr>
          <p:cNvSpPr>
            <a:spLocks noGrp="1"/>
          </p:cNvSpPr>
          <p:nvPr>
            <p:ph type="body" sz="quarter" idx="62" hasCustomPrompt="1"/>
          </p:nvPr>
        </p:nvSpPr>
        <p:spPr>
          <a:xfrm>
            <a:off x="9873755" y="2609036"/>
            <a:ext cx="1010638" cy="610146"/>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n-lt"/>
                <a:cs typeface="Poppins" panose="00000500000000000000" pitchFamily="2" charset="0"/>
              </a:defRPr>
            </a:lvl1pPr>
          </a:lstStyle>
          <a:p>
            <a:pPr lvl="0"/>
            <a:r>
              <a:rPr lang="en-US" dirty="0"/>
              <a:t>xx%</a:t>
            </a:r>
          </a:p>
        </p:txBody>
      </p:sp>
      <p:sp>
        <p:nvSpPr>
          <p:cNvPr id="32" name="Text Placeholder 16">
            <a:extLst>
              <a:ext uri="{FF2B5EF4-FFF2-40B4-BE49-F238E27FC236}">
                <a16:creationId xmlns:a16="http://schemas.microsoft.com/office/drawing/2014/main" id="{E4A9AA59-3B55-2787-8291-B43387CB86B4}"/>
              </a:ext>
            </a:extLst>
          </p:cNvPr>
          <p:cNvSpPr>
            <a:spLocks noGrp="1"/>
          </p:cNvSpPr>
          <p:nvPr>
            <p:ph type="body" sz="quarter" idx="63"/>
          </p:nvPr>
        </p:nvSpPr>
        <p:spPr>
          <a:xfrm>
            <a:off x="9153525" y="3686176"/>
            <a:ext cx="2451099" cy="565600"/>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7" name="Text Placeholder 7">
            <a:extLst>
              <a:ext uri="{FF2B5EF4-FFF2-40B4-BE49-F238E27FC236}">
                <a16:creationId xmlns:a16="http://schemas.microsoft.com/office/drawing/2014/main" id="{D30D5DDA-CAFC-F1F6-6B4D-2C0D3133EE54}"/>
              </a:ext>
            </a:extLst>
          </p:cNvPr>
          <p:cNvSpPr>
            <a:spLocks noGrp="1"/>
          </p:cNvSpPr>
          <p:nvPr>
            <p:ph type="body" sz="quarter" idx="65"/>
          </p:nvPr>
        </p:nvSpPr>
        <p:spPr>
          <a:xfrm>
            <a:off x="9153525" y="4312450"/>
            <a:ext cx="2451099" cy="1961349"/>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12" name="Straight Connector 11">
            <a:extLst>
              <a:ext uri="{FF2B5EF4-FFF2-40B4-BE49-F238E27FC236}">
                <a16:creationId xmlns:a16="http://schemas.microsoft.com/office/drawing/2014/main" id="{87C721BF-DF2E-F647-91C1-F418AE3D67E3}"/>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421EE43B-65D9-18DE-25EC-EFAA0751D0E7}"/>
              </a:ext>
            </a:extLst>
          </p:cNvPr>
          <p:cNvSpPr>
            <a:spLocks noGrp="1"/>
          </p:cNvSpPr>
          <p:nvPr>
            <p:ph type="body" sz="quarter" idx="6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9403742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1 Chart C44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12" name="Straight Connector 11">
            <a:extLst>
              <a:ext uri="{FF2B5EF4-FFF2-40B4-BE49-F238E27FC236}">
                <a16:creationId xmlns:a16="http://schemas.microsoft.com/office/drawing/2014/main" id="{87C721BF-DF2E-F647-91C1-F418AE3D67E3}"/>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Text Placeholder 16">
            <a:extLst>
              <a:ext uri="{FF2B5EF4-FFF2-40B4-BE49-F238E27FC236}">
                <a16:creationId xmlns:a16="http://schemas.microsoft.com/office/drawing/2014/main" id="{0131D393-3DC9-29BF-535D-7F35BD7052B6}"/>
              </a:ext>
            </a:extLst>
          </p:cNvPr>
          <p:cNvSpPr>
            <a:spLocks noGrp="1"/>
          </p:cNvSpPr>
          <p:nvPr>
            <p:ph type="body" sz="quarter" idx="15"/>
          </p:nvPr>
        </p:nvSpPr>
        <p:spPr>
          <a:xfrm>
            <a:off x="6800849" y="1847964"/>
            <a:ext cx="4803775" cy="786537"/>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3" name="Text Placeholder 16">
            <a:extLst>
              <a:ext uri="{FF2B5EF4-FFF2-40B4-BE49-F238E27FC236}">
                <a16:creationId xmlns:a16="http://schemas.microsoft.com/office/drawing/2014/main" id="{0F533461-D998-AAFC-1B77-4876F82A20CE}"/>
              </a:ext>
            </a:extLst>
          </p:cNvPr>
          <p:cNvSpPr>
            <a:spLocks noGrp="1"/>
          </p:cNvSpPr>
          <p:nvPr>
            <p:ph type="body" sz="quarter" idx="14"/>
          </p:nvPr>
        </p:nvSpPr>
        <p:spPr>
          <a:xfrm>
            <a:off x="6800849" y="2695176"/>
            <a:ext cx="4803775" cy="3578624"/>
          </a:xfrm>
          <a:noFill/>
        </p:spPr>
        <p:txBody>
          <a:bodyPr vert="horz" wrap="square" lIns="91440" tIns="45720" rIns="91440" bIns="45720" rtlCol="0">
            <a:noAutofit/>
          </a:bodyPr>
          <a:lstStyle>
            <a:lvl1pPr marL="0" indent="0">
              <a:buNone/>
              <a:defRPr lang="en-US" sz="1600" dirty="0">
                <a:solidFill>
                  <a:schemeClr val="tx1"/>
                </a:solidFill>
              </a:defRPr>
            </a:lvl1pPr>
          </a:lstStyle>
          <a:p>
            <a:pPr marL="228600" lvl="0" indent="-228600">
              <a:lnSpc>
                <a:spcPct val="100000"/>
              </a:lnSpc>
              <a:spcBef>
                <a:spcPts val="0"/>
              </a:spcBef>
            </a:pPr>
            <a:r>
              <a:rPr lang="en-US" dirty="0"/>
              <a:t>Click to edit Master text</a:t>
            </a:r>
          </a:p>
        </p:txBody>
      </p:sp>
      <p:sp>
        <p:nvSpPr>
          <p:cNvPr id="15" name="Chart Placeholder 14">
            <a:extLst>
              <a:ext uri="{FF2B5EF4-FFF2-40B4-BE49-F238E27FC236}">
                <a16:creationId xmlns:a16="http://schemas.microsoft.com/office/drawing/2014/main" id="{D36E7E3F-D324-94B1-4C02-816CD6CC539F}"/>
              </a:ext>
            </a:extLst>
          </p:cNvPr>
          <p:cNvSpPr>
            <a:spLocks noGrp="1"/>
          </p:cNvSpPr>
          <p:nvPr>
            <p:ph type="chart" sz="quarter" idx="45"/>
          </p:nvPr>
        </p:nvSpPr>
        <p:spPr>
          <a:xfrm>
            <a:off x="587375" y="1851025"/>
            <a:ext cx="4803775" cy="4422775"/>
          </a:xfrm>
        </p:spPr>
        <p:txBody>
          <a:bodyPr/>
          <a:lstStyle>
            <a:lvl1pPr>
              <a:defRPr>
                <a:solidFill>
                  <a:schemeClr val="tx1"/>
                </a:solidFill>
              </a:defRPr>
            </a:lvl1pPr>
          </a:lstStyle>
          <a:p>
            <a:endParaRPr lang="en-GB"/>
          </a:p>
        </p:txBody>
      </p:sp>
      <p:sp>
        <p:nvSpPr>
          <p:cNvPr id="3" name="Footer Placeholder">
            <a:extLst>
              <a:ext uri="{FF2B5EF4-FFF2-40B4-BE49-F238E27FC236}">
                <a16:creationId xmlns:a16="http://schemas.microsoft.com/office/drawing/2014/main" id="{5C92AE33-1CC0-F841-A34B-1C447AE446AA}"/>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44283274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 Chart C44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12" name="Straight Connector 11">
            <a:extLst>
              <a:ext uri="{FF2B5EF4-FFF2-40B4-BE49-F238E27FC236}">
                <a16:creationId xmlns:a16="http://schemas.microsoft.com/office/drawing/2014/main" id="{87C721BF-DF2E-F647-91C1-F418AE3D67E3}"/>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Text Placeholder 16">
            <a:extLst>
              <a:ext uri="{FF2B5EF4-FFF2-40B4-BE49-F238E27FC236}">
                <a16:creationId xmlns:a16="http://schemas.microsoft.com/office/drawing/2014/main" id="{0131D393-3DC9-29BF-535D-7F35BD7052B6}"/>
              </a:ext>
            </a:extLst>
          </p:cNvPr>
          <p:cNvSpPr>
            <a:spLocks noGrp="1"/>
          </p:cNvSpPr>
          <p:nvPr>
            <p:ph type="body" sz="quarter" idx="15"/>
          </p:nvPr>
        </p:nvSpPr>
        <p:spPr>
          <a:xfrm>
            <a:off x="587375" y="1847964"/>
            <a:ext cx="4803775" cy="786537"/>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3" name="Text Placeholder 16">
            <a:extLst>
              <a:ext uri="{FF2B5EF4-FFF2-40B4-BE49-F238E27FC236}">
                <a16:creationId xmlns:a16="http://schemas.microsoft.com/office/drawing/2014/main" id="{0F533461-D998-AAFC-1B77-4876F82A20CE}"/>
              </a:ext>
            </a:extLst>
          </p:cNvPr>
          <p:cNvSpPr>
            <a:spLocks noGrp="1"/>
          </p:cNvSpPr>
          <p:nvPr>
            <p:ph type="body" sz="quarter" idx="14"/>
          </p:nvPr>
        </p:nvSpPr>
        <p:spPr>
          <a:xfrm>
            <a:off x="587375" y="2695176"/>
            <a:ext cx="4803775" cy="3578624"/>
          </a:xfrm>
          <a:noFill/>
        </p:spPr>
        <p:txBody>
          <a:bodyPr vert="horz" wrap="square" lIns="91440" tIns="45720" rIns="91440" bIns="45720" rtlCol="0">
            <a:noAutofit/>
          </a:bodyPr>
          <a:lstStyle>
            <a:lvl1pPr marL="0" indent="0">
              <a:buNone/>
              <a:defRPr lang="en-US" sz="1600" dirty="0">
                <a:solidFill>
                  <a:schemeClr val="tx1"/>
                </a:solidFill>
              </a:defRPr>
            </a:lvl1pPr>
          </a:lstStyle>
          <a:p>
            <a:pPr marL="228600" lvl="0" indent="-228600">
              <a:lnSpc>
                <a:spcPct val="100000"/>
              </a:lnSpc>
              <a:spcBef>
                <a:spcPts val="0"/>
              </a:spcBef>
            </a:pPr>
            <a:r>
              <a:rPr lang="en-US" dirty="0"/>
              <a:t>Click to edit Master text</a:t>
            </a:r>
          </a:p>
        </p:txBody>
      </p:sp>
      <p:sp>
        <p:nvSpPr>
          <p:cNvPr id="3" name="Chart Placeholder 14">
            <a:extLst>
              <a:ext uri="{FF2B5EF4-FFF2-40B4-BE49-F238E27FC236}">
                <a16:creationId xmlns:a16="http://schemas.microsoft.com/office/drawing/2014/main" id="{D36E7E3F-D324-94B1-4C02-816CD6CC539F}"/>
              </a:ext>
            </a:extLst>
          </p:cNvPr>
          <p:cNvSpPr>
            <a:spLocks noGrp="1"/>
          </p:cNvSpPr>
          <p:nvPr>
            <p:ph type="chart" sz="quarter" idx="45"/>
          </p:nvPr>
        </p:nvSpPr>
        <p:spPr>
          <a:xfrm>
            <a:off x="6804025" y="1851025"/>
            <a:ext cx="4803775" cy="4422775"/>
          </a:xfrm>
        </p:spPr>
        <p:txBody>
          <a:bodyPr/>
          <a:lstStyle>
            <a:lvl1pPr>
              <a:defRPr>
                <a:solidFill>
                  <a:schemeClr val="tx1"/>
                </a:solidFill>
              </a:defRPr>
            </a:lvl1pPr>
          </a:lstStyle>
          <a:p>
            <a:endParaRPr lang="en-GB"/>
          </a:p>
        </p:txBody>
      </p:sp>
      <p:sp>
        <p:nvSpPr>
          <p:cNvPr id="4" name="Footer Placeholder">
            <a:extLst>
              <a:ext uri="{FF2B5EF4-FFF2-40B4-BE49-F238E27FC236}">
                <a16:creationId xmlns:a16="http://schemas.microsoft.com/office/drawing/2014/main" id="{DAC748D6-07B4-F862-3610-AB38BE1B5477}"/>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78192477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meline I60V1">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9C06BEE-256F-9047-C6A5-1A65DB9F8EBC}"/>
              </a:ext>
            </a:extLst>
          </p:cNvPr>
          <p:cNvCxnSpPr>
            <a:cxnSpLocks/>
          </p:cNvCxnSpPr>
          <p:nvPr userDrawn="1"/>
        </p:nvCxnSpPr>
        <p:spPr>
          <a:xfrm>
            <a:off x="587375" y="3980814"/>
            <a:ext cx="11017250" cy="0"/>
          </a:xfrm>
          <a:prstGeom prst="line">
            <a:avLst/>
          </a:prstGeom>
          <a:ln w="25400" cap="rnd">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7" name="Text Placeholder 16">
            <a:extLst>
              <a:ext uri="{FF2B5EF4-FFF2-40B4-BE49-F238E27FC236}">
                <a16:creationId xmlns:a16="http://schemas.microsoft.com/office/drawing/2014/main" id="{EC84EAB1-E974-12AE-EE13-726EF55F894F}"/>
              </a:ext>
            </a:extLst>
          </p:cNvPr>
          <p:cNvSpPr>
            <a:spLocks noGrp="1"/>
          </p:cNvSpPr>
          <p:nvPr>
            <p:ph type="body" sz="quarter" idx="51"/>
          </p:nvPr>
        </p:nvSpPr>
        <p:spPr>
          <a:xfrm>
            <a:off x="1267452" y="4297483"/>
            <a:ext cx="3009273" cy="466903"/>
          </a:xfrm>
        </p:spPr>
        <p:txBody>
          <a:bodyPr vert="horz" lIns="91440" tIns="45720" rIns="91440" bIns="45720" rtlCol="0">
            <a:noAutofit/>
          </a:bodyPr>
          <a:lstStyle>
            <a:lvl1pPr marL="0" indent="0">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63" name="Text Placeholder 7">
            <a:extLst>
              <a:ext uri="{FF2B5EF4-FFF2-40B4-BE49-F238E27FC236}">
                <a16:creationId xmlns:a16="http://schemas.microsoft.com/office/drawing/2014/main" id="{C31EA697-9465-908A-C2AA-378CBDE30C76}"/>
              </a:ext>
            </a:extLst>
          </p:cNvPr>
          <p:cNvSpPr>
            <a:spLocks noGrp="1"/>
          </p:cNvSpPr>
          <p:nvPr>
            <p:ph type="body" sz="quarter" idx="47"/>
          </p:nvPr>
        </p:nvSpPr>
        <p:spPr>
          <a:xfrm>
            <a:off x="1267452" y="4825061"/>
            <a:ext cx="3009273" cy="123526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16">
            <a:extLst>
              <a:ext uri="{FF2B5EF4-FFF2-40B4-BE49-F238E27FC236}">
                <a16:creationId xmlns:a16="http://schemas.microsoft.com/office/drawing/2014/main" id="{C6685678-08BA-FEBD-E9EA-34DA7F14A9F3}"/>
              </a:ext>
            </a:extLst>
          </p:cNvPr>
          <p:cNvSpPr>
            <a:spLocks noGrp="1"/>
          </p:cNvSpPr>
          <p:nvPr>
            <p:ph type="body" sz="quarter" idx="55" hasCustomPrompt="1"/>
          </p:nvPr>
        </p:nvSpPr>
        <p:spPr>
          <a:xfrm rot="16200000">
            <a:off x="-69619" y="5042331"/>
            <a:ext cx="1762837"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49" name="Text Placeholder 48">
            <a:extLst>
              <a:ext uri="{FF2B5EF4-FFF2-40B4-BE49-F238E27FC236}">
                <a16:creationId xmlns:a16="http://schemas.microsoft.com/office/drawing/2014/main" id="{5ABAF9EC-C388-DF55-8F2D-EE5E5E540801}"/>
              </a:ext>
            </a:extLst>
          </p:cNvPr>
          <p:cNvSpPr>
            <a:spLocks noGrp="1"/>
          </p:cNvSpPr>
          <p:nvPr>
            <p:ph type="body" sz="quarter" idx="71" hasCustomPrompt="1"/>
          </p:nvPr>
        </p:nvSpPr>
        <p:spPr>
          <a:xfrm>
            <a:off x="95250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7" name="Text Placeholder 56">
            <a:extLst>
              <a:ext uri="{FF2B5EF4-FFF2-40B4-BE49-F238E27FC236}">
                <a16:creationId xmlns:a16="http://schemas.microsoft.com/office/drawing/2014/main" id="{0ED9F5F5-3F44-44A6-199C-992867406E05}"/>
              </a:ext>
            </a:extLst>
          </p:cNvPr>
          <p:cNvSpPr>
            <a:spLocks noGrp="1"/>
          </p:cNvSpPr>
          <p:nvPr>
            <p:ph type="body" sz="quarter" idx="54" hasCustomPrompt="1"/>
          </p:nvPr>
        </p:nvSpPr>
        <p:spPr>
          <a:xfrm>
            <a:off x="1073976"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cxnSp>
        <p:nvCxnSpPr>
          <p:cNvPr id="11" name="Straight Connector 10">
            <a:extLst>
              <a:ext uri="{FF2B5EF4-FFF2-40B4-BE49-F238E27FC236}">
                <a16:creationId xmlns:a16="http://schemas.microsoft.com/office/drawing/2014/main" id="{AFC9C01F-C3E0-AC7E-223D-42C477581D7D}"/>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25" name="Text Placeholder 16">
            <a:extLst>
              <a:ext uri="{FF2B5EF4-FFF2-40B4-BE49-F238E27FC236}">
                <a16:creationId xmlns:a16="http://schemas.microsoft.com/office/drawing/2014/main" id="{DCE48EB1-3A99-C500-98B0-77F7C418A390}"/>
              </a:ext>
            </a:extLst>
          </p:cNvPr>
          <p:cNvSpPr>
            <a:spLocks noGrp="1"/>
          </p:cNvSpPr>
          <p:nvPr>
            <p:ph type="body" sz="quarter" idx="72"/>
          </p:nvPr>
        </p:nvSpPr>
        <p:spPr>
          <a:xfrm>
            <a:off x="4990419" y="1889363"/>
            <a:ext cx="3009273" cy="466903"/>
          </a:xfrm>
        </p:spPr>
        <p:txBody>
          <a:bodyPr vert="horz" lIns="91440" tIns="45720" rIns="91440" bIns="45720" rtlCol="0">
            <a:noAutofit/>
          </a:bodyPr>
          <a:lstStyle>
            <a:lvl1pPr marL="0" indent="0">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26" name="Text Placeholder 7">
            <a:extLst>
              <a:ext uri="{FF2B5EF4-FFF2-40B4-BE49-F238E27FC236}">
                <a16:creationId xmlns:a16="http://schemas.microsoft.com/office/drawing/2014/main" id="{7D403DF5-FE62-46D6-ECF6-7D3CD2C91EED}"/>
              </a:ext>
            </a:extLst>
          </p:cNvPr>
          <p:cNvSpPr>
            <a:spLocks noGrp="1"/>
          </p:cNvSpPr>
          <p:nvPr>
            <p:ph type="body" sz="quarter" idx="73"/>
          </p:nvPr>
        </p:nvSpPr>
        <p:spPr>
          <a:xfrm>
            <a:off x="4990419" y="2416941"/>
            <a:ext cx="3009273" cy="123526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7" name="Text Placeholder 16">
            <a:extLst>
              <a:ext uri="{FF2B5EF4-FFF2-40B4-BE49-F238E27FC236}">
                <a16:creationId xmlns:a16="http://schemas.microsoft.com/office/drawing/2014/main" id="{16071914-5639-2A44-5FFA-564F95904B49}"/>
              </a:ext>
            </a:extLst>
          </p:cNvPr>
          <p:cNvSpPr>
            <a:spLocks noGrp="1"/>
          </p:cNvSpPr>
          <p:nvPr>
            <p:ph type="body" sz="quarter" idx="74" hasCustomPrompt="1"/>
          </p:nvPr>
        </p:nvSpPr>
        <p:spPr>
          <a:xfrm rot="16200000">
            <a:off x="3653348" y="2634211"/>
            <a:ext cx="1762837"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28" name="Text Placeholder 48">
            <a:extLst>
              <a:ext uri="{FF2B5EF4-FFF2-40B4-BE49-F238E27FC236}">
                <a16:creationId xmlns:a16="http://schemas.microsoft.com/office/drawing/2014/main" id="{96082106-FF66-AE5E-5F5C-C2F55E989EC2}"/>
              </a:ext>
            </a:extLst>
          </p:cNvPr>
          <p:cNvSpPr>
            <a:spLocks noGrp="1"/>
          </p:cNvSpPr>
          <p:nvPr>
            <p:ph type="body" sz="quarter" idx="75" hasCustomPrompt="1"/>
          </p:nvPr>
        </p:nvSpPr>
        <p:spPr>
          <a:xfrm>
            <a:off x="4675467"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29" name="Text Placeholder 56">
            <a:extLst>
              <a:ext uri="{FF2B5EF4-FFF2-40B4-BE49-F238E27FC236}">
                <a16:creationId xmlns:a16="http://schemas.microsoft.com/office/drawing/2014/main" id="{0947802A-FC2E-79A5-09AC-BFB79304519E}"/>
              </a:ext>
            </a:extLst>
          </p:cNvPr>
          <p:cNvSpPr>
            <a:spLocks noGrp="1"/>
          </p:cNvSpPr>
          <p:nvPr>
            <p:ph type="body" sz="quarter" idx="76" hasCustomPrompt="1"/>
          </p:nvPr>
        </p:nvSpPr>
        <p:spPr>
          <a:xfrm flipV="1">
            <a:off x="4796943" y="1880129"/>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30" name="Text Placeholder 16">
            <a:extLst>
              <a:ext uri="{FF2B5EF4-FFF2-40B4-BE49-F238E27FC236}">
                <a16:creationId xmlns:a16="http://schemas.microsoft.com/office/drawing/2014/main" id="{3DB5056D-BF10-42E0-BE14-1DC1288459B4}"/>
              </a:ext>
            </a:extLst>
          </p:cNvPr>
          <p:cNvSpPr>
            <a:spLocks noGrp="1"/>
          </p:cNvSpPr>
          <p:nvPr>
            <p:ph type="body" sz="quarter" idx="77"/>
          </p:nvPr>
        </p:nvSpPr>
        <p:spPr>
          <a:xfrm>
            <a:off x="8713386" y="4297483"/>
            <a:ext cx="3009273" cy="466903"/>
          </a:xfrm>
        </p:spPr>
        <p:txBody>
          <a:bodyPr vert="horz" lIns="91440" tIns="45720" rIns="91440" bIns="45720" rtlCol="0">
            <a:noAutofit/>
          </a:bodyPr>
          <a:lstStyle>
            <a:lvl1pPr marL="0" indent="0">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31" name="Text Placeholder 7">
            <a:extLst>
              <a:ext uri="{FF2B5EF4-FFF2-40B4-BE49-F238E27FC236}">
                <a16:creationId xmlns:a16="http://schemas.microsoft.com/office/drawing/2014/main" id="{506EB237-F0E4-CAC9-C285-4762BB3B6479}"/>
              </a:ext>
            </a:extLst>
          </p:cNvPr>
          <p:cNvSpPr>
            <a:spLocks noGrp="1"/>
          </p:cNvSpPr>
          <p:nvPr>
            <p:ph type="body" sz="quarter" idx="78"/>
          </p:nvPr>
        </p:nvSpPr>
        <p:spPr>
          <a:xfrm>
            <a:off x="8713386" y="4825061"/>
            <a:ext cx="3009273" cy="123526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3" name="Text Placeholder 16">
            <a:extLst>
              <a:ext uri="{FF2B5EF4-FFF2-40B4-BE49-F238E27FC236}">
                <a16:creationId xmlns:a16="http://schemas.microsoft.com/office/drawing/2014/main" id="{205E33DF-01F4-8187-B7D4-577332CC5C31}"/>
              </a:ext>
            </a:extLst>
          </p:cNvPr>
          <p:cNvSpPr>
            <a:spLocks noGrp="1"/>
          </p:cNvSpPr>
          <p:nvPr>
            <p:ph type="body" sz="quarter" idx="79" hasCustomPrompt="1"/>
          </p:nvPr>
        </p:nvSpPr>
        <p:spPr>
          <a:xfrm rot="16200000">
            <a:off x="7376315" y="5042331"/>
            <a:ext cx="1762837"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34" name="Text Placeholder 48">
            <a:extLst>
              <a:ext uri="{FF2B5EF4-FFF2-40B4-BE49-F238E27FC236}">
                <a16:creationId xmlns:a16="http://schemas.microsoft.com/office/drawing/2014/main" id="{F914599B-48AA-F343-165E-EBEE8CBF4E5D}"/>
              </a:ext>
            </a:extLst>
          </p:cNvPr>
          <p:cNvSpPr>
            <a:spLocks noGrp="1"/>
          </p:cNvSpPr>
          <p:nvPr>
            <p:ph type="body" sz="quarter" idx="80" hasCustomPrompt="1"/>
          </p:nvPr>
        </p:nvSpPr>
        <p:spPr>
          <a:xfrm>
            <a:off x="8398434"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35" name="Text Placeholder 56">
            <a:extLst>
              <a:ext uri="{FF2B5EF4-FFF2-40B4-BE49-F238E27FC236}">
                <a16:creationId xmlns:a16="http://schemas.microsoft.com/office/drawing/2014/main" id="{53DC9FDF-F5F8-40DA-3FBC-4EDB8EC76831}"/>
              </a:ext>
            </a:extLst>
          </p:cNvPr>
          <p:cNvSpPr>
            <a:spLocks noGrp="1"/>
          </p:cNvSpPr>
          <p:nvPr>
            <p:ph type="body" sz="quarter" idx="81" hasCustomPrompt="1"/>
          </p:nvPr>
        </p:nvSpPr>
        <p:spPr>
          <a:xfrm>
            <a:off x="8519910"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5" name="Footer Placeholder">
            <a:extLst>
              <a:ext uri="{FF2B5EF4-FFF2-40B4-BE49-F238E27FC236}">
                <a16:creationId xmlns:a16="http://schemas.microsoft.com/office/drawing/2014/main" id="{E6DAAB1A-E799-4033-F873-FF082B0CBD46}"/>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8748355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meline I60V2">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9C06BEE-256F-9047-C6A5-1A65DB9F8EBC}"/>
              </a:ext>
            </a:extLst>
          </p:cNvPr>
          <p:cNvCxnSpPr>
            <a:cxnSpLocks/>
          </p:cNvCxnSpPr>
          <p:nvPr userDrawn="1"/>
        </p:nvCxnSpPr>
        <p:spPr>
          <a:xfrm>
            <a:off x="587375" y="3980814"/>
            <a:ext cx="11017250" cy="0"/>
          </a:xfrm>
          <a:prstGeom prst="line">
            <a:avLst/>
          </a:prstGeom>
          <a:ln w="25400" cap="rnd">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7" name="Text Placeholder 16">
            <a:extLst>
              <a:ext uri="{FF2B5EF4-FFF2-40B4-BE49-F238E27FC236}">
                <a16:creationId xmlns:a16="http://schemas.microsoft.com/office/drawing/2014/main" id="{EC84EAB1-E974-12AE-EE13-726EF55F894F}"/>
              </a:ext>
            </a:extLst>
          </p:cNvPr>
          <p:cNvSpPr>
            <a:spLocks noGrp="1"/>
          </p:cNvSpPr>
          <p:nvPr>
            <p:ph type="body" sz="quarter" idx="51"/>
          </p:nvPr>
        </p:nvSpPr>
        <p:spPr>
          <a:xfrm>
            <a:off x="1267452" y="4297483"/>
            <a:ext cx="2812423" cy="466903"/>
          </a:xfrm>
        </p:spPr>
        <p:txBody>
          <a:bodyPr vert="horz" lIns="91440" tIns="45720" rIns="91440" bIns="45720" rtlCol="0">
            <a:noAutofit/>
          </a:bodyPr>
          <a:lstStyle>
            <a:lvl1pPr marL="0" indent="0">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63" name="Text Placeholder 7">
            <a:extLst>
              <a:ext uri="{FF2B5EF4-FFF2-40B4-BE49-F238E27FC236}">
                <a16:creationId xmlns:a16="http://schemas.microsoft.com/office/drawing/2014/main" id="{C31EA697-9465-908A-C2AA-378CBDE30C76}"/>
              </a:ext>
            </a:extLst>
          </p:cNvPr>
          <p:cNvSpPr>
            <a:spLocks noGrp="1"/>
          </p:cNvSpPr>
          <p:nvPr>
            <p:ph type="body" sz="quarter" idx="47"/>
          </p:nvPr>
        </p:nvSpPr>
        <p:spPr>
          <a:xfrm>
            <a:off x="1267452" y="4825061"/>
            <a:ext cx="2812423" cy="123526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16">
            <a:extLst>
              <a:ext uri="{FF2B5EF4-FFF2-40B4-BE49-F238E27FC236}">
                <a16:creationId xmlns:a16="http://schemas.microsoft.com/office/drawing/2014/main" id="{C6685678-08BA-FEBD-E9EA-34DA7F14A9F3}"/>
              </a:ext>
            </a:extLst>
          </p:cNvPr>
          <p:cNvSpPr>
            <a:spLocks noGrp="1"/>
          </p:cNvSpPr>
          <p:nvPr>
            <p:ph type="body" sz="quarter" idx="55" hasCustomPrompt="1"/>
          </p:nvPr>
        </p:nvSpPr>
        <p:spPr>
          <a:xfrm rot="16200000">
            <a:off x="-69619" y="5042331"/>
            <a:ext cx="1762837"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49" name="Text Placeholder 48">
            <a:extLst>
              <a:ext uri="{FF2B5EF4-FFF2-40B4-BE49-F238E27FC236}">
                <a16:creationId xmlns:a16="http://schemas.microsoft.com/office/drawing/2014/main" id="{5ABAF9EC-C388-DF55-8F2D-EE5E5E540801}"/>
              </a:ext>
            </a:extLst>
          </p:cNvPr>
          <p:cNvSpPr>
            <a:spLocks noGrp="1"/>
          </p:cNvSpPr>
          <p:nvPr>
            <p:ph type="body" sz="quarter" idx="71" hasCustomPrompt="1"/>
          </p:nvPr>
        </p:nvSpPr>
        <p:spPr>
          <a:xfrm>
            <a:off x="95250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7" name="Text Placeholder 56">
            <a:extLst>
              <a:ext uri="{FF2B5EF4-FFF2-40B4-BE49-F238E27FC236}">
                <a16:creationId xmlns:a16="http://schemas.microsoft.com/office/drawing/2014/main" id="{0ED9F5F5-3F44-44A6-199C-992867406E05}"/>
              </a:ext>
            </a:extLst>
          </p:cNvPr>
          <p:cNvSpPr>
            <a:spLocks noGrp="1"/>
          </p:cNvSpPr>
          <p:nvPr>
            <p:ph type="body" sz="quarter" idx="54" hasCustomPrompt="1"/>
          </p:nvPr>
        </p:nvSpPr>
        <p:spPr>
          <a:xfrm>
            <a:off x="1073976"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cxnSp>
        <p:nvCxnSpPr>
          <p:cNvPr id="11" name="Straight Connector 10">
            <a:extLst>
              <a:ext uri="{FF2B5EF4-FFF2-40B4-BE49-F238E27FC236}">
                <a16:creationId xmlns:a16="http://schemas.microsoft.com/office/drawing/2014/main" id="{AFC9C01F-C3E0-AC7E-223D-42C477581D7D}"/>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12" name="Text Placeholder 16">
            <a:extLst>
              <a:ext uri="{FF2B5EF4-FFF2-40B4-BE49-F238E27FC236}">
                <a16:creationId xmlns:a16="http://schemas.microsoft.com/office/drawing/2014/main" id="{0AAC396F-7263-C8C1-0C85-396AD24FB493}"/>
              </a:ext>
            </a:extLst>
          </p:cNvPr>
          <p:cNvSpPr>
            <a:spLocks noGrp="1"/>
          </p:cNvSpPr>
          <p:nvPr>
            <p:ph type="body" sz="quarter" idx="72"/>
          </p:nvPr>
        </p:nvSpPr>
        <p:spPr>
          <a:xfrm>
            <a:off x="3775702" y="1888881"/>
            <a:ext cx="2812423" cy="466903"/>
          </a:xfrm>
        </p:spPr>
        <p:txBody>
          <a:bodyPr vert="horz" lIns="91440" tIns="45720" rIns="91440" bIns="45720" rtlCol="0">
            <a:noAutofit/>
          </a:bodyPr>
          <a:lstStyle>
            <a:lvl1pPr marL="0" indent="0">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13" name="Text Placeholder 7">
            <a:extLst>
              <a:ext uri="{FF2B5EF4-FFF2-40B4-BE49-F238E27FC236}">
                <a16:creationId xmlns:a16="http://schemas.microsoft.com/office/drawing/2014/main" id="{413EC276-8034-0527-9A08-2C71DE2ACD11}"/>
              </a:ext>
            </a:extLst>
          </p:cNvPr>
          <p:cNvSpPr>
            <a:spLocks noGrp="1"/>
          </p:cNvSpPr>
          <p:nvPr>
            <p:ph type="body" sz="quarter" idx="73"/>
          </p:nvPr>
        </p:nvSpPr>
        <p:spPr>
          <a:xfrm>
            <a:off x="3775702" y="2416459"/>
            <a:ext cx="2812423" cy="123526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4" name="Text Placeholder 16">
            <a:extLst>
              <a:ext uri="{FF2B5EF4-FFF2-40B4-BE49-F238E27FC236}">
                <a16:creationId xmlns:a16="http://schemas.microsoft.com/office/drawing/2014/main" id="{AB35A6E7-305A-108E-D89A-5E9A21C0872C}"/>
              </a:ext>
            </a:extLst>
          </p:cNvPr>
          <p:cNvSpPr>
            <a:spLocks noGrp="1"/>
          </p:cNvSpPr>
          <p:nvPr>
            <p:ph type="body" sz="quarter" idx="74" hasCustomPrompt="1"/>
          </p:nvPr>
        </p:nvSpPr>
        <p:spPr>
          <a:xfrm rot="16200000">
            <a:off x="2438631" y="2633729"/>
            <a:ext cx="1762837"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5" name="Text Placeholder 48">
            <a:extLst>
              <a:ext uri="{FF2B5EF4-FFF2-40B4-BE49-F238E27FC236}">
                <a16:creationId xmlns:a16="http://schemas.microsoft.com/office/drawing/2014/main" id="{215AFEAA-6DAC-1531-AEAB-E3B1D8A7688F}"/>
              </a:ext>
            </a:extLst>
          </p:cNvPr>
          <p:cNvSpPr>
            <a:spLocks noGrp="1"/>
          </p:cNvSpPr>
          <p:nvPr>
            <p:ph type="body" sz="quarter" idx="75" hasCustomPrompt="1"/>
          </p:nvPr>
        </p:nvSpPr>
        <p:spPr>
          <a:xfrm>
            <a:off x="346075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6" name="Text Placeholder 56">
            <a:extLst>
              <a:ext uri="{FF2B5EF4-FFF2-40B4-BE49-F238E27FC236}">
                <a16:creationId xmlns:a16="http://schemas.microsoft.com/office/drawing/2014/main" id="{FEFD78C9-E726-8594-22BA-65F0BD3F3BA8}"/>
              </a:ext>
            </a:extLst>
          </p:cNvPr>
          <p:cNvSpPr>
            <a:spLocks noGrp="1"/>
          </p:cNvSpPr>
          <p:nvPr>
            <p:ph type="body" sz="quarter" idx="76" hasCustomPrompt="1"/>
          </p:nvPr>
        </p:nvSpPr>
        <p:spPr>
          <a:xfrm flipV="1">
            <a:off x="3582226" y="1879425"/>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17" name="Text Placeholder 16">
            <a:extLst>
              <a:ext uri="{FF2B5EF4-FFF2-40B4-BE49-F238E27FC236}">
                <a16:creationId xmlns:a16="http://schemas.microsoft.com/office/drawing/2014/main" id="{6658CC14-B7C2-B1FF-F9AE-540C6E2B2082}"/>
              </a:ext>
            </a:extLst>
          </p:cNvPr>
          <p:cNvSpPr>
            <a:spLocks noGrp="1"/>
          </p:cNvSpPr>
          <p:nvPr>
            <p:ph type="body" sz="quarter" idx="77"/>
          </p:nvPr>
        </p:nvSpPr>
        <p:spPr>
          <a:xfrm>
            <a:off x="6283952" y="4297483"/>
            <a:ext cx="2812423" cy="466903"/>
          </a:xfrm>
        </p:spPr>
        <p:txBody>
          <a:bodyPr vert="horz" lIns="91440" tIns="45720" rIns="91440" bIns="45720" rtlCol="0">
            <a:noAutofit/>
          </a:bodyPr>
          <a:lstStyle>
            <a:lvl1pPr marL="0" indent="0">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19" name="Text Placeholder 7">
            <a:extLst>
              <a:ext uri="{FF2B5EF4-FFF2-40B4-BE49-F238E27FC236}">
                <a16:creationId xmlns:a16="http://schemas.microsoft.com/office/drawing/2014/main" id="{00AA5C77-2D6A-1350-8969-01252F86D530}"/>
              </a:ext>
            </a:extLst>
          </p:cNvPr>
          <p:cNvSpPr>
            <a:spLocks noGrp="1"/>
          </p:cNvSpPr>
          <p:nvPr>
            <p:ph type="body" sz="quarter" idx="78"/>
          </p:nvPr>
        </p:nvSpPr>
        <p:spPr>
          <a:xfrm>
            <a:off x="6283952" y="4825061"/>
            <a:ext cx="2812423" cy="123526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0" name="Text Placeholder 16">
            <a:extLst>
              <a:ext uri="{FF2B5EF4-FFF2-40B4-BE49-F238E27FC236}">
                <a16:creationId xmlns:a16="http://schemas.microsoft.com/office/drawing/2014/main" id="{2B45D01D-B5CD-D2D3-A425-857DC4F5DD11}"/>
              </a:ext>
            </a:extLst>
          </p:cNvPr>
          <p:cNvSpPr>
            <a:spLocks noGrp="1"/>
          </p:cNvSpPr>
          <p:nvPr>
            <p:ph type="body" sz="quarter" idx="79" hasCustomPrompt="1"/>
          </p:nvPr>
        </p:nvSpPr>
        <p:spPr>
          <a:xfrm rot="16200000">
            <a:off x="4946881" y="5042331"/>
            <a:ext cx="1762837"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21" name="Text Placeholder 48">
            <a:extLst>
              <a:ext uri="{FF2B5EF4-FFF2-40B4-BE49-F238E27FC236}">
                <a16:creationId xmlns:a16="http://schemas.microsoft.com/office/drawing/2014/main" id="{27A306CC-3A44-265A-7D50-E1AF86E0381D}"/>
              </a:ext>
            </a:extLst>
          </p:cNvPr>
          <p:cNvSpPr>
            <a:spLocks noGrp="1"/>
          </p:cNvSpPr>
          <p:nvPr>
            <p:ph type="body" sz="quarter" idx="80" hasCustomPrompt="1"/>
          </p:nvPr>
        </p:nvSpPr>
        <p:spPr>
          <a:xfrm>
            <a:off x="596900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22" name="Text Placeholder 56">
            <a:extLst>
              <a:ext uri="{FF2B5EF4-FFF2-40B4-BE49-F238E27FC236}">
                <a16:creationId xmlns:a16="http://schemas.microsoft.com/office/drawing/2014/main" id="{EB400D82-A408-6305-DCDE-6FD7AE6FBF54}"/>
              </a:ext>
            </a:extLst>
          </p:cNvPr>
          <p:cNvSpPr>
            <a:spLocks noGrp="1"/>
          </p:cNvSpPr>
          <p:nvPr>
            <p:ph type="body" sz="quarter" idx="81" hasCustomPrompt="1"/>
          </p:nvPr>
        </p:nvSpPr>
        <p:spPr>
          <a:xfrm>
            <a:off x="6090476"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23" name="Text Placeholder 16">
            <a:extLst>
              <a:ext uri="{FF2B5EF4-FFF2-40B4-BE49-F238E27FC236}">
                <a16:creationId xmlns:a16="http://schemas.microsoft.com/office/drawing/2014/main" id="{156135C8-5948-7FB7-ADF6-E8264DEF6849}"/>
              </a:ext>
            </a:extLst>
          </p:cNvPr>
          <p:cNvSpPr>
            <a:spLocks noGrp="1"/>
          </p:cNvSpPr>
          <p:nvPr>
            <p:ph type="body" sz="quarter" idx="82"/>
          </p:nvPr>
        </p:nvSpPr>
        <p:spPr>
          <a:xfrm>
            <a:off x="8792202" y="1888881"/>
            <a:ext cx="2812423" cy="466903"/>
          </a:xfrm>
        </p:spPr>
        <p:txBody>
          <a:bodyPr vert="horz" lIns="91440" tIns="45720" rIns="91440" bIns="45720" rtlCol="0">
            <a:noAutofit/>
          </a:bodyPr>
          <a:lstStyle>
            <a:lvl1pPr marL="0" indent="0">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24" name="Text Placeholder 7">
            <a:extLst>
              <a:ext uri="{FF2B5EF4-FFF2-40B4-BE49-F238E27FC236}">
                <a16:creationId xmlns:a16="http://schemas.microsoft.com/office/drawing/2014/main" id="{2C0C2B82-533E-FE45-0952-76449056FECB}"/>
              </a:ext>
            </a:extLst>
          </p:cNvPr>
          <p:cNvSpPr>
            <a:spLocks noGrp="1"/>
          </p:cNvSpPr>
          <p:nvPr>
            <p:ph type="body" sz="quarter" idx="83"/>
          </p:nvPr>
        </p:nvSpPr>
        <p:spPr>
          <a:xfrm>
            <a:off x="8792202" y="2416459"/>
            <a:ext cx="2812423" cy="123526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2" name="Text Placeholder 16">
            <a:extLst>
              <a:ext uri="{FF2B5EF4-FFF2-40B4-BE49-F238E27FC236}">
                <a16:creationId xmlns:a16="http://schemas.microsoft.com/office/drawing/2014/main" id="{FC0BA3A9-B527-C745-8D9D-22167A95FACE}"/>
              </a:ext>
            </a:extLst>
          </p:cNvPr>
          <p:cNvSpPr>
            <a:spLocks noGrp="1"/>
          </p:cNvSpPr>
          <p:nvPr>
            <p:ph type="body" sz="quarter" idx="84" hasCustomPrompt="1"/>
          </p:nvPr>
        </p:nvSpPr>
        <p:spPr>
          <a:xfrm rot="16200000">
            <a:off x="7455131" y="2633729"/>
            <a:ext cx="1762837"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36" name="Text Placeholder 48">
            <a:extLst>
              <a:ext uri="{FF2B5EF4-FFF2-40B4-BE49-F238E27FC236}">
                <a16:creationId xmlns:a16="http://schemas.microsoft.com/office/drawing/2014/main" id="{93F5A8D2-8FA8-6C58-BB04-F1808C7AF8FD}"/>
              </a:ext>
            </a:extLst>
          </p:cNvPr>
          <p:cNvSpPr>
            <a:spLocks noGrp="1"/>
          </p:cNvSpPr>
          <p:nvPr>
            <p:ph type="body" sz="quarter" idx="85" hasCustomPrompt="1"/>
          </p:nvPr>
        </p:nvSpPr>
        <p:spPr>
          <a:xfrm>
            <a:off x="847725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37" name="Text Placeholder 56">
            <a:extLst>
              <a:ext uri="{FF2B5EF4-FFF2-40B4-BE49-F238E27FC236}">
                <a16:creationId xmlns:a16="http://schemas.microsoft.com/office/drawing/2014/main" id="{9C7DABD4-165F-9DD2-0AB0-2D4366EF09C2}"/>
              </a:ext>
            </a:extLst>
          </p:cNvPr>
          <p:cNvSpPr>
            <a:spLocks noGrp="1"/>
          </p:cNvSpPr>
          <p:nvPr>
            <p:ph type="body" sz="quarter" idx="86" hasCustomPrompt="1"/>
          </p:nvPr>
        </p:nvSpPr>
        <p:spPr>
          <a:xfrm flipV="1">
            <a:off x="8598726" y="1879425"/>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5" name="Footer Placeholder">
            <a:extLst>
              <a:ext uri="{FF2B5EF4-FFF2-40B4-BE49-F238E27FC236}">
                <a16:creationId xmlns:a16="http://schemas.microsoft.com/office/drawing/2014/main" id="{B736A6F9-ACCD-A6D5-D453-0A813267B112}"/>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03972516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Timeline I60V3">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9C06BEE-256F-9047-C6A5-1A65DB9F8EBC}"/>
              </a:ext>
            </a:extLst>
          </p:cNvPr>
          <p:cNvCxnSpPr>
            <a:cxnSpLocks/>
          </p:cNvCxnSpPr>
          <p:nvPr userDrawn="1"/>
        </p:nvCxnSpPr>
        <p:spPr>
          <a:xfrm>
            <a:off x="587375" y="3980814"/>
            <a:ext cx="11017250" cy="0"/>
          </a:xfrm>
          <a:prstGeom prst="line">
            <a:avLst/>
          </a:prstGeom>
          <a:ln w="25400" cap="rnd">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7" name="Text Placeholder 16">
            <a:extLst>
              <a:ext uri="{FF2B5EF4-FFF2-40B4-BE49-F238E27FC236}">
                <a16:creationId xmlns:a16="http://schemas.microsoft.com/office/drawing/2014/main" id="{EC84EAB1-E974-12AE-EE13-726EF55F894F}"/>
              </a:ext>
            </a:extLst>
          </p:cNvPr>
          <p:cNvSpPr>
            <a:spLocks noGrp="1"/>
          </p:cNvSpPr>
          <p:nvPr>
            <p:ph type="body" sz="quarter" idx="51" hasCustomPrompt="1"/>
          </p:nvPr>
        </p:nvSpPr>
        <p:spPr>
          <a:xfrm>
            <a:off x="1267453" y="4297479"/>
            <a:ext cx="2028198" cy="466907"/>
          </a:xfrm>
          <a:noFill/>
        </p:spPr>
        <p:txBody>
          <a:bodyPr vert="horz" wrap="square" lIns="91440" tIns="45720" rIns="91440" bIns="45720"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63" name="Text Placeholder 7">
            <a:extLst>
              <a:ext uri="{FF2B5EF4-FFF2-40B4-BE49-F238E27FC236}">
                <a16:creationId xmlns:a16="http://schemas.microsoft.com/office/drawing/2014/main" id="{C31EA697-9465-908A-C2AA-378CBDE30C76}"/>
              </a:ext>
            </a:extLst>
          </p:cNvPr>
          <p:cNvSpPr>
            <a:spLocks noGrp="1"/>
          </p:cNvSpPr>
          <p:nvPr>
            <p:ph type="body" sz="quarter" idx="47"/>
          </p:nvPr>
        </p:nvSpPr>
        <p:spPr>
          <a:xfrm>
            <a:off x="1267453" y="4825061"/>
            <a:ext cx="2028198"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16">
            <a:extLst>
              <a:ext uri="{FF2B5EF4-FFF2-40B4-BE49-F238E27FC236}">
                <a16:creationId xmlns:a16="http://schemas.microsoft.com/office/drawing/2014/main" id="{C6685678-08BA-FEBD-E9EA-34DA7F14A9F3}"/>
              </a:ext>
            </a:extLst>
          </p:cNvPr>
          <p:cNvSpPr>
            <a:spLocks noGrp="1"/>
          </p:cNvSpPr>
          <p:nvPr>
            <p:ph type="body" sz="quarter" idx="55" hasCustomPrompt="1"/>
          </p:nvPr>
        </p:nvSpPr>
        <p:spPr>
          <a:xfrm rot="16200000">
            <a:off x="-69619" y="5042332"/>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49" name="Text Placeholder 48">
            <a:extLst>
              <a:ext uri="{FF2B5EF4-FFF2-40B4-BE49-F238E27FC236}">
                <a16:creationId xmlns:a16="http://schemas.microsoft.com/office/drawing/2014/main" id="{5ABAF9EC-C388-DF55-8F2D-EE5E5E540801}"/>
              </a:ext>
            </a:extLst>
          </p:cNvPr>
          <p:cNvSpPr>
            <a:spLocks noGrp="1"/>
          </p:cNvSpPr>
          <p:nvPr>
            <p:ph type="body" sz="quarter" idx="71" hasCustomPrompt="1"/>
          </p:nvPr>
        </p:nvSpPr>
        <p:spPr>
          <a:xfrm>
            <a:off x="95250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7" name="Text Placeholder 56">
            <a:extLst>
              <a:ext uri="{FF2B5EF4-FFF2-40B4-BE49-F238E27FC236}">
                <a16:creationId xmlns:a16="http://schemas.microsoft.com/office/drawing/2014/main" id="{0ED9F5F5-3F44-44A6-199C-992867406E05}"/>
              </a:ext>
            </a:extLst>
          </p:cNvPr>
          <p:cNvSpPr>
            <a:spLocks noGrp="1"/>
          </p:cNvSpPr>
          <p:nvPr>
            <p:ph type="body" sz="quarter" idx="54" hasCustomPrompt="1"/>
          </p:nvPr>
        </p:nvSpPr>
        <p:spPr>
          <a:xfrm>
            <a:off x="1073976"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39" name="Text Placeholder 16">
            <a:extLst>
              <a:ext uri="{FF2B5EF4-FFF2-40B4-BE49-F238E27FC236}">
                <a16:creationId xmlns:a16="http://schemas.microsoft.com/office/drawing/2014/main" id="{D3CB1F1D-DF86-BA10-888E-AC3BFA838E73}"/>
              </a:ext>
            </a:extLst>
          </p:cNvPr>
          <p:cNvSpPr>
            <a:spLocks noGrp="1"/>
          </p:cNvSpPr>
          <p:nvPr>
            <p:ph type="body" sz="quarter" idx="72" hasCustomPrompt="1"/>
          </p:nvPr>
        </p:nvSpPr>
        <p:spPr>
          <a:xfrm>
            <a:off x="3295651" y="1879387"/>
            <a:ext cx="2028198"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40" name="Text Placeholder 7">
            <a:extLst>
              <a:ext uri="{FF2B5EF4-FFF2-40B4-BE49-F238E27FC236}">
                <a16:creationId xmlns:a16="http://schemas.microsoft.com/office/drawing/2014/main" id="{0169331D-8E6E-ACBB-3D0C-08E5CBF170EB}"/>
              </a:ext>
            </a:extLst>
          </p:cNvPr>
          <p:cNvSpPr>
            <a:spLocks noGrp="1"/>
          </p:cNvSpPr>
          <p:nvPr>
            <p:ph type="body" sz="quarter" idx="73"/>
          </p:nvPr>
        </p:nvSpPr>
        <p:spPr>
          <a:xfrm>
            <a:off x="3295651" y="2406969"/>
            <a:ext cx="2028198"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1" name="Text Placeholder 16">
            <a:extLst>
              <a:ext uri="{FF2B5EF4-FFF2-40B4-BE49-F238E27FC236}">
                <a16:creationId xmlns:a16="http://schemas.microsoft.com/office/drawing/2014/main" id="{72CC8FBC-EF44-E331-67A5-4EA4080D46CB}"/>
              </a:ext>
            </a:extLst>
          </p:cNvPr>
          <p:cNvSpPr>
            <a:spLocks noGrp="1"/>
          </p:cNvSpPr>
          <p:nvPr>
            <p:ph type="body" sz="quarter" idx="74" hasCustomPrompt="1"/>
          </p:nvPr>
        </p:nvSpPr>
        <p:spPr>
          <a:xfrm rot="16200000">
            <a:off x="1958579" y="2624240"/>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43" name="Text Placeholder 48">
            <a:extLst>
              <a:ext uri="{FF2B5EF4-FFF2-40B4-BE49-F238E27FC236}">
                <a16:creationId xmlns:a16="http://schemas.microsoft.com/office/drawing/2014/main" id="{42D6C92C-039B-B185-ED90-927E84164DAA}"/>
              </a:ext>
            </a:extLst>
          </p:cNvPr>
          <p:cNvSpPr>
            <a:spLocks noGrp="1"/>
          </p:cNvSpPr>
          <p:nvPr>
            <p:ph type="body" sz="quarter" idx="75" hasCustomPrompt="1"/>
          </p:nvPr>
        </p:nvSpPr>
        <p:spPr>
          <a:xfrm>
            <a:off x="2980698"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44" name="Text Placeholder 56">
            <a:extLst>
              <a:ext uri="{FF2B5EF4-FFF2-40B4-BE49-F238E27FC236}">
                <a16:creationId xmlns:a16="http://schemas.microsoft.com/office/drawing/2014/main" id="{1312520F-D046-F7AD-E51C-D274DDB2C023}"/>
              </a:ext>
            </a:extLst>
          </p:cNvPr>
          <p:cNvSpPr>
            <a:spLocks noGrp="1"/>
          </p:cNvSpPr>
          <p:nvPr>
            <p:ph type="body" sz="quarter" idx="76" hasCustomPrompt="1"/>
          </p:nvPr>
        </p:nvSpPr>
        <p:spPr>
          <a:xfrm flipV="1">
            <a:off x="3102174" y="1879391"/>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45" name="Text Placeholder 16">
            <a:extLst>
              <a:ext uri="{FF2B5EF4-FFF2-40B4-BE49-F238E27FC236}">
                <a16:creationId xmlns:a16="http://schemas.microsoft.com/office/drawing/2014/main" id="{F48895CC-84A6-F17D-D853-A785E8B893BB}"/>
              </a:ext>
            </a:extLst>
          </p:cNvPr>
          <p:cNvSpPr>
            <a:spLocks noGrp="1"/>
          </p:cNvSpPr>
          <p:nvPr>
            <p:ph type="body" sz="quarter" idx="77" hasCustomPrompt="1"/>
          </p:nvPr>
        </p:nvSpPr>
        <p:spPr>
          <a:xfrm>
            <a:off x="5323849" y="4297479"/>
            <a:ext cx="2028198"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48" name="Text Placeholder 7">
            <a:extLst>
              <a:ext uri="{FF2B5EF4-FFF2-40B4-BE49-F238E27FC236}">
                <a16:creationId xmlns:a16="http://schemas.microsoft.com/office/drawing/2014/main" id="{035C7DCF-B852-23BC-FA07-7D02CD1E592E}"/>
              </a:ext>
            </a:extLst>
          </p:cNvPr>
          <p:cNvSpPr>
            <a:spLocks noGrp="1"/>
          </p:cNvSpPr>
          <p:nvPr>
            <p:ph type="body" sz="quarter" idx="78"/>
          </p:nvPr>
        </p:nvSpPr>
        <p:spPr>
          <a:xfrm>
            <a:off x="5323849" y="4825061"/>
            <a:ext cx="2028198"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50" name="Text Placeholder 16">
            <a:extLst>
              <a:ext uri="{FF2B5EF4-FFF2-40B4-BE49-F238E27FC236}">
                <a16:creationId xmlns:a16="http://schemas.microsoft.com/office/drawing/2014/main" id="{2ED3EB6D-6297-02E1-F85F-08CFFA7850E7}"/>
              </a:ext>
            </a:extLst>
          </p:cNvPr>
          <p:cNvSpPr>
            <a:spLocks noGrp="1"/>
          </p:cNvSpPr>
          <p:nvPr>
            <p:ph type="body" sz="quarter" idx="79" hasCustomPrompt="1"/>
          </p:nvPr>
        </p:nvSpPr>
        <p:spPr>
          <a:xfrm rot="16200000">
            <a:off x="3986777" y="5042332"/>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51" name="Text Placeholder 48">
            <a:extLst>
              <a:ext uri="{FF2B5EF4-FFF2-40B4-BE49-F238E27FC236}">
                <a16:creationId xmlns:a16="http://schemas.microsoft.com/office/drawing/2014/main" id="{B6F590BB-EF02-ACA6-F7DF-70D181623B89}"/>
              </a:ext>
            </a:extLst>
          </p:cNvPr>
          <p:cNvSpPr>
            <a:spLocks noGrp="1"/>
          </p:cNvSpPr>
          <p:nvPr>
            <p:ph type="body" sz="quarter" idx="80" hasCustomPrompt="1"/>
          </p:nvPr>
        </p:nvSpPr>
        <p:spPr>
          <a:xfrm>
            <a:off x="5008896"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2" name="Text Placeholder 56">
            <a:extLst>
              <a:ext uri="{FF2B5EF4-FFF2-40B4-BE49-F238E27FC236}">
                <a16:creationId xmlns:a16="http://schemas.microsoft.com/office/drawing/2014/main" id="{97E73A0D-D2DC-DBFA-5D36-99A5077F7E05}"/>
              </a:ext>
            </a:extLst>
          </p:cNvPr>
          <p:cNvSpPr>
            <a:spLocks noGrp="1"/>
          </p:cNvSpPr>
          <p:nvPr>
            <p:ph type="body" sz="quarter" idx="81" hasCustomPrompt="1"/>
          </p:nvPr>
        </p:nvSpPr>
        <p:spPr>
          <a:xfrm>
            <a:off x="5130372"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54" name="Text Placeholder 16">
            <a:extLst>
              <a:ext uri="{FF2B5EF4-FFF2-40B4-BE49-F238E27FC236}">
                <a16:creationId xmlns:a16="http://schemas.microsoft.com/office/drawing/2014/main" id="{46D6E0F0-9FBC-9B99-EE23-515D96D5DCB1}"/>
              </a:ext>
            </a:extLst>
          </p:cNvPr>
          <p:cNvSpPr>
            <a:spLocks noGrp="1"/>
          </p:cNvSpPr>
          <p:nvPr>
            <p:ph type="body" sz="quarter" idx="82" hasCustomPrompt="1"/>
          </p:nvPr>
        </p:nvSpPr>
        <p:spPr>
          <a:xfrm>
            <a:off x="7352047" y="1879387"/>
            <a:ext cx="2028198"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65" name="Text Placeholder 7">
            <a:extLst>
              <a:ext uri="{FF2B5EF4-FFF2-40B4-BE49-F238E27FC236}">
                <a16:creationId xmlns:a16="http://schemas.microsoft.com/office/drawing/2014/main" id="{9E4FA6F1-2FAE-302A-7E0D-20A7FAB0EE4C}"/>
              </a:ext>
            </a:extLst>
          </p:cNvPr>
          <p:cNvSpPr>
            <a:spLocks noGrp="1"/>
          </p:cNvSpPr>
          <p:nvPr>
            <p:ph type="body" sz="quarter" idx="83"/>
          </p:nvPr>
        </p:nvSpPr>
        <p:spPr>
          <a:xfrm>
            <a:off x="7352047" y="2406969"/>
            <a:ext cx="2028198"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66" name="Text Placeholder 16">
            <a:extLst>
              <a:ext uri="{FF2B5EF4-FFF2-40B4-BE49-F238E27FC236}">
                <a16:creationId xmlns:a16="http://schemas.microsoft.com/office/drawing/2014/main" id="{1E2524C8-C40D-2BBD-C6C7-B11A8189604F}"/>
              </a:ext>
            </a:extLst>
          </p:cNvPr>
          <p:cNvSpPr>
            <a:spLocks noGrp="1"/>
          </p:cNvSpPr>
          <p:nvPr>
            <p:ph type="body" sz="quarter" idx="84" hasCustomPrompt="1"/>
          </p:nvPr>
        </p:nvSpPr>
        <p:spPr>
          <a:xfrm rot="16200000">
            <a:off x="6014975" y="2624240"/>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67" name="Text Placeholder 48">
            <a:extLst>
              <a:ext uri="{FF2B5EF4-FFF2-40B4-BE49-F238E27FC236}">
                <a16:creationId xmlns:a16="http://schemas.microsoft.com/office/drawing/2014/main" id="{7C56EBA4-3BFB-EE83-D685-7367052077FD}"/>
              </a:ext>
            </a:extLst>
          </p:cNvPr>
          <p:cNvSpPr>
            <a:spLocks noGrp="1"/>
          </p:cNvSpPr>
          <p:nvPr>
            <p:ph type="body" sz="quarter" idx="85" hasCustomPrompt="1"/>
          </p:nvPr>
        </p:nvSpPr>
        <p:spPr>
          <a:xfrm>
            <a:off x="7037094"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68" name="Text Placeholder 56">
            <a:extLst>
              <a:ext uri="{FF2B5EF4-FFF2-40B4-BE49-F238E27FC236}">
                <a16:creationId xmlns:a16="http://schemas.microsoft.com/office/drawing/2014/main" id="{0A85D9A1-D18C-C0D6-CAAE-50E98C09F427}"/>
              </a:ext>
            </a:extLst>
          </p:cNvPr>
          <p:cNvSpPr>
            <a:spLocks noGrp="1"/>
          </p:cNvSpPr>
          <p:nvPr>
            <p:ph type="body" sz="quarter" idx="86" hasCustomPrompt="1"/>
          </p:nvPr>
        </p:nvSpPr>
        <p:spPr>
          <a:xfrm flipV="1">
            <a:off x="7158570" y="1879391"/>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69" name="Text Placeholder 16">
            <a:extLst>
              <a:ext uri="{FF2B5EF4-FFF2-40B4-BE49-F238E27FC236}">
                <a16:creationId xmlns:a16="http://schemas.microsoft.com/office/drawing/2014/main" id="{752E68FA-4A98-E903-B224-863717C80CCF}"/>
              </a:ext>
            </a:extLst>
          </p:cNvPr>
          <p:cNvSpPr>
            <a:spLocks noGrp="1"/>
          </p:cNvSpPr>
          <p:nvPr>
            <p:ph type="body" sz="quarter" idx="87" hasCustomPrompt="1"/>
          </p:nvPr>
        </p:nvSpPr>
        <p:spPr>
          <a:xfrm>
            <a:off x="9380245" y="4297479"/>
            <a:ext cx="2028198"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70" name="Text Placeholder 7">
            <a:extLst>
              <a:ext uri="{FF2B5EF4-FFF2-40B4-BE49-F238E27FC236}">
                <a16:creationId xmlns:a16="http://schemas.microsoft.com/office/drawing/2014/main" id="{0BB21078-8FEB-15B3-8818-A1081E9D333B}"/>
              </a:ext>
            </a:extLst>
          </p:cNvPr>
          <p:cNvSpPr>
            <a:spLocks noGrp="1"/>
          </p:cNvSpPr>
          <p:nvPr>
            <p:ph type="body" sz="quarter" idx="88"/>
          </p:nvPr>
        </p:nvSpPr>
        <p:spPr>
          <a:xfrm>
            <a:off x="9380245" y="4825061"/>
            <a:ext cx="2028198"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1" name="Text Placeholder 16">
            <a:extLst>
              <a:ext uri="{FF2B5EF4-FFF2-40B4-BE49-F238E27FC236}">
                <a16:creationId xmlns:a16="http://schemas.microsoft.com/office/drawing/2014/main" id="{FBD2D9E5-41B3-C1AF-F6FF-E598B57CD60B}"/>
              </a:ext>
            </a:extLst>
          </p:cNvPr>
          <p:cNvSpPr>
            <a:spLocks noGrp="1"/>
          </p:cNvSpPr>
          <p:nvPr>
            <p:ph type="body" sz="quarter" idx="89" hasCustomPrompt="1"/>
          </p:nvPr>
        </p:nvSpPr>
        <p:spPr>
          <a:xfrm rot="16200000">
            <a:off x="8043173" y="5042332"/>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72" name="Text Placeholder 48">
            <a:extLst>
              <a:ext uri="{FF2B5EF4-FFF2-40B4-BE49-F238E27FC236}">
                <a16:creationId xmlns:a16="http://schemas.microsoft.com/office/drawing/2014/main" id="{44864C21-FBF6-46FE-A14E-922004502596}"/>
              </a:ext>
            </a:extLst>
          </p:cNvPr>
          <p:cNvSpPr>
            <a:spLocks noGrp="1"/>
          </p:cNvSpPr>
          <p:nvPr>
            <p:ph type="body" sz="quarter" idx="90" hasCustomPrompt="1"/>
          </p:nvPr>
        </p:nvSpPr>
        <p:spPr>
          <a:xfrm>
            <a:off x="9065292"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73" name="Text Placeholder 56">
            <a:extLst>
              <a:ext uri="{FF2B5EF4-FFF2-40B4-BE49-F238E27FC236}">
                <a16:creationId xmlns:a16="http://schemas.microsoft.com/office/drawing/2014/main" id="{73924564-0BC8-D2A3-D821-9F56AD394FC6}"/>
              </a:ext>
            </a:extLst>
          </p:cNvPr>
          <p:cNvSpPr>
            <a:spLocks noGrp="1"/>
          </p:cNvSpPr>
          <p:nvPr>
            <p:ph type="body" sz="quarter" idx="91" hasCustomPrompt="1"/>
          </p:nvPr>
        </p:nvSpPr>
        <p:spPr>
          <a:xfrm>
            <a:off x="9186768"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cxnSp>
        <p:nvCxnSpPr>
          <p:cNvPr id="6" name="Straight Connector 5">
            <a:extLst>
              <a:ext uri="{FF2B5EF4-FFF2-40B4-BE49-F238E27FC236}">
                <a16:creationId xmlns:a16="http://schemas.microsoft.com/office/drawing/2014/main" id="{7097CDB8-30FF-B879-D2C9-F6648160B5D5}"/>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059BEA7D-B9B3-A751-4269-D7A9956B8000}"/>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68057667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Timeline I60V4">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9C06BEE-256F-9047-C6A5-1A65DB9F8EBC}"/>
              </a:ext>
            </a:extLst>
          </p:cNvPr>
          <p:cNvCxnSpPr>
            <a:cxnSpLocks/>
          </p:cNvCxnSpPr>
          <p:nvPr userDrawn="1"/>
        </p:nvCxnSpPr>
        <p:spPr>
          <a:xfrm>
            <a:off x="587375" y="3980814"/>
            <a:ext cx="11017250" cy="0"/>
          </a:xfrm>
          <a:prstGeom prst="line">
            <a:avLst/>
          </a:prstGeom>
          <a:ln w="25400" cap="rnd">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5" name="Straight Connector 4">
            <a:extLst>
              <a:ext uri="{FF2B5EF4-FFF2-40B4-BE49-F238E27FC236}">
                <a16:creationId xmlns:a16="http://schemas.microsoft.com/office/drawing/2014/main" id="{5A447E5D-39F8-31E9-157E-F8501DEB053A}"/>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7" name="Text Placeholder 16">
            <a:extLst>
              <a:ext uri="{FF2B5EF4-FFF2-40B4-BE49-F238E27FC236}">
                <a16:creationId xmlns:a16="http://schemas.microsoft.com/office/drawing/2014/main" id="{EC84EAB1-E974-12AE-EE13-726EF55F894F}"/>
              </a:ext>
            </a:extLst>
          </p:cNvPr>
          <p:cNvSpPr>
            <a:spLocks noGrp="1"/>
          </p:cNvSpPr>
          <p:nvPr>
            <p:ph type="body" sz="quarter" idx="51" hasCustomPrompt="1"/>
          </p:nvPr>
        </p:nvSpPr>
        <p:spPr>
          <a:xfrm>
            <a:off x="1267453" y="4297479"/>
            <a:ext cx="1750067"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63" name="Text Placeholder 7">
            <a:extLst>
              <a:ext uri="{FF2B5EF4-FFF2-40B4-BE49-F238E27FC236}">
                <a16:creationId xmlns:a16="http://schemas.microsoft.com/office/drawing/2014/main" id="{C31EA697-9465-908A-C2AA-378CBDE30C76}"/>
              </a:ext>
            </a:extLst>
          </p:cNvPr>
          <p:cNvSpPr>
            <a:spLocks noGrp="1"/>
          </p:cNvSpPr>
          <p:nvPr>
            <p:ph type="body" sz="quarter" idx="47"/>
          </p:nvPr>
        </p:nvSpPr>
        <p:spPr>
          <a:xfrm>
            <a:off x="1267453" y="4825061"/>
            <a:ext cx="1750067"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16">
            <a:extLst>
              <a:ext uri="{FF2B5EF4-FFF2-40B4-BE49-F238E27FC236}">
                <a16:creationId xmlns:a16="http://schemas.microsoft.com/office/drawing/2014/main" id="{C6685678-08BA-FEBD-E9EA-34DA7F14A9F3}"/>
              </a:ext>
            </a:extLst>
          </p:cNvPr>
          <p:cNvSpPr>
            <a:spLocks noGrp="1"/>
          </p:cNvSpPr>
          <p:nvPr>
            <p:ph type="body" sz="quarter" idx="55" hasCustomPrompt="1"/>
          </p:nvPr>
        </p:nvSpPr>
        <p:spPr>
          <a:xfrm rot="16200000">
            <a:off x="-69619" y="5042332"/>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49" name="Text Placeholder 48">
            <a:extLst>
              <a:ext uri="{FF2B5EF4-FFF2-40B4-BE49-F238E27FC236}">
                <a16:creationId xmlns:a16="http://schemas.microsoft.com/office/drawing/2014/main" id="{5ABAF9EC-C388-DF55-8F2D-EE5E5E540801}"/>
              </a:ext>
            </a:extLst>
          </p:cNvPr>
          <p:cNvSpPr>
            <a:spLocks noGrp="1"/>
          </p:cNvSpPr>
          <p:nvPr>
            <p:ph type="body" sz="quarter" idx="71" hasCustomPrompt="1"/>
          </p:nvPr>
        </p:nvSpPr>
        <p:spPr>
          <a:xfrm>
            <a:off x="95250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7" name="Text Placeholder 56">
            <a:extLst>
              <a:ext uri="{FF2B5EF4-FFF2-40B4-BE49-F238E27FC236}">
                <a16:creationId xmlns:a16="http://schemas.microsoft.com/office/drawing/2014/main" id="{0ED9F5F5-3F44-44A6-199C-992867406E05}"/>
              </a:ext>
            </a:extLst>
          </p:cNvPr>
          <p:cNvSpPr>
            <a:spLocks noGrp="1"/>
          </p:cNvSpPr>
          <p:nvPr>
            <p:ph type="body" sz="quarter" idx="54" hasCustomPrompt="1"/>
          </p:nvPr>
        </p:nvSpPr>
        <p:spPr>
          <a:xfrm>
            <a:off x="1073976"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157" name="Text Placeholder 16">
            <a:extLst>
              <a:ext uri="{FF2B5EF4-FFF2-40B4-BE49-F238E27FC236}">
                <a16:creationId xmlns:a16="http://schemas.microsoft.com/office/drawing/2014/main" id="{9AF7254B-0459-B4E9-337D-8A87A3151F8F}"/>
              </a:ext>
            </a:extLst>
          </p:cNvPr>
          <p:cNvSpPr>
            <a:spLocks noGrp="1"/>
          </p:cNvSpPr>
          <p:nvPr>
            <p:ph type="body" sz="quarter" idx="72" hasCustomPrompt="1"/>
          </p:nvPr>
        </p:nvSpPr>
        <p:spPr>
          <a:xfrm>
            <a:off x="2959094" y="1886863"/>
            <a:ext cx="1750067"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58" name="Text Placeholder 7">
            <a:extLst>
              <a:ext uri="{FF2B5EF4-FFF2-40B4-BE49-F238E27FC236}">
                <a16:creationId xmlns:a16="http://schemas.microsoft.com/office/drawing/2014/main" id="{8835ADFD-CEC8-9BDF-0E5A-8E4ADBA04B47}"/>
              </a:ext>
            </a:extLst>
          </p:cNvPr>
          <p:cNvSpPr>
            <a:spLocks noGrp="1"/>
          </p:cNvSpPr>
          <p:nvPr>
            <p:ph type="body" sz="quarter" idx="73"/>
          </p:nvPr>
        </p:nvSpPr>
        <p:spPr>
          <a:xfrm>
            <a:off x="2959094" y="2414445"/>
            <a:ext cx="1750067"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9" name="Text Placeholder 16">
            <a:extLst>
              <a:ext uri="{FF2B5EF4-FFF2-40B4-BE49-F238E27FC236}">
                <a16:creationId xmlns:a16="http://schemas.microsoft.com/office/drawing/2014/main" id="{8DDE9047-8686-3D02-453C-6724D5304566}"/>
              </a:ext>
            </a:extLst>
          </p:cNvPr>
          <p:cNvSpPr>
            <a:spLocks noGrp="1"/>
          </p:cNvSpPr>
          <p:nvPr>
            <p:ph type="body" sz="quarter" idx="74" hasCustomPrompt="1"/>
          </p:nvPr>
        </p:nvSpPr>
        <p:spPr>
          <a:xfrm rot="16200000">
            <a:off x="1622022" y="2631716"/>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60" name="Text Placeholder 48">
            <a:extLst>
              <a:ext uri="{FF2B5EF4-FFF2-40B4-BE49-F238E27FC236}">
                <a16:creationId xmlns:a16="http://schemas.microsoft.com/office/drawing/2014/main" id="{FABD4205-5288-EA6F-3A49-150ABCEF5AEF}"/>
              </a:ext>
            </a:extLst>
          </p:cNvPr>
          <p:cNvSpPr>
            <a:spLocks noGrp="1"/>
          </p:cNvSpPr>
          <p:nvPr>
            <p:ph type="body" sz="quarter" idx="75" hasCustomPrompt="1"/>
          </p:nvPr>
        </p:nvSpPr>
        <p:spPr>
          <a:xfrm>
            <a:off x="264414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61" name="Text Placeholder 56">
            <a:extLst>
              <a:ext uri="{FF2B5EF4-FFF2-40B4-BE49-F238E27FC236}">
                <a16:creationId xmlns:a16="http://schemas.microsoft.com/office/drawing/2014/main" id="{A66F8CE1-53F8-77FE-A2DF-68D360A1E963}"/>
              </a:ext>
            </a:extLst>
          </p:cNvPr>
          <p:cNvSpPr>
            <a:spLocks noGrp="1"/>
          </p:cNvSpPr>
          <p:nvPr>
            <p:ph type="body" sz="quarter" idx="76" hasCustomPrompt="1"/>
          </p:nvPr>
        </p:nvSpPr>
        <p:spPr>
          <a:xfrm flipV="1">
            <a:off x="2765617" y="187258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162" name="Text Placeholder 16">
            <a:extLst>
              <a:ext uri="{FF2B5EF4-FFF2-40B4-BE49-F238E27FC236}">
                <a16:creationId xmlns:a16="http://schemas.microsoft.com/office/drawing/2014/main" id="{63B6B110-9C1E-CC49-C6FC-98F0F47725E6}"/>
              </a:ext>
            </a:extLst>
          </p:cNvPr>
          <p:cNvSpPr>
            <a:spLocks noGrp="1"/>
          </p:cNvSpPr>
          <p:nvPr>
            <p:ph type="body" sz="quarter" idx="77" hasCustomPrompt="1"/>
          </p:nvPr>
        </p:nvSpPr>
        <p:spPr>
          <a:xfrm>
            <a:off x="4650733" y="4297479"/>
            <a:ext cx="1750067"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63" name="Text Placeholder 7">
            <a:extLst>
              <a:ext uri="{FF2B5EF4-FFF2-40B4-BE49-F238E27FC236}">
                <a16:creationId xmlns:a16="http://schemas.microsoft.com/office/drawing/2014/main" id="{1CF17DA0-B34A-EB9A-4424-7B08B4D0B0A9}"/>
              </a:ext>
            </a:extLst>
          </p:cNvPr>
          <p:cNvSpPr>
            <a:spLocks noGrp="1"/>
          </p:cNvSpPr>
          <p:nvPr>
            <p:ph type="body" sz="quarter" idx="78"/>
          </p:nvPr>
        </p:nvSpPr>
        <p:spPr>
          <a:xfrm>
            <a:off x="4650733" y="4825061"/>
            <a:ext cx="1750067"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4" name="Text Placeholder 16">
            <a:extLst>
              <a:ext uri="{FF2B5EF4-FFF2-40B4-BE49-F238E27FC236}">
                <a16:creationId xmlns:a16="http://schemas.microsoft.com/office/drawing/2014/main" id="{730C2C5F-74FE-6061-AC7D-C4CD063DC482}"/>
              </a:ext>
            </a:extLst>
          </p:cNvPr>
          <p:cNvSpPr>
            <a:spLocks noGrp="1"/>
          </p:cNvSpPr>
          <p:nvPr>
            <p:ph type="body" sz="quarter" idx="79" hasCustomPrompt="1"/>
          </p:nvPr>
        </p:nvSpPr>
        <p:spPr>
          <a:xfrm rot="16200000">
            <a:off x="3313661" y="5042332"/>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65" name="Text Placeholder 48">
            <a:extLst>
              <a:ext uri="{FF2B5EF4-FFF2-40B4-BE49-F238E27FC236}">
                <a16:creationId xmlns:a16="http://schemas.microsoft.com/office/drawing/2014/main" id="{C5E805D6-02B8-DBCF-318D-EF12414F78D9}"/>
              </a:ext>
            </a:extLst>
          </p:cNvPr>
          <p:cNvSpPr>
            <a:spLocks noGrp="1"/>
          </p:cNvSpPr>
          <p:nvPr>
            <p:ph type="body" sz="quarter" idx="80" hasCustomPrompt="1"/>
          </p:nvPr>
        </p:nvSpPr>
        <p:spPr>
          <a:xfrm>
            <a:off x="433578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66" name="Text Placeholder 56">
            <a:extLst>
              <a:ext uri="{FF2B5EF4-FFF2-40B4-BE49-F238E27FC236}">
                <a16:creationId xmlns:a16="http://schemas.microsoft.com/office/drawing/2014/main" id="{BAFAC4AD-F7DC-DAC2-AB25-7D1AE4F8B998}"/>
              </a:ext>
            </a:extLst>
          </p:cNvPr>
          <p:cNvSpPr>
            <a:spLocks noGrp="1"/>
          </p:cNvSpPr>
          <p:nvPr>
            <p:ph type="body" sz="quarter" idx="81" hasCustomPrompt="1"/>
          </p:nvPr>
        </p:nvSpPr>
        <p:spPr>
          <a:xfrm>
            <a:off x="4457256"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167" name="Text Placeholder 16">
            <a:extLst>
              <a:ext uri="{FF2B5EF4-FFF2-40B4-BE49-F238E27FC236}">
                <a16:creationId xmlns:a16="http://schemas.microsoft.com/office/drawing/2014/main" id="{940AFB9F-F0AA-BB14-D399-FCF619776C9B}"/>
              </a:ext>
            </a:extLst>
          </p:cNvPr>
          <p:cNvSpPr>
            <a:spLocks noGrp="1"/>
          </p:cNvSpPr>
          <p:nvPr>
            <p:ph type="body" sz="quarter" idx="82" hasCustomPrompt="1"/>
          </p:nvPr>
        </p:nvSpPr>
        <p:spPr>
          <a:xfrm>
            <a:off x="6342374" y="1886863"/>
            <a:ext cx="1750067"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68" name="Text Placeholder 7">
            <a:extLst>
              <a:ext uri="{FF2B5EF4-FFF2-40B4-BE49-F238E27FC236}">
                <a16:creationId xmlns:a16="http://schemas.microsoft.com/office/drawing/2014/main" id="{04FFC502-5B5E-2352-389F-422421E761B3}"/>
              </a:ext>
            </a:extLst>
          </p:cNvPr>
          <p:cNvSpPr>
            <a:spLocks noGrp="1"/>
          </p:cNvSpPr>
          <p:nvPr>
            <p:ph type="body" sz="quarter" idx="83"/>
          </p:nvPr>
        </p:nvSpPr>
        <p:spPr>
          <a:xfrm>
            <a:off x="6342374" y="2414445"/>
            <a:ext cx="1750067"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9" name="Text Placeholder 16">
            <a:extLst>
              <a:ext uri="{FF2B5EF4-FFF2-40B4-BE49-F238E27FC236}">
                <a16:creationId xmlns:a16="http://schemas.microsoft.com/office/drawing/2014/main" id="{E5B377B6-4FC0-97D1-46F1-D2028F35D65B}"/>
              </a:ext>
            </a:extLst>
          </p:cNvPr>
          <p:cNvSpPr>
            <a:spLocks noGrp="1"/>
          </p:cNvSpPr>
          <p:nvPr>
            <p:ph type="body" sz="quarter" idx="84" hasCustomPrompt="1"/>
          </p:nvPr>
        </p:nvSpPr>
        <p:spPr>
          <a:xfrm rot="16200000">
            <a:off x="5005302" y="2631716"/>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70" name="Text Placeholder 48">
            <a:extLst>
              <a:ext uri="{FF2B5EF4-FFF2-40B4-BE49-F238E27FC236}">
                <a16:creationId xmlns:a16="http://schemas.microsoft.com/office/drawing/2014/main" id="{9A47660C-08B1-5B37-1BD7-A68525B59CE0}"/>
              </a:ext>
            </a:extLst>
          </p:cNvPr>
          <p:cNvSpPr>
            <a:spLocks noGrp="1"/>
          </p:cNvSpPr>
          <p:nvPr>
            <p:ph type="body" sz="quarter" idx="85" hasCustomPrompt="1"/>
          </p:nvPr>
        </p:nvSpPr>
        <p:spPr>
          <a:xfrm>
            <a:off x="602742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71" name="Text Placeholder 56">
            <a:extLst>
              <a:ext uri="{FF2B5EF4-FFF2-40B4-BE49-F238E27FC236}">
                <a16:creationId xmlns:a16="http://schemas.microsoft.com/office/drawing/2014/main" id="{730F4215-14AB-3516-86E8-EFD1A04FA79D}"/>
              </a:ext>
            </a:extLst>
          </p:cNvPr>
          <p:cNvSpPr>
            <a:spLocks noGrp="1"/>
          </p:cNvSpPr>
          <p:nvPr>
            <p:ph type="body" sz="quarter" idx="86" hasCustomPrompt="1"/>
          </p:nvPr>
        </p:nvSpPr>
        <p:spPr>
          <a:xfrm flipV="1">
            <a:off x="6148897" y="187258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172" name="Text Placeholder 16">
            <a:extLst>
              <a:ext uri="{FF2B5EF4-FFF2-40B4-BE49-F238E27FC236}">
                <a16:creationId xmlns:a16="http://schemas.microsoft.com/office/drawing/2014/main" id="{75112600-4801-3CC0-BE9F-EEBE4024CD2A}"/>
              </a:ext>
            </a:extLst>
          </p:cNvPr>
          <p:cNvSpPr>
            <a:spLocks noGrp="1"/>
          </p:cNvSpPr>
          <p:nvPr>
            <p:ph type="body" sz="quarter" idx="87" hasCustomPrompt="1"/>
          </p:nvPr>
        </p:nvSpPr>
        <p:spPr>
          <a:xfrm>
            <a:off x="8034013" y="4297479"/>
            <a:ext cx="1750067"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73" name="Text Placeholder 7">
            <a:extLst>
              <a:ext uri="{FF2B5EF4-FFF2-40B4-BE49-F238E27FC236}">
                <a16:creationId xmlns:a16="http://schemas.microsoft.com/office/drawing/2014/main" id="{3CCB1342-C2F2-9E11-766A-D5E10268D725}"/>
              </a:ext>
            </a:extLst>
          </p:cNvPr>
          <p:cNvSpPr>
            <a:spLocks noGrp="1"/>
          </p:cNvSpPr>
          <p:nvPr>
            <p:ph type="body" sz="quarter" idx="88"/>
          </p:nvPr>
        </p:nvSpPr>
        <p:spPr>
          <a:xfrm>
            <a:off x="8034013" y="4825061"/>
            <a:ext cx="1750067"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4" name="Text Placeholder 16">
            <a:extLst>
              <a:ext uri="{FF2B5EF4-FFF2-40B4-BE49-F238E27FC236}">
                <a16:creationId xmlns:a16="http://schemas.microsoft.com/office/drawing/2014/main" id="{DFE43279-086D-B108-2572-D4ABD8B7183D}"/>
              </a:ext>
            </a:extLst>
          </p:cNvPr>
          <p:cNvSpPr>
            <a:spLocks noGrp="1"/>
          </p:cNvSpPr>
          <p:nvPr>
            <p:ph type="body" sz="quarter" idx="89" hasCustomPrompt="1"/>
          </p:nvPr>
        </p:nvSpPr>
        <p:spPr>
          <a:xfrm rot="16200000">
            <a:off x="6696941" y="5042332"/>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75" name="Text Placeholder 48">
            <a:extLst>
              <a:ext uri="{FF2B5EF4-FFF2-40B4-BE49-F238E27FC236}">
                <a16:creationId xmlns:a16="http://schemas.microsoft.com/office/drawing/2014/main" id="{A11FE2B5-1DA8-7A05-2D73-4D3C72D769C7}"/>
              </a:ext>
            </a:extLst>
          </p:cNvPr>
          <p:cNvSpPr>
            <a:spLocks noGrp="1"/>
          </p:cNvSpPr>
          <p:nvPr>
            <p:ph type="body" sz="quarter" idx="90" hasCustomPrompt="1"/>
          </p:nvPr>
        </p:nvSpPr>
        <p:spPr>
          <a:xfrm>
            <a:off x="771906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76" name="Text Placeholder 56">
            <a:extLst>
              <a:ext uri="{FF2B5EF4-FFF2-40B4-BE49-F238E27FC236}">
                <a16:creationId xmlns:a16="http://schemas.microsoft.com/office/drawing/2014/main" id="{C5F88CBF-EEBF-12E2-19F9-8130050B34D9}"/>
              </a:ext>
            </a:extLst>
          </p:cNvPr>
          <p:cNvSpPr>
            <a:spLocks noGrp="1"/>
          </p:cNvSpPr>
          <p:nvPr>
            <p:ph type="body" sz="quarter" idx="91" hasCustomPrompt="1"/>
          </p:nvPr>
        </p:nvSpPr>
        <p:spPr>
          <a:xfrm>
            <a:off x="7840536" y="394481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177" name="Text Placeholder 16">
            <a:extLst>
              <a:ext uri="{FF2B5EF4-FFF2-40B4-BE49-F238E27FC236}">
                <a16:creationId xmlns:a16="http://schemas.microsoft.com/office/drawing/2014/main" id="{631793C7-E0A0-044D-90B4-B2DE7C18646B}"/>
              </a:ext>
            </a:extLst>
          </p:cNvPr>
          <p:cNvSpPr>
            <a:spLocks noGrp="1"/>
          </p:cNvSpPr>
          <p:nvPr>
            <p:ph type="body" sz="quarter" idx="92" hasCustomPrompt="1"/>
          </p:nvPr>
        </p:nvSpPr>
        <p:spPr>
          <a:xfrm>
            <a:off x="9725654" y="1886863"/>
            <a:ext cx="1750067" cy="466907"/>
          </a:xfrm>
          <a:noFill/>
        </p:spPr>
        <p:txBody>
          <a:bodyPr wrap="square" rtlCol="0" anchor="ctr">
            <a:noAutofit/>
          </a:bodyPr>
          <a:lstStyle>
            <a:lvl1pPr marL="0" indent="0">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78" name="Text Placeholder 7">
            <a:extLst>
              <a:ext uri="{FF2B5EF4-FFF2-40B4-BE49-F238E27FC236}">
                <a16:creationId xmlns:a16="http://schemas.microsoft.com/office/drawing/2014/main" id="{1A32D649-193E-12C9-C230-B78A04CAC3B2}"/>
              </a:ext>
            </a:extLst>
          </p:cNvPr>
          <p:cNvSpPr>
            <a:spLocks noGrp="1"/>
          </p:cNvSpPr>
          <p:nvPr>
            <p:ph type="body" sz="quarter" idx="93"/>
          </p:nvPr>
        </p:nvSpPr>
        <p:spPr>
          <a:xfrm>
            <a:off x="9725654" y="2414445"/>
            <a:ext cx="1750067" cy="1235255"/>
          </a:xfrm>
        </p:spPr>
        <p:txBody>
          <a:bodyPr anchor="t">
            <a:noAutofit/>
          </a:bodyPr>
          <a:lstStyle>
            <a:lvl1pPr marL="0" indent="0">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9" name="Text Placeholder 16">
            <a:extLst>
              <a:ext uri="{FF2B5EF4-FFF2-40B4-BE49-F238E27FC236}">
                <a16:creationId xmlns:a16="http://schemas.microsoft.com/office/drawing/2014/main" id="{1D14D0C4-8B9E-FD9E-373F-FC35CF777E55}"/>
              </a:ext>
            </a:extLst>
          </p:cNvPr>
          <p:cNvSpPr>
            <a:spLocks noGrp="1"/>
          </p:cNvSpPr>
          <p:nvPr>
            <p:ph type="body" sz="quarter" idx="94" hasCustomPrompt="1"/>
          </p:nvPr>
        </p:nvSpPr>
        <p:spPr>
          <a:xfrm rot="16200000">
            <a:off x="8388582" y="2631716"/>
            <a:ext cx="1762836"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80" name="Text Placeholder 48">
            <a:extLst>
              <a:ext uri="{FF2B5EF4-FFF2-40B4-BE49-F238E27FC236}">
                <a16:creationId xmlns:a16="http://schemas.microsoft.com/office/drawing/2014/main" id="{F75850D0-1940-95F0-98BF-C4E845454C79}"/>
              </a:ext>
            </a:extLst>
          </p:cNvPr>
          <p:cNvSpPr>
            <a:spLocks noGrp="1"/>
          </p:cNvSpPr>
          <p:nvPr>
            <p:ph type="body" sz="quarter" idx="95" hasCustomPrompt="1"/>
          </p:nvPr>
        </p:nvSpPr>
        <p:spPr>
          <a:xfrm>
            <a:off x="9410700" y="3821270"/>
            <a:ext cx="319088" cy="319088"/>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81" name="Text Placeholder 56">
            <a:extLst>
              <a:ext uri="{FF2B5EF4-FFF2-40B4-BE49-F238E27FC236}">
                <a16:creationId xmlns:a16="http://schemas.microsoft.com/office/drawing/2014/main" id="{EA658BAB-A685-CBA3-0580-F8ACBA592B95}"/>
              </a:ext>
            </a:extLst>
          </p:cNvPr>
          <p:cNvSpPr>
            <a:spLocks noGrp="1"/>
          </p:cNvSpPr>
          <p:nvPr>
            <p:ph type="body" sz="quarter" idx="96" hasCustomPrompt="1"/>
          </p:nvPr>
        </p:nvSpPr>
        <p:spPr>
          <a:xfrm flipV="1">
            <a:off x="9532177" y="1872584"/>
            <a:ext cx="72000" cy="2137423"/>
          </a:xfrm>
          <a:custGeom>
            <a:avLst/>
            <a:gdLst>
              <a:gd name="connsiteX0" fmla="*/ 36000 w 72000"/>
              <a:gd name="connsiteY0" fmla="*/ 0 h 2137423"/>
              <a:gd name="connsiteX1" fmla="*/ 72000 w 72000"/>
              <a:gd name="connsiteY1" fmla="*/ 36000 h 2137423"/>
              <a:gd name="connsiteX2" fmla="*/ 61456 w 72000"/>
              <a:gd name="connsiteY2" fmla="*/ 61456 h 2137423"/>
              <a:gd name="connsiteX3" fmla="*/ 41400 w 72000"/>
              <a:gd name="connsiteY3" fmla="*/ 69763 h 2137423"/>
              <a:gd name="connsiteX4" fmla="*/ 41400 w 72000"/>
              <a:gd name="connsiteY4" fmla="*/ 2137423 h 2137423"/>
              <a:gd name="connsiteX5" fmla="*/ 30600 w 72000"/>
              <a:gd name="connsiteY5" fmla="*/ 2137423 h 2137423"/>
              <a:gd name="connsiteX6" fmla="*/ 30600 w 72000"/>
              <a:gd name="connsiteY6" fmla="*/ 69763 h 2137423"/>
              <a:gd name="connsiteX7" fmla="*/ 10544 w 72000"/>
              <a:gd name="connsiteY7" fmla="*/ 61456 h 2137423"/>
              <a:gd name="connsiteX8" fmla="*/ 0 w 72000"/>
              <a:gd name="connsiteY8" fmla="*/ 36000 h 2137423"/>
              <a:gd name="connsiteX9" fmla="*/ 36000 w 72000"/>
              <a:gd name="connsiteY9" fmla="*/ 0 h 2137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000" h="2137423">
                <a:moveTo>
                  <a:pt x="36000" y="0"/>
                </a:moveTo>
                <a:cubicBezTo>
                  <a:pt x="55882" y="0"/>
                  <a:pt x="72000" y="16118"/>
                  <a:pt x="72000" y="36000"/>
                </a:cubicBezTo>
                <a:cubicBezTo>
                  <a:pt x="72000" y="45941"/>
                  <a:pt x="67971" y="54941"/>
                  <a:pt x="61456" y="61456"/>
                </a:cubicBezTo>
                <a:lnTo>
                  <a:pt x="41400" y="69763"/>
                </a:lnTo>
                <a:lnTo>
                  <a:pt x="41400" y="2137423"/>
                </a:lnTo>
                <a:lnTo>
                  <a:pt x="30600" y="2137423"/>
                </a:lnTo>
                <a:lnTo>
                  <a:pt x="30600" y="69763"/>
                </a:lnTo>
                <a:lnTo>
                  <a:pt x="10544" y="61456"/>
                </a:lnTo>
                <a:cubicBezTo>
                  <a:pt x="4030" y="54941"/>
                  <a:pt x="0" y="45941"/>
                  <a:pt x="0" y="36000"/>
                </a:cubicBezTo>
                <a:cubicBezTo>
                  <a:pt x="0" y="16118"/>
                  <a:pt x="16118" y="0"/>
                  <a:pt x="36000" y="0"/>
                </a:cubicBezTo>
                <a:close/>
              </a:path>
            </a:pathLst>
          </a:custGeom>
          <a:solidFill>
            <a:schemeClr val="accent2"/>
          </a:solidFill>
        </p:spPr>
        <p:txBody>
          <a:bodyPr vert="horz" wrap="square" lIns="91440" tIns="45720" rIns="91440" bIns="45720" rtlCol="0" anchor="ctr">
            <a:noAutofit/>
          </a:bodyPr>
          <a:lstStyle>
            <a:lvl1pPr>
              <a:defRPr lang="en-US" sz="1000" b="1" dirty="0">
                <a:solidFill>
                  <a:schemeClr val="tx1">
                    <a:lumMod val="75000"/>
                    <a:lumOff val="25000"/>
                    <a:alpha val="0"/>
                  </a:schemeClr>
                </a:solidFill>
                <a:ea typeface="Roboto" panose="02000000000000000000" pitchFamily="2" charset="0"/>
                <a:cs typeface="Roboto" panose="02000000000000000000" pitchFamily="2" charset="0"/>
              </a:defRPr>
            </a:lvl1pPr>
          </a:lstStyle>
          <a:p>
            <a:pPr marL="0" lvl="0" indent="0">
              <a:buNone/>
            </a:pPr>
            <a:r>
              <a:rPr lang="en-US" dirty="0"/>
              <a:t>.</a:t>
            </a:r>
          </a:p>
        </p:txBody>
      </p:sp>
      <p:sp>
        <p:nvSpPr>
          <p:cNvPr id="6" name="Footer Placeholder">
            <a:extLst>
              <a:ext uri="{FF2B5EF4-FFF2-40B4-BE49-F238E27FC236}">
                <a16:creationId xmlns:a16="http://schemas.microsoft.com/office/drawing/2014/main" id="{FB3C9F43-C181-3E39-A951-B4D713F8B7A3}"/>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31583124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Timeline I60V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7" name="Text Placeholder 16">
            <a:extLst>
              <a:ext uri="{FF2B5EF4-FFF2-40B4-BE49-F238E27FC236}">
                <a16:creationId xmlns:a16="http://schemas.microsoft.com/office/drawing/2014/main" id="{EC84EAB1-E974-12AE-EE13-726EF55F894F}"/>
              </a:ext>
            </a:extLst>
          </p:cNvPr>
          <p:cNvSpPr>
            <a:spLocks noGrp="1"/>
          </p:cNvSpPr>
          <p:nvPr>
            <p:ph type="body" sz="quarter" idx="51"/>
          </p:nvPr>
        </p:nvSpPr>
        <p:spPr>
          <a:xfrm>
            <a:off x="587376" y="2029446"/>
            <a:ext cx="3492500" cy="466903"/>
          </a:xfrm>
        </p:spPr>
        <p:txBody>
          <a:bodyPr vert="horz" lIns="91440" tIns="45720" rIns="91440" bIns="45720" rtlCol="0">
            <a:noAutofit/>
          </a:bodyPr>
          <a:lstStyle>
            <a:lvl1pPr marL="0" indent="0" algn="r">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63" name="Text Placeholder 7">
            <a:extLst>
              <a:ext uri="{FF2B5EF4-FFF2-40B4-BE49-F238E27FC236}">
                <a16:creationId xmlns:a16="http://schemas.microsoft.com/office/drawing/2014/main" id="{C31EA697-9465-908A-C2AA-378CBDE30C76}"/>
              </a:ext>
            </a:extLst>
          </p:cNvPr>
          <p:cNvSpPr>
            <a:spLocks noGrp="1"/>
          </p:cNvSpPr>
          <p:nvPr>
            <p:ph type="body" sz="quarter" idx="47"/>
          </p:nvPr>
        </p:nvSpPr>
        <p:spPr>
          <a:xfrm>
            <a:off x="587376" y="2557025"/>
            <a:ext cx="3492500" cy="865185"/>
          </a:xfrm>
        </p:spPr>
        <p:txBody>
          <a:bodyPr anchor="t">
            <a:noAutofit/>
          </a:bodyPr>
          <a:lstStyle>
            <a:lvl1pPr marL="0" indent="0" algn="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9" name="Text Placeholder 48">
            <a:extLst>
              <a:ext uri="{FF2B5EF4-FFF2-40B4-BE49-F238E27FC236}">
                <a16:creationId xmlns:a16="http://schemas.microsoft.com/office/drawing/2014/main" id="{5ABAF9EC-C388-DF55-8F2D-EE5E5E540801}"/>
              </a:ext>
            </a:extLst>
          </p:cNvPr>
          <p:cNvSpPr>
            <a:spLocks noGrp="1" noChangeAspect="1"/>
          </p:cNvSpPr>
          <p:nvPr>
            <p:ph type="body" sz="quarter" idx="71" hasCustomPrompt="1"/>
          </p:nvPr>
        </p:nvSpPr>
        <p:spPr>
          <a:xfrm>
            <a:off x="4680189" y="3185208"/>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cxnSp>
        <p:nvCxnSpPr>
          <p:cNvPr id="11" name="Straight Connector 10">
            <a:extLst>
              <a:ext uri="{FF2B5EF4-FFF2-40B4-BE49-F238E27FC236}">
                <a16:creationId xmlns:a16="http://schemas.microsoft.com/office/drawing/2014/main" id="{AFC9C01F-C3E0-AC7E-223D-42C477581D7D}"/>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25" name="Text Placeholder 16">
            <a:extLst>
              <a:ext uri="{FF2B5EF4-FFF2-40B4-BE49-F238E27FC236}">
                <a16:creationId xmlns:a16="http://schemas.microsoft.com/office/drawing/2014/main" id="{DCE48EB1-3A99-C500-98B0-77F7C418A390}"/>
              </a:ext>
            </a:extLst>
          </p:cNvPr>
          <p:cNvSpPr>
            <a:spLocks noGrp="1"/>
          </p:cNvSpPr>
          <p:nvPr>
            <p:ph type="body" sz="quarter" idx="72"/>
          </p:nvPr>
        </p:nvSpPr>
        <p:spPr>
          <a:xfrm>
            <a:off x="4328159" y="4881036"/>
            <a:ext cx="3535682" cy="466903"/>
          </a:xfrm>
        </p:spPr>
        <p:txBody>
          <a:bodyPr vert="horz" lIns="91440" tIns="45720" rIns="91440" bIns="45720" rtlCol="0">
            <a:noAutofit/>
          </a:bodyPr>
          <a:lstStyle>
            <a:lvl1pPr marL="0" indent="0" algn="ctr">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26" name="Text Placeholder 7">
            <a:extLst>
              <a:ext uri="{FF2B5EF4-FFF2-40B4-BE49-F238E27FC236}">
                <a16:creationId xmlns:a16="http://schemas.microsoft.com/office/drawing/2014/main" id="{7D403DF5-FE62-46D6-ECF6-7D3CD2C91EED}"/>
              </a:ext>
            </a:extLst>
          </p:cNvPr>
          <p:cNvSpPr>
            <a:spLocks noGrp="1"/>
          </p:cNvSpPr>
          <p:nvPr>
            <p:ph type="body" sz="quarter" idx="73"/>
          </p:nvPr>
        </p:nvSpPr>
        <p:spPr>
          <a:xfrm>
            <a:off x="4328159" y="5408615"/>
            <a:ext cx="3535682" cy="865185"/>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8" name="Text Placeholder 48">
            <a:extLst>
              <a:ext uri="{FF2B5EF4-FFF2-40B4-BE49-F238E27FC236}">
                <a16:creationId xmlns:a16="http://schemas.microsoft.com/office/drawing/2014/main" id="{96082106-FF66-AE5E-5F5C-C2F55E989EC2}"/>
              </a:ext>
            </a:extLst>
          </p:cNvPr>
          <p:cNvSpPr>
            <a:spLocks noGrp="1" noChangeAspect="1"/>
          </p:cNvSpPr>
          <p:nvPr>
            <p:ph type="body" sz="quarter" idx="75" hasCustomPrompt="1"/>
          </p:nvPr>
        </p:nvSpPr>
        <p:spPr>
          <a:xfrm>
            <a:off x="5988000" y="4493020"/>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30" name="Text Placeholder 16">
            <a:extLst>
              <a:ext uri="{FF2B5EF4-FFF2-40B4-BE49-F238E27FC236}">
                <a16:creationId xmlns:a16="http://schemas.microsoft.com/office/drawing/2014/main" id="{3DB5056D-BF10-42E0-BE14-1DC1288459B4}"/>
              </a:ext>
            </a:extLst>
          </p:cNvPr>
          <p:cNvSpPr>
            <a:spLocks noGrp="1"/>
          </p:cNvSpPr>
          <p:nvPr>
            <p:ph type="body" sz="quarter" idx="77"/>
          </p:nvPr>
        </p:nvSpPr>
        <p:spPr>
          <a:xfrm>
            <a:off x="8112126" y="2029446"/>
            <a:ext cx="3492500" cy="466903"/>
          </a:xfrm>
        </p:spPr>
        <p:txBody>
          <a:bodyPr vert="horz" lIns="91440" tIns="45720" rIns="91440" bIns="45720" rtlCol="0">
            <a:noAutofit/>
          </a:bodyPr>
          <a:lstStyle>
            <a:lvl1pPr marL="0" indent="0" algn="l">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31" name="Text Placeholder 7">
            <a:extLst>
              <a:ext uri="{FF2B5EF4-FFF2-40B4-BE49-F238E27FC236}">
                <a16:creationId xmlns:a16="http://schemas.microsoft.com/office/drawing/2014/main" id="{506EB237-F0E4-CAC9-C285-4762BB3B6479}"/>
              </a:ext>
            </a:extLst>
          </p:cNvPr>
          <p:cNvSpPr>
            <a:spLocks noGrp="1"/>
          </p:cNvSpPr>
          <p:nvPr>
            <p:ph type="body" sz="quarter" idx="78"/>
          </p:nvPr>
        </p:nvSpPr>
        <p:spPr>
          <a:xfrm>
            <a:off x="8112126" y="2557025"/>
            <a:ext cx="3492500" cy="865185"/>
          </a:xfrm>
        </p:spPr>
        <p:txBody>
          <a:bodyPr anchor="t">
            <a:noAutofit/>
          </a:bodyPr>
          <a:lstStyle>
            <a:lvl1pPr marL="0" indent="0" algn="l">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4" name="Text Placeholder 48">
            <a:extLst>
              <a:ext uri="{FF2B5EF4-FFF2-40B4-BE49-F238E27FC236}">
                <a16:creationId xmlns:a16="http://schemas.microsoft.com/office/drawing/2014/main" id="{F914599B-48AA-F343-165E-EBEE8CBF4E5D}"/>
              </a:ext>
            </a:extLst>
          </p:cNvPr>
          <p:cNvSpPr>
            <a:spLocks noGrp="1" noChangeAspect="1"/>
          </p:cNvSpPr>
          <p:nvPr>
            <p:ph type="body" sz="quarter" idx="80" hasCustomPrompt="1"/>
          </p:nvPr>
        </p:nvSpPr>
        <p:spPr>
          <a:xfrm>
            <a:off x="7304667" y="3185208"/>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grpSp>
        <p:nvGrpSpPr>
          <p:cNvPr id="5" name="Group 4">
            <a:extLst>
              <a:ext uri="{FF2B5EF4-FFF2-40B4-BE49-F238E27FC236}">
                <a16:creationId xmlns:a16="http://schemas.microsoft.com/office/drawing/2014/main" id="{F5D05E8D-839E-F3ED-31DC-BDDEA886249B}"/>
              </a:ext>
            </a:extLst>
          </p:cNvPr>
          <p:cNvGrpSpPr/>
          <p:nvPr userDrawn="1"/>
        </p:nvGrpSpPr>
        <p:grpSpPr>
          <a:xfrm>
            <a:off x="4134283" y="3293208"/>
            <a:ext cx="3923434" cy="1307812"/>
            <a:chOff x="4134283" y="2771991"/>
            <a:chExt cx="3923434" cy="1307812"/>
          </a:xfrm>
        </p:grpSpPr>
        <p:grpSp>
          <p:nvGrpSpPr>
            <p:cNvPr id="6" name="Group 5">
              <a:extLst>
                <a:ext uri="{FF2B5EF4-FFF2-40B4-BE49-F238E27FC236}">
                  <a16:creationId xmlns:a16="http://schemas.microsoft.com/office/drawing/2014/main" id="{DB9AA7C8-0074-04C1-E7B6-7E00B434E5FF}"/>
                </a:ext>
              </a:extLst>
            </p:cNvPr>
            <p:cNvGrpSpPr/>
            <p:nvPr userDrawn="1"/>
          </p:nvGrpSpPr>
          <p:grpSpPr>
            <a:xfrm>
              <a:off x="4134283" y="2771991"/>
              <a:ext cx="3923434" cy="1307812"/>
              <a:chOff x="4134283" y="2768888"/>
              <a:chExt cx="3923434" cy="1307812"/>
            </a:xfrm>
          </p:grpSpPr>
          <p:sp>
            <p:nvSpPr>
              <p:cNvPr id="13" name="Arc 47">
                <a:extLst>
                  <a:ext uri="{FF2B5EF4-FFF2-40B4-BE49-F238E27FC236}">
                    <a16:creationId xmlns:a16="http://schemas.microsoft.com/office/drawing/2014/main" id="{9ACEC3BC-B83B-589B-2555-997353274F56}"/>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14" name="Arc 48">
                <a:extLst>
                  <a:ext uri="{FF2B5EF4-FFF2-40B4-BE49-F238E27FC236}">
                    <a16:creationId xmlns:a16="http://schemas.microsoft.com/office/drawing/2014/main" id="{6323E563-6813-4328-AE24-FF846E56C67D}"/>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49">
                <a:extLst>
                  <a:ext uri="{FF2B5EF4-FFF2-40B4-BE49-F238E27FC236}">
                    <a16:creationId xmlns:a16="http://schemas.microsoft.com/office/drawing/2014/main" id="{9A5A2F5D-9FCB-DE07-7CD2-73A82A6661A7}"/>
                  </a:ext>
                </a:extLst>
              </p:cNvPr>
              <p:cNvSpPr/>
              <p:nvPr userDrawn="1"/>
            </p:nvSpPr>
            <p:spPr>
              <a:xfrm>
                <a:off x="6749906"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8" name="Group 7">
              <a:extLst>
                <a:ext uri="{FF2B5EF4-FFF2-40B4-BE49-F238E27FC236}">
                  <a16:creationId xmlns:a16="http://schemas.microsoft.com/office/drawing/2014/main" id="{C2B7D95F-742B-91FB-3495-B2715E46AA81}"/>
                </a:ext>
              </a:extLst>
            </p:cNvPr>
            <p:cNvGrpSpPr/>
            <p:nvPr userDrawn="1"/>
          </p:nvGrpSpPr>
          <p:grpSpPr>
            <a:xfrm>
              <a:off x="4134283" y="2771991"/>
              <a:ext cx="3923434" cy="1307812"/>
              <a:chOff x="4134283" y="2775094"/>
              <a:chExt cx="3923434" cy="1307812"/>
            </a:xfrm>
          </p:grpSpPr>
          <p:sp>
            <p:nvSpPr>
              <p:cNvPr id="9" name="Arc 8">
                <a:extLst>
                  <a:ext uri="{FF2B5EF4-FFF2-40B4-BE49-F238E27FC236}">
                    <a16:creationId xmlns:a16="http://schemas.microsoft.com/office/drawing/2014/main" id="{DBC7740C-7521-5E87-CFD8-10093857E681}"/>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Arc 9">
                <a:extLst>
                  <a:ext uri="{FF2B5EF4-FFF2-40B4-BE49-F238E27FC236}">
                    <a16:creationId xmlns:a16="http://schemas.microsoft.com/office/drawing/2014/main" id="{C1CEC87D-1E16-7701-8ADC-3AD7A0DB4D9C}"/>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11">
                <a:extLst>
                  <a:ext uri="{FF2B5EF4-FFF2-40B4-BE49-F238E27FC236}">
                    <a16:creationId xmlns:a16="http://schemas.microsoft.com/office/drawing/2014/main" id="{ACEA2CBD-1649-A7EA-2335-1E128D0C5555}"/>
                  </a:ext>
                </a:extLst>
              </p:cNvPr>
              <p:cNvSpPr/>
              <p:nvPr userDrawn="1"/>
            </p:nvSpPr>
            <p:spPr>
              <a:xfrm>
                <a:off x="6749906"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
        <p:nvSpPr>
          <p:cNvPr id="18" name="Text Placeholder 16">
            <a:extLst>
              <a:ext uri="{FF2B5EF4-FFF2-40B4-BE49-F238E27FC236}">
                <a16:creationId xmlns:a16="http://schemas.microsoft.com/office/drawing/2014/main" id="{C6685678-08BA-FEBD-E9EA-34DA7F14A9F3}"/>
              </a:ext>
            </a:extLst>
          </p:cNvPr>
          <p:cNvSpPr>
            <a:spLocks noGrp="1"/>
          </p:cNvSpPr>
          <p:nvPr>
            <p:ph type="body" sz="quarter" idx="55" hasCustomPrompt="1"/>
          </p:nvPr>
        </p:nvSpPr>
        <p:spPr>
          <a:xfrm>
            <a:off x="4165416" y="3799083"/>
            <a:ext cx="1254794"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27" name="Text Placeholder 16">
            <a:extLst>
              <a:ext uri="{FF2B5EF4-FFF2-40B4-BE49-F238E27FC236}">
                <a16:creationId xmlns:a16="http://schemas.microsoft.com/office/drawing/2014/main" id="{16071914-5639-2A44-5FFA-564F95904B49}"/>
              </a:ext>
            </a:extLst>
          </p:cNvPr>
          <p:cNvSpPr>
            <a:spLocks noGrp="1"/>
          </p:cNvSpPr>
          <p:nvPr>
            <p:ph type="body" sz="quarter" idx="74" hasCustomPrompt="1"/>
          </p:nvPr>
        </p:nvSpPr>
        <p:spPr>
          <a:xfrm>
            <a:off x="5475343" y="3799083"/>
            <a:ext cx="1254794"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33" name="Text Placeholder 16">
            <a:extLst>
              <a:ext uri="{FF2B5EF4-FFF2-40B4-BE49-F238E27FC236}">
                <a16:creationId xmlns:a16="http://schemas.microsoft.com/office/drawing/2014/main" id="{205E33DF-01F4-8187-B7D4-577332CC5C31}"/>
              </a:ext>
            </a:extLst>
          </p:cNvPr>
          <p:cNvSpPr>
            <a:spLocks noGrp="1"/>
          </p:cNvSpPr>
          <p:nvPr>
            <p:ph type="body" sz="quarter" idx="79" hasCustomPrompt="1"/>
          </p:nvPr>
        </p:nvSpPr>
        <p:spPr>
          <a:xfrm>
            <a:off x="6785270" y="3799083"/>
            <a:ext cx="1254794"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4" name="Footer Placeholder">
            <a:extLst>
              <a:ext uri="{FF2B5EF4-FFF2-40B4-BE49-F238E27FC236}">
                <a16:creationId xmlns:a16="http://schemas.microsoft.com/office/drawing/2014/main" id="{2C7B83D4-DCCC-5FB0-3294-85CCCED2564A}"/>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457794485"/>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Timeline I60V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7" name="Text Placeholder 16">
            <a:extLst>
              <a:ext uri="{FF2B5EF4-FFF2-40B4-BE49-F238E27FC236}">
                <a16:creationId xmlns:a16="http://schemas.microsoft.com/office/drawing/2014/main" id="{EC84EAB1-E974-12AE-EE13-726EF55F894F}"/>
              </a:ext>
            </a:extLst>
          </p:cNvPr>
          <p:cNvSpPr>
            <a:spLocks noGrp="1"/>
          </p:cNvSpPr>
          <p:nvPr>
            <p:ph type="body" sz="quarter" idx="51"/>
          </p:nvPr>
        </p:nvSpPr>
        <p:spPr>
          <a:xfrm>
            <a:off x="597175" y="3281781"/>
            <a:ext cx="2672968" cy="577288"/>
          </a:xfrm>
        </p:spPr>
        <p:txBody>
          <a:bodyPr vert="horz" lIns="91440" tIns="45720" rIns="91440" bIns="45720" rtlCol="0" anchor="b">
            <a:noAutofit/>
          </a:bodyPr>
          <a:lstStyle>
            <a:lvl1pPr marL="0" indent="0" algn="r">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63" name="Text Placeholder 7">
            <a:extLst>
              <a:ext uri="{FF2B5EF4-FFF2-40B4-BE49-F238E27FC236}">
                <a16:creationId xmlns:a16="http://schemas.microsoft.com/office/drawing/2014/main" id="{C31EA697-9465-908A-C2AA-378CBDE30C76}"/>
              </a:ext>
            </a:extLst>
          </p:cNvPr>
          <p:cNvSpPr>
            <a:spLocks noGrp="1"/>
          </p:cNvSpPr>
          <p:nvPr>
            <p:ph type="body" sz="quarter" idx="47"/>
          </p:nvPr>
        </p:nvSpPr>
        <p:spPr>
          <a:xfrm>
            <a:off x="597175" y="3919743"/>
            <a:ext cx="2672968" cy="768443"/>
          </a:xfrm>
        </p:spPr>
        <p:txBody>
          <a:bodyPr anchor="t">
            <a:noAutofit/>
          </a:bodyPr>
          <a:lstStyle>
            <a:lvl1pPr marL="0" indent="0" algn="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9" name="Text Placeholder 48">
            <a:extLst>
              <a:ext uri="{FF2B5EF4-FFF2-40B4-BE49-F238E27FC236}">
                <a16:creationId xmlns:a16="http://schemas.microsoft.com/office/drawing/2014/main" id="{5ABAF9EC-C388-DF55-8F2D-EE5E5E540801}"/>
              </a:ext>
            </a:extLst>
          </p:cNvPr>
          <p:cNvSpPr>
            <a:spLocks noGrp="1" noChangeAspect="1"/>
          </p:cNvSpPr>
          <p:nvPr>
            <p:ph type="body" sz="quarter" idx="71" hasCustomPrompt="1"/>
          </p:nvPr>
        </p:nvSpPr>
        <p:spPr>
          <a:xfrm>
            <a:off x="4028495" y="3182733"/>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cxnSp>
        <p:nvCxnSpPr>
          <p:cNvPr id="11" name="Straight Connector 10">
            <a:extLst>
              <a:ext uri="{FF2B5EF4-FFF2-40B4-BE49-F238E27FC236}">
                <a16:creationId xmlns:a16="http://schemas.microsoft.com/office/drawing/2014/main" id="{AFC9C01F-C3E0-AC7E-223D-42C477581D7D}"/>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12" name="Text Placeholder 16">
            <a:extLst>
              <a:ext uri="{FF2B5EF4-FFF2-40B4-BE49-F238E27FC236}">
                <a16:creationId xmlns:a16="http://schemas.microsoft.com/office/drawing/2014/main" id="{0AAC396F-7263-C8C1-0C85-396AD24FB493}"/>
              </a:ext>
            </a:extLst>
          </p:cNvPr>
          <p:cNvSpPr>
            <a:spLocks noGrp="1"/>
          </p:cNvSpPr>
          <p:nvPr>
            <p:ph type="body" sz="quarter" idx="72"/>
          </p:nvPr>
        </p:nvSpPr>
        <p:spPr>
          <a:xfrm>
            <a:off x="3979624" y="4963732"/>
            <a:ext cx="2812423" cy="466903"/>
          </a:xfrm>
        </p:spPr>
        <p:txBody>
          <a:bodyPr vert="horz" lIns="91440" tIns="45720" rIns="91440" bIns="45720" rtlCol="0">
            <a:noAutofit/>
          </a:bodyPr>
          <a:lstStyle>
            <a:lvl1pPr marL="0" indent="0" algn="ctr">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13" name="Text Placeholder 7">
            <a:extLst>
              <a:ext uri="{FF2B5EF4-FFF2-40B4-BE49-F238E27FC236}">
                <a16:creationId xmlns:a16="http://schemas.microsoft.com/office/drawing/2014/main" id="{413EC276-8034-0527-9A08-2C71DE2ACD11}"/>
              </a:ext>
            </a:extLst>
          </p:cNvPr>
          <p:cNvSpPr>
            <a:spLocks noGrp="1"/>
          </p:cNvSpPr>
          <p:nvPr>
            <p:ph type="body" sz="quarter" idx="73"/>
          </p:nvPr>
        </p:nvSpPr>
        <p:spPr>
          <a:xfrm>
            <a:off x="3979624" y="5491310"/>
            <a:ext cx="2812423" cy="768443"/>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48">
            <a:extLst>
              <a:ext uri="{FF2B5EF4-FFF2-40B4-BE49-F238E27FC236}">
                <a16:creationId xmlns:a16="http://schemas.microsoft.com/office/drawing/2014/main" id="{215AFEAA-6DAC-1531-AEAB-E3B1D8A7688F}"/>
              </a:ext>
            </a:extLst>
          </p:cNvPr>
          <p:cNvSpPr>
            <a:spLocks noGrp="1" noChangeAspect="1"/>
          </p:cNvSpPr>
          <p:nvPr>
            <p:ph type="body" sz="quarter" idx="75" hasCustomPrompt="1"/>
          </p:nvPr>
        </p:nvSpPr>
        <p:spPr>
          <a:xfrm>
            <a:off x="5336578" y="4481592"/>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7" name="Text Placeholder 16">
            <a:extLst>
              <a:ext uri="{FF2B5EF4-FFF2-40B4-BE49-F238E27FC236}">
                <a16:creationId xmlns:a16="http://schemas.microsoft.com/office/drawing/2014/main" id="{6658CC14-B7C2-B1FF-F9AE-540C6E2B2082}"/>
              </a:ext>
            </a:extLst>
          </p:cNvPr>
          <p:cNvSpPr>
            <a:spLocks noGrp="1"/>
          </p:cNvSpPr>
          <p:nvPr>
            <p:ph type="body" sz="quarter" idx="77"/>
          </p:nvPr>
        </p:nvSpPr>
        <p:spPr>
          <a:xfrm>
            <a:off x="5307451" y="1728144"/>
            <a:ext cx="2812423" cy="466903"/>
          </a:xfrm>
        </p:spPr>
        <p:txBody>
          <a:bodyPr vert="horz" lIns="91440" tIns="45720" rIns="91440" bIns="45720" rtlCol="0">
            <a:noAutofit/>
          </a:bodyPr>
          <a:lstStyle>
            <a:lvl1pPr marL="0" indent="0" algn="ctr">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19" name="Text Placeholder 7">
            <a:extLst>
              <a:ext uri="{FF2B5EF4-FFF2-40B4-BE49-F238E27FC236}">
                <a16:creationId xmlns:a16="http://schemas.microsoft.com/office/drawing/2014/main" id="{00AA5C77-2D6A-1350-8969-01252F86D530}"/>
              </a:ext>
            </a:extLst>
          </p:cNvPr>
          <p:cNvSpPr>
            <a:spLocks noGrp="1"/>
          </p:cNvSpPr>
          <p:nvPr>
            <p:ph type="body" sz="quarter" idx="78"/>
          </p:nvPr>
        </p:nvSpPr>
        <p:spPr>
          <a:xfrm>
            <a:off x="5307451" y="2255722"/>
            <a:ext cx="2812423" cy="768443"/>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1" name="Text Placeholder 48">
            <a:extLst>
              <a:ext uri="{FF2B5EF4-FFF2-40B4-BE49-F238E27FC236}">
                <a16:creationId xmlns:a16="http://schemas.microsoft.com/office/drawing/2014/main" id="{27A306CC-3A44-265A-7D50-E1AF86E0381D}"/>
              </a:ext>
            </a:extLst>
          </p:cNvPr>
          <p:cNvSpPr>
            <a:spLocks noGrp="1" noChangeAspect="1"/>
          </p:cNvSpPr>
          <p:nvPr>
            <p:ph type="body" sz="quarter" idx="80" hasCustomPrompt="1"/>
          </p:nvPr>
        </p:nvSpPr>
        <p:spPr>
          <a:xfrm>
            <a:off x="6644661" y="3182733"/>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23" name="Text Placeholder 16">
            <a:extLst>
              <a:ext uri="{FF2B5EF4-FFF2-40B4-BE49-F238E27FC236}">
                <a16:creationId xmlns:a16="http://schemas.microsoft.com/office/drawing/2014/main" id="{156135C8-5948-7FB7-ADF6-E8264DEF6849}"/>
              </a:ext>
            </a:extLst>
          </p:cNvPr>
          <p:cNvSpPr>
            <a:spLocks noGrp="1"/>
          </p:cNvSpPr>
          <p:nvPr>
            <p:ph type="body" sz="quarter" idx="82"/>
          </p:nvPr>
        </p:nvSpPr>
        <p:spPr>
          <a:xfrm>
            <a:off x="8959364" y="3291187"/>
            <a:ext cx="2672968" cy="577288"/>
          </a:xfrm>
        </p:spPr>
        <p:txBody>
          <a:bodyPr vert="horz" lIns="91440" tIns="45720" rIns="91440" bIns="45720" rtlCol="0" anchor="b">
            <a:noAutofit/>
          </a:bodyPr>
          <a:lstStyle>
            <a:lvl1pPr marL="0" indent="0" algn="l">
              <a:buFont typeface="+mj-lt"/>
              <a:buNone/>
              <a:defRPr lang="en-US" sz="1800" b="1" dirty="0">
                <a:solidFill>
                  <a:schemeClr val="tx1"/>
                </a:solidFill>
              </a:defRPr>
            </a:lvl1pPr>
          </a:lstStyle>
          <a:p>
            <a:pPr marL="228600" lvl="0" indent="-228600">
              <a:lnSpc>
                <a:spcPct val="100000"/>
              </a:lnSpc>
              <a:spcBef>
                <a:spcPts val="0"/>
              </a:spcBef>
            </a:pPr>
            <a:r>
              <a:rPr lang="en-US" dirty="0"/>
              <a:t>Click to edit Master text</a:t>
            </a:r>
          </a:p>
        </p:txBody>
      </p:sp>
      <p:sp>
        <p:nvSpPr>
          <p:cNvPr id="24" name="Text Placeholder 7">
            <a:extLst>
              <a:ext uri="{FF2B5EF4-FFF2-40B4-BE49-F238E27FC236}">
                <a16:creationId xmlns:a16="http://schemas.microsoft.com/office/drawing/2014/main" id="{2C0C2B82-533E-FE45-0952-76449056FECB}"/>
              </a:ext>
            </a:extLst>
          </p:cNvPr>
          <p:cNvSpPr>
            <a:spLocks noGrp="1"/>
          </p:cNvSpPr>
          <p:nvPr>
            <p:ph type="body" sz="quarter" idx="83"/>
          </p:nvPr>
        </p:nvSpPr>
        <p:spPr>
          <a:xfrm>
            <a:off x="8959364" y="3929149"/>
            <a:ext cx="2672968" cy="768443"/>
          </a:xfrm>
        </p:spPr>
        <p:txBody>
          <a:bodyPr anchor="t">
            <a:noAutofit/>
          </a:bodyPr>
          <a:lstStyle>
            <a:lvl1pPr marL="0" indent="0" algn="l">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6" name="Text Placeholder 48">
            <a:extLst>
              <a:ext uri="{FF2B5EF4-FFF2-40B4-BE49-F238E27FC236}">
                <a16:creationId xmlns:a16="http://schemas.microsoft.com/office/drawing/2014/main" id="{93F5A8D2-8FA8-6C58-BB04-F1808C7AF8FD}"/>
              </a:ext>
            </a:extLst>
          </p:cNvPr>
          <p:cNvSpPr>
            <a:spLocks noGrp="1" noChangeAspect="1"/>
          </p:cNvSpPr>
          <p:nvPr>
            <p:ph type="body" sz="quarter" idx="85" hasCustomPrompt="1"/>
          </p:nvPr>
        </p:nvSpPr>
        <p:spPr>
          <a:xfrm>
            <a:off x="7952745" y="4475922"/>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grpSp>
        <p:nvGrpSpPr>
          <p:cNvPr id="5" name="Group 4">
            <a:extLst>
              <a:ext uri="{FF2B5EF4-FFF2-40B4-BE49-F238E27FC236}">
                <a16:creationId xmlns:a16="http://schemas.microsoft.com/office/drawing/2014/main" id="{E33766D6-3864-AF78-EF13-F9FBDC659144}"/>
              </a:ext>
            </a:extLst>
          </p:cNvPr>
          <p:cNvGrpSpPr/>
          <p:nvPr userDrawn="1"/>
        </p:nvGrpSpPr>
        <p:grpSpPr>
          <a:xfrm>
            <a:off x="3480378" y="3281780"/>
            <a:ext cx="5231244" cy="1307812"/>
            <a:chOff x="4134283" y="3357980"/>
            <a:chExt cx="5231244" cy="1307812"/>
          </a:xfrm>
        </p:grpSpPr>
        <p:grpSp>
          <p:nvGrpSpPr>
            <p:cNvPr id="6" name="Group 5">
              <a:extLst>
                <a:ext uri="{FF2B5EF4-FFF2-40B4-BE49-F238E27FC236}">
                  <a16:creationId xmlns:a16="http://schemas.microsoft.com/office/drawing/2014/main" id="{2228961B-FD9F-1940-52B1-BEB4CE3393FB}"/>
                </a:ext>
              </a:extLst>
            </p:cNvPr>
            <p:cNvGrpSpPr/>
            <p:nvPr userDrawn="1"/>
          </p:nvGrpSpPr>
          <p:grpSpPr>
            <a:xfrm>
              <a:off x="6749905" y="3357980"/>
              <a:ext cx="2615622" cy="1307812"/>
              <a:chOff x="4134283" y="2768888"/>
              <a:chExt cx="2615622" cy="1307812"/>
            </a:xfrm>
          </p:grpSpPr>
          <p:sp>
            <p:nvSpPr>
              <p:cNvPr id="31" name="Arc 47">
                <a:extLst>
                  <a:ext uri="{FF2B5EF4-FFF2-40B4-BE49-F238E27FC236}">
                    <a16:creationId xmlns:a16="http://schemas.microsoft.com/office/drawing/2014/main" id="{0FE8E7AA-4882-4D1E-E185-4D8A49910797}"/>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3" name="Arc 48">
                <a:extLst>
                  <a:ext uri="{FF2B5EF4-FFF2-40B4-BE49-F238E27FC236}">
                    <a16:creationId xmlns:a16="http://schemas.microsoft.com/office/drawing/2014/main" id="{3EDAFEA4-8FB6-42C8-94B2-7C10A36F5E24}"/>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8" name="Group 7">
              <a:extLst>
                <a:ext uri="{FF2B5EF4-FFF2-40B4-BE49-F238E27FC236}">
                  <a16:creationId xmlns:a16="http://schemas.microsoft.com/office/drawing/2014/main" id="{38ACB63A-04F6-1127-48CB-CFC24148A465}"/>
                </a:ext>
              </a:extLst>
            </p:cNvPr>
            <p:cNvGrpSpPr/>
            <p:nvPr userDrawn="1"/>
          </p:nvGrpSpPr>
          <p:grpSpPr>
            <a:xfrm>
              <a:off x="4134283" y="3357980"/>
              <a:ext cx="2615622" cy="1307812"/>
              <a:chOff x="4134283" y="2768888"/>
              <a:chExt cx="2615622" cy="1307812"/>
            </a:xfrm>
          </p:grpSpPr>
          <p:sp>
            <p:nvSpPr>
              <p:cNvPr id="29" name="Arc 47">
                <a:extLst>
                  <a:ext uri="{FF2B5EF4-FFF2-40B4-BE49-F238E27FC236}">
                    <a16:creationId xmlns:a16="http://schemas.microsoft.com/office/drawing/2014/main" id="{CD9A94C1-93DD-B053-5B82-C7352A77ABBC}"/>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Arc 48">
                <a:extLst>
                  <a:ext uri="{FF2B5EF4-FFF2-40B4-BE49-F238E27FC236}">
                    <a16:creationId xmlns:a16="http://schemas.microsoft.com/office/drawing/2014/main" id="{EAC218BB-3A4A-F13B-79D0-8F64C273F9E5}"/>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FE6B89B5-7D4D-8D73-0526-8233751C7CFD}"/>
                </a:ext>
              </a:extLst>
            </p:cNvPr>
            <p:cNvGrpSpPr/>
            <p:nvPr userDrawn="1"/>
          </p:nvGrpSpPr>
          <p:grpSpPr>
            <a:xfrm>
              <a:off x="4134283" y="3357980"/>
              <a:ext cx="2615622" cy="1307812"/>
              <a:chOff x="4134283" y="2775094"/>
              <a:chExt cx="2615622" cy="1307812"/>
            </a:xfrm>
          </p:grpSpPr>
          <p:sp>
            <p:nvSpPr>
              <p:cNvPr id="27" name="Arc 26">
                <a:extLst>
                  <a:ext uri="{FF2B5EF4-FFF2-40B4-BE49-F238E27FC236}">
                    <a16:creationId xmlns:a16="http://schemas.microsoft.com/office/drawing/2014/main" id="{0E63A774-214B-FE99-F752-C1FC29E1F2C0}"/>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Arc 27">
                <a:extLst>
                  <a:ext uri="{FF2B5EF4-FFF2-40B4-BE49-F238E27FC236}">
                    <a16:creationId xmlns:a16="http://schemas.microsoft.com/office/drawing/2014/main" id="{4CFE7DC1-01EA-EFFA-C1F4-6F5E78F6AACD}"/>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0" name="Group 9">
              <a:extLst>
                <a:ext uri="{FF2B5EF4-FFF2-40B4-BE49-F238E27FC236}">
                  <a16:creationId xmlns:a16="http://schemas.microsoft.com/office/drawing/2014/main" id="{FF0B1E4A-93EC-E2BA-71CB-BFC318858D9B}"/>
                </a:ext>
              </a:extLst>
            </p:cNvPr>
            <p:cNvGrpSpPr/>
            <p:nvPr userDrawn="1"/>
          </p:nvGrpSpPr>
          <p:grpSpPr>
            <a:xfrm>
              <a:off x="6749905" y="3357980"/>
              <a:ext cx="2615622" cy="1307812"/>
              <a:chOff x="4134283" y="2775094"/>
              <a:chExt cx="2615622" cy="1307812"/>
            </a:xfrm>
          </p:grpSpPr>
          <p:sp>
            <p:nvSpPr>
              <p:cNvPr id="25" name="Arc 24">
                <a:extLst>
                  <a:ext uri="{FF2B5EF4-FFF2-40B4-BE49-F238E27FC236}">
                    <a16:creationId xmlns:a16="http://schemas.microsoft.com/office/drawing/2014/main" id="{BEEF1A77-B50F-2E58-0A85-A218EAD17D2B}"/>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Arc 25">
                <a:extLst>
                  <a:ext uri="{FF2B5EF4-FFF2-40B4-BE49-F238E27FC236}">
                    <a16:creationId xmlns:a16="http://schemas.microsoft.com/office/drawing/2014/main" id="{D3310C25-3968-D6CB-4100-928E5DE77E3B}"/>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
        <p:nvSpPr>
          <p:cNvPr id="18" name="Text Placeholder 16">
            <a:extLst>
              <a:ext uri="{FF2B5EF4-FFF2-40B4-BE49-F238E27FC236}">
                <a16:creationId xmlns:a16="http://schemas.microsoft.com/office/drawing/2014/main" id="{C6685678-08BA-FEBD-E9EA-34DA7F14A9F3}"/>
              </a:ext>
            </a:extLst>
          </p:cNvPr>
          <p:cNvSpPr>
            <a:spLocks noGrp="1"/>
          </p:cNvSpPr>
          <p:nvPr>
            <p:ph type="body" sz="quarter" idx="55" hasCustomPrompt="1"/>
          </p:nvPr>
        </p:nvSpPr>
        <p:spPr>
          <a:xfrm>
            <a:off x="3503467" y="3799121"/>
            <a:ext cx="1256400"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4" name="Text Placeholder 16">
            <a:extLst>
              <a:ext uri="{FF2B5EF4-FFF2-40B4-BE49-F238E27FC236}">
                <a16:creationId xmlns:a16="http://schemas.microsoft.com/office/drawing/2014/main" id="{AB35A6E7-305A-108E-D89A-5E9A21C0872C}"/>
              </a:ext>
            </a:extLst>
          </p:cNvPr>
          <p:cNvSpPr>
            <a:spLocks noGrp="1"/>
          </p:cNvSpPr>
          <p:nvPr>
            <p:ph type="body" sz="quarter" idx="74" hasCustomPrompt="1"/>
          </p:nvPr>
        </p:nvSpPr>
        <p:spPr>
          <a:xfrm>
            <a:off x="4812150" y="3799121"/>
            <a:ext cx="1256400"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20" name="Text Placeholder 16">
            <a:extLst>
              <a:ext uri="{FF2B5EF4-FFF2-40B4-BE49-F238E27FC236}">
                <a16:creationId xmlns:a16="http://schemas.microsoft.com/office/drawing/2014/main" id="{2B45D01D-B5CD-D2D3-A425-857DC4F5DD11}"/>
              </a:ext>
            </a:extLst>
          </p:cNvPr>
          <p:cNvSpPr>
            <a:spLocks noGrp="1"/>
          </p:cNvSpPr>
          <p:nvPr>
            <p:ph type="body" sz="quarter" idx="79" hasCustomPrompt="1"/>
          </p:nvPr>
        </p:nvSpPr>
        <p:spPr>
          <a:xfrm>
            <a:off x="6120833" y="3799121"/>
            <a:ext cx="1256400"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32" name="Text Placeholder 16">
            <a:extLst>
              <a:ext uri="{FF2B5EF4-FFF2-40B4-BE49-F238E27FC236}">
                <a16:creationId xmlns:a16="http://schemas.microsoft.com/office/drawing/2014/main" id="{FC0BA3A9-B527-C745-8D9D-22167A95FACE}"/>
              </a:ext>
            </a:extLst>
          </p:cNvPr>
          <p:cNvSpPr>
            <a:spLocks noGrp="1"/>
          </p:cNvSpPr>
          <p:nvPr>
            <p:ph type="body" sz="quarter" idx="84" hasCustomPrompt="1"/>
          </p:nvPr>
        </p:nvSpPr>
        <p:spPr>
          <a:xfrm>
            <a:off x="7429516" y="3799121"/>
            <a:ext cx="1256400" cy="273131"/>
          </a:xfrm>
        </p:spPr>
        <p:txBody>
          <a:bodyPr vert="horz" lIns="91440" tIns="45720" rIns="91440" bIns="45720" rtlCol="0" anchor="ctr">
            <a:noAutofit/>
          </a:bodyPr>
          <a:lstStyle>
            <a:lvl1pPr marL="0" indent="0" algn="ctr">
              <a:buNone/>
              <a:defRPr lang="en-US" sz="17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4" name="Footer Placeholder">
            <a:extLst>
              <a:ext uri="{FF2B5EF4-FFF2-40B4-BE49-F238E27FC236}">
                <a16:creationId xmlns:a16="http://schemas.microsoft.com/office/drawing/2014/main" id="{74E2CEDB-57B1-B573-F1AC-E7FED2BCB77A}"/>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54262032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Timeline I60V7">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9EB0BBD-0ADB-75A0-16FB-CBFE991CE261}"/>
              </a:ext>
            </a:extLst>
          </p:cNvPr>
          <p:cNvGrpSpPr/>
          <p:nvPr userDrawn="1"/>
        </p:nvGrpSpPr>
        <p:grpSpPr>
          <a:xfrm>
            <a:off x="2826473" y="3273568"/>
            <a:ext cx="6539055" cy="1307812"/>
            <a:chOff x="3480378" y="3357980"/>
            <a:chExt cx="6539055" cy="1307812"/>
          </a:xfrm>
        </p:grpSpPr>
        <p:sp>
          <p:nvSpPr>
            <p:cNvPr id="5" name="Arc 47">
              <a:extLst>
                <a:ext uri="{FF2B5EF4-FFF2-40B4-BE49-F238E27FC236}">
                  <a16:creationId xmlns:a16="http://schemas.microsoft.com/office/drawing/2014/main" id="{372FDC1B-B06E-FF3E-3534-969365A90C77}"/>
                </a:ext>
              </a:extLst>
            </p:cNvPr>
            <p:cNvSpPr/>
            <p:nvPr userDrawn="1"/>
          </p:nvSpPr>
          <p:spPr>
            <a:xfrm>
              <a:off x="871162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Arc 47">
              <a:extLst>
                <a:ext uri="{FF2B5EF4-FFF2-40B4-BE49-F238E27FC236}">
                  <a16:creationId xmlns:a16="http://schemas.microsoft.com/office/drawing/2014/main" id="{8D1E8923-4103-B402-1277-0DA9D04B4C93}"/>
                </a:ext>
              </a:extLst>
            </p:cNvPr>
            <p:cNvSpPr/>
            <p:nvPr userDrawn="1"/>
          </p:nvSpPr>
          <p:spPr>
            <a:xfrm>
              <a:off x="6096000"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Arc 48">
              <a:extLst>
                <a:ext uri="{FF2B5EF4-FFF2-40B4-BE49-F238E27FC236}">
                  <a16:creationId xmlns:a16="http://schemas.microsoft.com/office/drawing/2014/main" id="{1005B6A9-7014-88C3-9077-CCAB90419154}"/>
                </a:ext>
              </a:extLst>
            </p:cNvPr>
            <p:cNvSpPr/>
            <p:nvPr userDrawn="1"/>
          </p:nvSpPr>
          <p:spPr>
            <a:xfrm flipV="1">
              <a:off x="7403811"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Arc 47">
              <a:extLst>
                <a:ext uri="{FF2B5EF4-FFF2-40B4-BE49-F238E27FC236}">
                  <a16:creationId xmlns:a16="http://schemas.microsoft.com/office/drawing/2014/main" id="{21167CCF-7046-7793-EFB9-54B60E1DD42F}"/>
                </a:ext>
              </a:extLst>
            </p:cNvPr>
            <p:cNvSpPr/>
            <p:nvPr userDrawn="1"/>
          </p:nvSpPr>
          <p:spPr>
            <a:xfrm>
              <a:off x="3480378"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Arc 48">
              <a:extLst>
                <a:ext uri="{FF2B5EF4-FFF2-40B4-BE49-F238E27FC236}">
                  <a16:creationId xmlns:a16="http://schemas.microsoft.com/office/drawing/2014/main" id="{E18038DA-4B97-5AAA-D5E3-839950749852}"/>
                </a:ext>
              </a:extLst>
            </p:cNvPr>
            <p:cNvSpPr/>
            <p:nvPr userDrawn="1"/>
          </p:nvSpPr>
          <p:spPr>
            <a:xfrm flipV="1">
              <a:off x="4788189"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11">
              <a:extLst>
                <a:ext uri="{FF2B5EF4-FFF2-40B4-BE49-F238E27FC236}">
                  <a16:creationId xmlns:a16="http://schemas.microsoft.com/office/drawing/2014/main" id="{4A4E3622-D796-CFB0-442F-3FF6E66F2F52}"/>
                </a:ext>
              </a:extLst>
            </p:cNvPr>
            <p:cNvSpPr/>
            <p:nvPr userDrawn="1"/>
          </p:nvSpPr>
          <p:spPr>
            <a:xfrm>
              <a:off x="3480378"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Arc 12">
              <a:extLst>
                <a:ext uri="{FF2B5EF4-FFF2-40B4-BE49-F238E27FC236}">
                  <a16:creationId xmlns:a16="http://schemas.microsoft.com/office/drawing/2014/main" id="{EE59F0A8-3481-8657-B9E6-F3F14B4A7FDD}"/>
                </a:ext>
              </a:extLst>
            </p:cNvPr>
            <p:cNvSpPr/>
            <p:nvPr userDrawn="1"/>
          </p:nvSpPr>
          <p:spPr>
            <a:xfrm flipV="1">
              <a:off x="4788189"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13">
              <a:extLst>
                <a:ext uri="{FF2B5EF4-FFF2-40B4-BE49-F238E27FC236}">
                  <a16:creationId xmlns:a16="http://schemas.microsoft.com/office/drawing/2014/main" id="{8E0C777F-026B-593F-15E4-1393D599D9EE}"/>
                </a:ext>
              </a:extLst>
            </p:cNvPr>
            <p:cNvSpPr/>
            <p:nvPr userDrawn="1"/>
          </p:nvSpPr>
          <p:spPr>
            <a:xfrm>
              <a:off x="6096000"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14">
              <a:extLst>
                <a:ext uri="{FF2B5EF4-FFF2-40B4-BE49-F238E27FC236}">
                  <a16:creationId xmlns:a16="http://schemas.microsoft.com/office/drawing/2014/main" id="{79AEAFDE-E56F-9D26-6603-E56EF4D712E1}"/>
                </a:ext>
              </a:extLst>
            </p:cNvPr>
            <p:cNvSpPr/>
            <p:nvPr userDrawn="1"/>
          </p:nvSpPr>
          <p:spPr>
            <a:xfrm flipV="1">
              <a:off x="7403811"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Arc 15">
              <a:extLst>
                <a:ext uri="{FF2B5EF4-FFF2-40B4-BE49-F238E27FC236}">
                  <a16:creationId xmlns:a16="http://schemas.microsoft.com/office/drawing/2014/main" id="{5D6286F5-AD38-8262-50C5-F245207BDAA3}"/>
                </a:ext>
              </a:extLst>
            </p:cNvPr>
            <p:cNvSpPr/>
            <p:nvPr userDrawn="1"/>
          </p:nvSpPr>
          <p:spPr>
            <a:xfrm>
              <a:off x="871162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7" name="Text Placeholder 16">
            <a:extLst>
              <a:ext uri="{FF2B5EF4-FFF2-40B4-BE49-F238E27FC236}">
                <a16:creationId xmlns:a16="http://schemas.microsoft.com/office/drawing/2014/main" id="{EC84EAB1-E974-12AE-EE13-726EF55F894F}"/>
              </a:ext>
            </a:extLst>
          </p:cNvPr>
          <p:cNvSpPr>
            <a:spLocks noGrp="1"/>
          </p:cNvSpPr>
          <p:nvPr>
            <p:ph type="body" sz="quarter" idx="51" hasCustomPrompt="1"/>
          </p:nvPr>
        </p:nvSpPr>
        <p:spPr>
          <a:xfrm>
            <a:off x="2464432" y="1685973"/>
            <a:ext cx="2028198" cy="466907"/>
          </a:xfrm>
          <a:noFill/>
        </p:spPr>
        <p:txBody>
          <a:bodyPr vert="horz" wrap="square" lIns="91440" tIns="45720" rIns="91440" bIns="45720"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63" name="Text Placeholder 7">
            <a:extLst>
              <a:ext uri="{FF2B5EF4-FFF2-40B4-BE49-F238E27FC236}">
                <a16:creationId xmlns:a16="http://schemas.microsoft.com/office/drawing/2014/main" id="{C31EA697-9465-908A-C2AA-378CBDE30C76}"/>
              </a:ext>
            </a:extLst>
          </p:cNvPr>
          <p:cNvSpPr>
            <a:spLocks noGrp="1"/>
          </p:cNvSpPr>
          <p:nvPr>
            <p:ph type="body" sz="quarter" idx="47"/>
          </p:nvPr>
        </p:nvSpPr>
        <p:spPr>
          <a:xfrm>
            <a:off x="2464432" y="2213556"/>
            <a:ext cx="2028198" cy="91654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16">
            <a:extLst>
              <a:ext uri="{FF2B5EF4-FFF2-40B4-BE49-F238E27FC236}">
                <a16:creationId xmlns:a16="http://schemas.microsoft.com/office/drawing/2014/main" id="{C6685678-08BA-FEBD-E9EA-34DA7F14A9F3}"/>
              </a:ext>
            </a:extLst>
          </p:cNvPr>
          <p:cNvSpPr>
            <a:spLocks noGrp="1"/>
          </p:cNvSpPr>
          <p:nvPr>
            <p:ph type="body" sz="quarter" idx="55" hasCustomPrompt="1"/>
          </p:nvPr>
        </p:nvSpPr>
        <p:spPr>
          <a:xfrm>
            <a:off x="2826472" y="3774813"/>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49" name="Text Placeholder 48">
            <a:extLst>
              <a:ext uri="{FF2B5EF4-FFF2-40B4-BE49-F238E27FC236}">
                <a16:creationId xmlns:a16="http://schemas.microsoft.com/office/drawing/2014/main" id="{5ABAF9EC-C388-DF55-8F2D-EE5E5E540801}"/>
              </a:ext>
            </a:extLst>
          </p:cNvPr>
          <p:cNvSpPr>
            <a:spLocks noGrp="1" noChangeAspect="1"/>
          </p:cNvSpPr>
          <p:nvPr>
            <p:ph type="body" sz="quarter" idx="71" hasCustomPrompt="1"/>
          </p:nvPr>
        </p:nvSpPr>
        <p:spPr>
          <a:xfrm>
            <a:off x="3364503" y="3168743"/>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39" name="Text Placeholder 16">
            <a:extLst>
              <a:ext uri="{FF2B5EF4-FFF2-40B4-BE49-F238E27FC236}">
                <a16:creationId xmlns:a16="http://schemas.microsoft.com/office/drawing/2014/main" id="{D3CB1F1D-DF86-BA10-888E-AC3BFA838E73}"/>
              </a:ext>
            </a:extLst>
          </p:cNvPr>
          <p:cNvSpPr>
            <a:spLocks noGrp="1"/>
          </p:cNvSpPr>
          <p:nvPr>
            <p:ph type="body" sz="quarter" idx="72" hasCustomPrompt="1"/>
          </p:nvPr>
        </p:nvSpPr>
        <p:spPr>
          <a:xfrm>
            <a:off x="3773167" y="4760251"/>
            <a:ext cx="2028198"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40" name="Text Placeholder 7">
            <a:extLst>
              <a:ext uri="{FF2B5EF4-FFF2-40B4-BE49-F238E27FC236}">
                <a16:creationId xmlns:a16="http://schemas.microsoft.com/office/drawing/2014/main" id="{0169331D-8E6E-ACBB-3D0C-08E5CBF170EB}"/>
              </a:ext>
            </a:extLst>
          </p:cNvPr>
          <p:cNvSpPr>
            <a:spLocks noGrp="1"/>
          </p:cNvSpPr>
          <p:nvPr>
            <p:ph type="body" sz="quarter" idx="73"/>
          </p:nvPr>
        </p:nvSpPr>
        <p:spPr>
          <a:xfrm>
            <a:off x="3773167" y="5287834"/>
            <a:ext cx="2028198" cy="91654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1" name="Text Placeholder 16">
            <a:extLst>
              <a:ext uri="{FF2B5EF4-FFF2-40B4-BE49-F238E27FC236}">
                <a16:creationId xmlns:a16="http://schemas.microsoft.com/office/drawing/2014/main" id="{72CC8FBC-EF44-E331-67A5-4EA4080D46CB}"/>
              </a:ext>
            </a:extLst>
          </p:cNvPr>
          <p:cNvSpPr>
            <a:spLocks noGrp="1"/>
          </p:cNvSpPr>
          <p:nvPr>
            <p:ph type="body" sz="quarter" idx="74" hasCustomPrompt="1"/>
          </p:nvPr>
        </p:nvSpPr>
        <p:spPr>
          <a:xfrm>
            <a:off x="4140710" y="3774813"/>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43" name="Text Placeholder 48">
            <a:extLst>
              <a:ext uri="{FF2B5EF4-FFF2-40B4-BE49-F238E27FC236}">
                <a16:creationId xmlns:a16="http://schemas.microsoft.com/office/drawing/2014/main" id="{42D6C92C-039B-B185-ED90-927E84164DAA}"/>
              </a:ext>
            </a:extLst>
          </p:cNvPr>
          <p:cNvSpPr>
            <a:spLocks noGrp="1" noChangeAspect="1"/>
          </p:cNvSpPr>
          <p:nvPr>
            <p:ph type="body" sz="quarter" idx="75" hasCustomPrompt="1"/>
          </p:nvPr>
        </p:nvSpPr>
        <p:spPr>
          <a:xfrm>
            <a:off x="4674283" y="4473380"/>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45" name="Text Placeholder 16">
            <a:extLst>
              <a:ext uri="{FF2B5EF4-FFF2-40B4-BE49-F238E27FC236}">
                <a16:creationId xmlns:a16="http://schemas.microsoft.com/office/drawing/2014/main" id="{F48895CC-84A6-F17D-D853-A785E8B893BB}"/>
              </a:ext>
            </a:extLst>
          </p:cNvPr>
          <p:cNvSpPr>
            <a:spLocks noGrp="1"/>
          </p:cNvSpPr>
          <p:nvPr>
            <p:ph type="body" sz="quarter" idx="77" hasCustomPrompt="1"/>
          </p:nvPr>
        </p:nvSpPr>
        <p:spPr>
          <a:xfrm>
            <a:off x="5081902" y="1689324"/>
            <a:ext cx="2028198"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48" name="Text Placeholder 7">
            <a:extLst>
              <a:ext uri="{FF2B5EF4-FFF2-40B4-BE49-F238E27FC236}">
                <a16:creationId xmlns:a16="http://schemas.microsoft.com/office/drawing/2014/main" id="{035C7DCF-B852-23BC-FA07-7D02CD1E592E}"/>
              </a:ext>
            </a:extLst>
          </p:cNvPr>
          <p:cNvSpPr>
            <a:spLocks noGrp="1"/>
          </p:cNvSpPr>
          <p:nvPr>
            <p:ph type="body" sz="quarter" idx="78"/>
          </p:nvPr>
        </p:nvSpPr>
        <p:spPr>
          <a:xfrm>
            <a:off x="5081902" y="2216907"/>
            <a:ext cx="2028198" cy="91654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50" name="Text Placeholder 16">
            <a:extLst>
              <a:ext uri="{FF2B5EF4-FFF2-40B4-BE49-F238E27FC236}">
                <a16:creationId xmlns:a16="http://schemas.microsoft.com/office/drawing/2014/main" id="{2ED3EB6D-6297-02E1-F85F-08CFFA7850E7}"/>
              </a:ext>
            </a:extLst>
          </p:cNvPr>
          <p:cNvSpPr>
            <a:spLocks noGrp="1"/>
          </p:cNvSpPr>
          <p:nvPr>
            <p:ph type="body" sz="quarter" idx="79" hasCustomPrompt="1"/>
          </p:nvPr>
        </p:nvSpPr>
        <p:spPr>
          <a:xfrm>
            <a:off x="5454947" y="3774813"/>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51" name="Text Placeholder 48">
            <a:extLst>
              <a:ext uri="{FF2B5EF4-FFF2-40B4-BE49-F238E27FC236}">
                <a16:creationId xmlns:a16="http://schemas.microsoft.com/office/drawing/2014/main" id="{B6F590BB-EF02-ACA6-F7DF-70D181623B89}"/>
              </a:ext>
            </a:extLst>
          </p:cNvPr>
          <p:cNvSpPr>
            <a:spLocks noGrp="1" noChangeAspect="1"/>
          </p:cNvSpPr>
          <p:nvPr>
            <p:ph type="body" sz="quarter" idx="80" hasCustomPrompt="1"/>
          </p:nvPr>
        </p:nvSpPr>
        <p:spPr>
          <a:xfrm>
            <a:off x="5984063" y="3168743"/>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4" name="Text Placeholder 16">
            <a:extLst>
              <a:ext uri="{FF2B5EF4-FFF2-40B4-BE49-F238E27FC236}">
                <a16:creationId xmlns:a16="http://schemas.microsoft.com/office/drawing/2014/main" id="{46D6E0F0-9FBC-9B99-EE23-515D96D5DCB1}"/>
              </a:ext>
            </a:extLst>
          </p:cNvPr>
          <p:cNvSpPr>
            <a:spLocks noGrp="1"/>
          </p:cNvSpPr>
          <p:nvPr>
            <p:ph type="body" sz="quarter" idx="82" hasCustomPrompt="1"/>
          </p:nvPr>
        </p:nvSpPr>
        <p:spPr>
          <a:xfrm>
            <a:off x="6390637" y="4760251"/>
            <a:ext cx="2028198"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65" name="Text Placeholder 7">
            <a:extLst>
              <a:ext uri="{FF2B5EF4-FFF2-40B4-BE49-F238E27FC236}">
                <a16:creationId xmlns:a16="http://schemas.microsoft.com/office/drawing/2014/main" id="{9E4FA6F1-2FAE-302A-7E0D-20A7FAB0EE4C}"/>
              </a:ext>
            </a:extLst>
          </p:cNvPr>
          <p:cNvSpPr>
            <a:spLocks noGrp="1"/>
          </p:cNvSpPr>
          <p:nvPr>
            <p:ph type="body" sz="quarter" idx="83"/>
          </p:nvPr>
        </p:nvSpPr>
        <p:spPr>
          <a:xfrm>
            <a:off x="6390637" y="5287834"/>
            <a:ext cx="2028198" cy="91654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66" name="Text Placeholder 16">
            <a:extLst>
              <a:ext uri="{FF2B5EF4-FFF2-40B4-BE49-F238E27FC236}">
                <a16:creationId xmlns:a16="http://schemas.microsoft.com/office/drawing/2014/main" id="{1E2524C8-C40D-2BBD-C6C7-B11A8189604F}"/>
              </a:ext>
            </a:extLst>
          </p:cNvPr>
          <p:cNvSpPr>
            <a:spLocks noGrp="1"/>
          </p:cNvSpPr>
          <p:nvPr>
            <p:ph type="body" sz="quarter" idx="84" hasCustomPrompt="1"/>
          </p:nvPr>
        </p:nvSpPr>
        <p:spPr>
          <a:xfrm>
            <a:off x="6769184" y="3774813"/>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67" name="Text Placeholder 48">
            <a:extLst>
              <a:ext uri="{FF2B5EF4-FFF2-40B4-BE49-F238E27FC236}">
                <a16:creationId xmlns:a16="http://schemas.microsoft.com/office/drawing/2014/main" id="{7C56EBA4-3BFB-EE83-D685-7367052077FD}"/>
              </a:ext>
            </a:extLst>
          </p:cNvPr>
          <p:cNvSpPr>
            <a:spLocks noGrp="1" noChangeAspect="1"/>
          </p:cNvSpPr>
          <p:nvPr>
            <p:ph type="body" sz="quarter" idx="85" hasCustomPrompt="1"/>
          </p:nvPr>
        </p:nvSpPr>
        <p:spPr>
          <a:xfrm>
            <a:off x="7293843" y="4473380"/>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69" name="Text Placeholder 16">
            <a:extLst>
              <a:ext uri="{FF2B5EF4-FFF2-40B4-BE49-F238E27FC236}">
                <a16:creationId xmlns:a16="http://schemas.microsoft.com/office/drawing/2014/main" id="{752E68FA-4A98-E903-B224-863717C80CCF}"/>
              </a:ext>
            </a:extLst>
          </p:cNvPr>
          <p:cNvSpPr>
            <a:spLocks noGrp="1"/>
          </p:cNvSpPr>
          <p:nvPr>
            <p:ph type="body" sz="quarter" idx="87" hasCustomPrompt="1"/>
          </p:nvPr>
        </p:nvSpPr>
        <p:spPr>
          <a:xfrm>
            <a:off x="7699372" y="1685973"/>
            <a:ext cx="2028198"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70" name="Text Placeholder 7">
            <a:extLst>
              <a:ext uri="{FF2B5EF4-FFF2-40B4-BE49-F238E27FC236}">
                <a16:creationId xmlns:a16="http://schemas.microsoft.com/office/drawing/2014/main" id="{0BB21078-8FEB-15B3-8818-A1081E9D333B}"/>
              </a:ext>
            </a:extLst>
          </p:cNvPr>
          <p:cNvSpPr>
            <a:spLocks noGrp="1"/>
          </p:cNvSpPr>
          <p:nvPr>
            <p:ph type="body" sz="quarter" idx="88"/>
          </p:nvPr>
        </p:nvSpPr>
        <p:spPr>
          <a:xfrm>
            <a:off x="7699372" y="2213556"/>
            <a:ext cx="2028198" cy="91654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71" name="Text Placeholder 16">
            <a:extLst>
              <a:ext uri="{FF2B5EF4-FFF2-40B4-BE49-F238E27FC236}">
                <a16:creationId xmlns:a16="http://schemas.microsoft.com/office/drawing/2014/main" id="{FBD2D9E5-41B3-C1AF-F6FF-E598B57CD60B}"/>
              </a:ext>
            </a:extLst>
          </p:cNvPr>
          <p:cNvSpPr>
            <a:spLocks noGrp="1"/>
          </p:cNvSpPr>
          <p:nvPr>
            <p:ph type="body" sz="quarter" idx="89" hasCustomPrompt="1"/>
          </p:nvPr>
        </p:nvSpPr>
        <p:spPr>
          <a:xfrm>
            <a:off x="8083422" y="3774813"/>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72" name="Text Placeholder 48">
            <a:extLst>
              <a:ext uri="{FF2B5EF4-FFF2-40B4-BE49-F238E27FC236}">
                <a16:creationId xmlns:a16="http://schemas.microsoft.com/office/drawing/2014/main" id="{44864C21-FBF6-46FE-A14E-922004502596}"/>
              </a:ext>
            </a:extLst>
          </p:cNvPr>
          <p:cNvSpPr>
            <a:spLocks noGrp="1" noChangeAspect="1"/>
          </p:cNvSpPr>
          <p:nvPr>
            <p:ph type="body" sz="quarter" idx="90" hasCustomPrompt="1"/>
          </p:nvPr>
        </p:nvSpPr>
        <p:spPr>
          <a:xfrm>
            <a:off x="8603622" y="3168743"/>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cxnSp>
        <p:nvCxnSpPr>
          <p:cNvPr id="6" name="Straight Connector 5">
            <a:extLst>
              <a:ext uri="{FF2B5EF4-FFF2-40B4-BE49-F238E27FC236}">
                <a16:creationId xmlns:a16="http://schemas.microsoft.com/office/drawing/2014/main" id="{7097CDB8-30FF-B879-D2C9-F6648160B5D5}"/>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17" name="Footer Placeholder">
            <a:extLst>
              <a:ext uri="{FF2B5EF4-FFF2-40B4-BE49-F238E27FC236}">
                <a16:creationId xmlns:a16="http://schemas.microsoft.com/office/drawing/2014/main" id="{437948AD-B435-BB12-4C67-AC0E65A80510}"/>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429539277"/>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S02V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6FF304-8F5A-AE9D-9F8A-073146069168}"/>
              </a:ext>
            </a:extLst>
          </p:cNvPr>
          <p:cNvSpPr/>
          <p:nvPr userDrawn="1"/>
        </p:nvSpPr>
        <p:spPr>
          <a:xfrm>
            <a:off x="587375" y="1622423"/>
            <a:ext cx="11604625" cy="361315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80" name="Text Placeholder 29">
            <a:extLst>
              <a:ext uri="{FF2B5EF4-FFF2-40B4-BE49-F238E27FC236}">
                <a16:creationId xmlns:a16="http://schemas.microsoft.com/office/drawing/2014/main" id="{F86EE282-1EF4-62A2-779C-EB878597B925}"/>
              </a:ext>
            </a:extLst>
          </p:cNvPr>
          <p:cNvSpPr>
            <a:spLocks noGrp="1"/>
          </p:cNvSpPr>
          <p:nvPr>
            <p:ph type="body" sz="quarter" idx="39"/>
          </p:nvPr>
        </p:nvSpPr>
        <p:spPr>
          <a:xfrm>
            <a:off x="1217613" y="4640352"/>
            <a:ext cx="10387012" cy="323521"/>
          </a:xfrm>
          <a:prstGeom prst="rect">
            <a:avLst/>
          </a:prstGeom>
        </p:spPr>
        <p:txBody>
          <a:bodyPr tIns="0" bIns="0" anchor="t">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1" name="Title 1">
            <a:extLst>
              <a:ext uri="{FF2B5EF4-FFF2-40B4-BE49-F238E27FC236}">
                <a16:creationId xmlns:a16="http://schemas.microsoft.com/office/drawing/2014/main" id="{4C3A2759-D421-466C-0049-BF74449438BE}"/>
              </a:ext>
            </a:extLst>
          </p:cNvPr>
          <p:cNvSpPr>
            <a:spLocks noGrp="1"/>
          </p:cNvSpPr>
          <p:nvPr>
            <p:ph type="title"/>
          </p:nvPr>
        </p:nvSpPr>
        <p:spPr>
          <a:xfrm>
            <a:off x="1217613" y="2456418"/>
            <a:ext cx="10387012" cy="1943100"/>
          </a:xfrm>
        </p:spPr>
        <p:txBody>
          <a:bodyPr anchor="ctr">
            <a:noAutofit/>
          </a:bodyPr>
          <a:lstStyle>
            <a:lvl1pPr>
              <a:defRPr>
                <a:solidFill>
                  <a:srgbClr val="FFFFFF"/>
                </a:solidFill>
              </a:defRPr>
            </a:lvl1pPr>
          </a:lstStyle>
          <a:p>
            <a:r>
              <a:rPr lang="en-US" dirty="0"/>
              <a:t>Click to edit Master title style</a:t>
            </a:r>
            <a:endParaRPr lang="en-ID" dirty="0"/>
          </a:p>
        </p:txBody>
      </p:sp>
      <p:cxnSp>
        <p:nvCxnSpPr>
          <p:cNvPr id="82" name="Straight Connector 81">
            <a:extLst>
              <a:ext uri="{FF2B5EF4-FFF2-40B4-BE49-F238E27FC236}">
                <a16:creationId xmlns:a16="http://schemas.microsoft.com/office/drawing/2014/main" id="{441C7500-A827-04B9-B0EF-2DBB9A14BDDD}"/>
              </a:ext>
            </a:extLst>
          </p:cNvPr>
          <p:cNvCxnSpPr>
            <a:cxnSpLocks/>
          </p:cNvCxnSpPr>
          <p:nvPr userDrawn="1"/>
        </p:nvCxnSpPr>
        <p:spPr>
          <a:xfrm>
            <a:off x="1063625" y="2457450"/>
            <a:ext cx="0" cy="1941036"/>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226768"/>
      </p:ext>
    </p:extLst>
  </p:cSld>
  <p:clrMapOvr>
    <a:masterClrMapping/>
  </p:clrMapOvr>
  <p:extLst>
    <p:ext uri="{DCECCB84-F9BA-43D5-87BE-67443E8EF086}">
      <p15:sldGuideLst xmlns:p15="http://schemas.microsoft.com/office/powerpoint/2012/main"/>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Timeline I60V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5" name="Straight Connector 4">
            <a:extLst>
              <a:ext uri="{FF2B5EF4-FFF2-40B4-BE49-F238E27FC236}">
                <a16:creationId xmlns:a16="http://schemas.microsoft.com/office/drawing/2014/main" id="{5A447E5D-39F8-31E9-157E-F8501DEB053A}"/>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7" name="Text Placeholder 16">
            <a:extLst>
              <a:ext uri="{FF2B5EF4-FFF2-40B4-BE49-F238E27FC236}">
                <a16:creationId xmlns:a16="http://schemas.microsoft.com/office/drawing/2014/main" id="{EC84EAB1-E974-12AE-EE13-726EF55F894F}"/>
              </a:ext>
            </a:extLst>
          </p:cNvPr>
          <p:cNvSpPr>
            <a:spLocks noGrp="1"/>
          </p:cNvSpPr>
          <p:nvPr>
            <p:ph type="body" sz="quarter" idx="51" hasCustomPrompt="1"/>
          </p:nvPr>
        </p:nvSpPr>
        <p:spPr>
          <a:xfrm>
            <a:off x="1897373" y="1798300"/>
            <a:ext cx="1750067"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63" name="Text Placeholder 7">
            <a:extLst>
              <a:ext uri="{FF2B5EF4-FFF2-40B4-BE49-F238E27FC236}">
                <a16:creationId xmlns:a16="http://schemas.microsoft.com/office/drawing/2014/main" id="{C31EA697-9465-908A-C2AA-378CBDE30C76}"/>
              </a:ext>
            </a:extLst>
          </p:cNvPr>
          <p:cNvSpPr>
            <a:spLocks noGrp="1"/>
          </p:cNvSpPr>
          <p:nvPr>
            <p:ph type="body" sz="quarter" idx="47"/>
          </p:nvPr>
        </p:nvSpPr>
        <p:spPr>
          <a:xfrm>
            <a:off x="1897373" y="2325883"/>
            <a:ext cx="1750067" cy="78023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9" name="Text Placeholder 48">
            <a:extLst>
              <a:ext uri="{FF2B5EF4-FFF2-40B4-BE49-F238E27FC236}">
                <a16:creationId xmlns:a16="http://schemas.microsoft.com/office/drawing/2014/main" id="{5ABAF9EC-C388-DF55-8F2D-EE5E5E540801}"/>
              </a:ext>
            </a:extLst>
          </p:cNvPr>
          <p:cNvSpPr>
            <a:spLocks noGrp="1"/>
          </p:cNvSpPr>
          <p:nvPr>
            <p:ph type="body" sz="quarter" idx="71" hasCustomPrompt="1"/>
          </p:nvPr>
        </p:nvSpPr>
        <p:spPr>
          <a:xfrm>
            <a:off x="2664406" y="3177926"/>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57" name="Text Placeholder 16">
            <a:extLst>
              <a:ext uri="{FF2B5EF4-FFF2-40B4-BE49-F238E27FC236}">
                <a16:creationId xmlns:a16="http://schemas.microsoft.com/office/drawing/2014/main" id="{9AF7254B-0459-B4E9-337D-8A87A3151F8F}"/>
              </a:ext>
            </a:extLst>
          </p:cNvPr>
          <p:cNvSpPr>
            <a:spLocks noGrp="1"/>
          </p:cNvSpPr>
          <p:nvPr>
            <p:ph type="body" sz="quarter" idx="72" hasCustomPrompt="1"/>
          </p:nvPr>
        </p:nvSpPr>
        <p:spPr>
          <a:xfrm>
            <a:off x="3202961" y="4806745"/>
            <a:ext cx="1750067"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58" name="Text Placeholder 7">
            <a:extLst>
              <a:ext uri="{FF2B5EF4-FFF2-40B4-BE49-F238E27FC236}">
                <a16:creationId xmlns:a16="http://schemas.microsoft.com/office/drawing/2014/main" id="{8835ADFD-CEC8-9BDF-0E5A-8E4ADBA04B47}"/>
              </a:ext>
            </a:extLst>
          </p:cNvPr>
          <p:cNvSpPr>
            <a:spLocks noGrp="1"/>
          </p:cNvSpPr>
          <p:nvPr>
            <p:ph type="body" sz="quarter" idx="73"/>
          </p:nvPr>
        </p:nvSpPr>
        <p:spPr>
          <a:xfrm>
            <a:off x="3202961" y="5334328"/>
            <a:ext cx="1750067" cy="78023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0" name="Text Placeholder 48">
            <a:extLst>
              <a:ext uri="{FF2B5EF4-FFF2-40B4-BE49-F238E27FC236}">
                <a16:creationId xmlns:a16="http://schemas.microsoft.com/office/drawing/2014/main" id="{FABD4205-5288-EA6F-3A49-150ABCEF5AEF}"/>
              </a:ext>
            </a:extLst>
          </p:cNvPr>
          <p:cNvSpPr>
            <a:spLocks noGrp="1"/>
          </p:cNvSpPr>
          <p:nvPr>
            <p:ph type="body" sz="quarter" idx="75" hasCustomPrompt="1"/>
          </p:nvPr>
        </p:nvSpPr>
        <p:spPr>
          <a:xfrm>
            <a:off x="3969994" y="4481592"/>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62" name="Text Placeholder 16">
            <a:extLst>
              <a:ext uri="{FF2B5EF4-FFF2-40B4-BE49-F238E27FC236}">
                <a16:creationId xmlns:a16="http://schemas.microsoft.com/office/drawing/2014/main" id="{63B6B110-9C1E-CC49-C6FC-98F0F47725E6}"/>
              </a:ext>
            </a:extLst>
          </p:cNvPr>
          <p:cNvSpPr>
            <a:spLocks noGrp="1"/>
          </p:cNvSpPr>
          <p:nvPr>
            <p:ph type="body" sz="quarter" idx="77" hasCustomPrompt="1"/>
          </p:nvPr>
        </p:nvSpPr>
        <p:spPr>
          <a:xfrm>
            <a:off x="4508549" y="1798300"/>
            <a:ext cx="1750067"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63" name="Text Placeholder 7">
            <a:extLst>
              <a:ext uri="{FF2B5EF4-FFF2-40B4-BE49-F238E27FC236}">
                <a16:creationId xmlns:a16="http://schemas.microsoft.com/office/drawing/2014/main" id="{1CF17DA0-B34A-EB9A-4424-7B08B4D0B0A9}"/>
              </a:ext>
            </a:extLst>
          </p:cNvPr>
          <p:cNvSpPr>
            <a:spLocks noGrp="1"/>
          </p:cNvSpPr>
          <p:nvPr>
            <p:ph type="body" sz="quarter" idx="78"/>
          </p:nvPr>
        </p:nvSpPr>
        <p:spPr>
          <a:xfrm>
            <a:off x="4508549" y="2325883"/>
            <a:ext cx="1750067" cy="78023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5" name="Text Placeholder 48">
            <a:extLst>
              <a:ext uri="{FF2B5EF4-FFF2-40B4-BE49-F238E27FC236}">
                <a16:creationId xmlns:a16="http://schemas.microsoft.com/office/drawing/2014/main" id="{C5E805D6-02B8-DBCF-318D-EF12414F78D9}"/>
              </a:ext>
            </a:extLst>
          </p:cNvPr>
          <p:cNvSpPr>
            <a:spLocks noGrp="1"/>
          </p:cNvSpPr>
          <p:nvPr>
            <p:ph type="body" sz="quarter" idx="80" hasCustomPrompt="1"/>
          </p:nvPr>
        </p:nvSpPr>
        <p:spPr>
          <a:xfrm>
            <a:off x="5275582" y="3177926"/>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67" name="Text Placeholder 16">
            <a:extLst>
              <a:ext uri="{FF2B5EF4-FFF2-40B4-BE49-F238E27FC236}">
                <a16:creationId xmlns:a16="http://schemas.microsoft.com/office/drawing/2014/main" id="{940AFB9F-F0AA-BB14-D399-FCF619776C9B}"/>
              </a:ext>
            </a:extLst>
          </p:cNvPr>
          <p:cNvSpPr>
            <a:spLocks noGrp="1"/>
          </p:cNvSpPr>
          <p:nvPr>
            <p:ph type="body" sz="quarter" idx="82" hasCustomPrompt="1"/>
          </p:nvPr>
        </p:nvSpPr>
        <p:spPr>
          <a:xfrm>
            <a:off x="5814137" y="4812362"/>
            <a:ext cx="1750067"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68" name="Text Placeholder 7">
            <a:extLst>
              <a:ext uri="{FF2B5EF4-FFF2-40B4-BE49-F238E27FC236}">
                <a16:creationId xmlns:a16="http://schemas.microsoft.com/office/drawing/2014/main" id="{04FFC502-5B5E-2352-389F-422421E761B3}"/>
              </a:ext>
            </a:extLst>
          </p:cNvPr>
          <p:cNvSpPr>
            <a:spLocks noGrp="1"/>
          </p:cNvSpPr>
          <p:nvPr>
            <p:ph type="body" sz="quarter" idx="83"/>
          </p:nvPr>
        </p:nvSpPr>
        <p:spPr>
          <a:xfrm>
            <a:off x="5814137" y="5339945"/>
            <a:ext cx="1750067" cy="78023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0" name="Text Placeholder 48">
            <a:extLst>
              <a:ext uri="{FF2B5EF4-FFF2-40B4-BE49-F238E27FC236}">
                <a16:creationId xmlns:a16="http://schemas.microsoft.com/office/drawing/2014/main" id="{9A47660C-08B1-5B37-1BD7-A68525B59CE0}"/>
              </a:ext>
            </a:extLst>
          </p:cNvPr>
          <p:cNvSpPr>
            <a:spLocks noGrp="1"/>
          </p:cNvSpPr>
          <p:nvPr>
            <p:ph type="body" sz="quarter" idx="85" hasCustomPrompt="1"/>
          </p:nvPr>
        </p:nvSpPr>
        <p:spPr>
          <a:xfrm>
            <a:off x="6581170" y="4481592"/>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72" name="Text Placeholder 16">
            <a:extLst>
              <a:ext uri="{FF2B5EF4-FFF2-40B4-BE49-F238E27FC236}">
                <a16:creationId xmlns:a16="http://schemas.microsoft.com/office/drawing/2014/main" id="{75112600-4801-3CC0-BE9F-EEBE4024CD2A}"/>
              </a:ext>
            </a:extLst>
          </p:cNvPr>
          <p:cNvSpPr>
            <a:spLocks noGrp="1"/>
          </p:cNvSpPr>
          <p:nvPr>
            <p:ph type="body" sz="quarter" idx="87" hasCustomPrompt="1"/>
          </p:nvPr>
        </p:nvSpPr>
        <p:spPr>
          <a:xfrm>
            <a:off x="7119725" y="1798300"/>
            <a:ext cx="1750067"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73" name="Text Placeholder 7">
            <a:extLst>
              <a:ext uri="{FF2B5EF4-FFF2-40B4-BE49-F238E27FC236}">
                <a16:creationId xmlns:a16="http://schemas.microsoft.com/office/drawing/2014/main" id="{3CCB1342-C2F2-9E11-766A-D5E10268D725}"/>
              </a:ext>
            </a:extLst>
          </p:cNvPr>
          <p:cNvSpPr>
            <a:spLocks noGrp="1"/>
          </p:cNvSpPr>
          <p:nvPr>
            <p:ph type="body" sz="quarter" idx="88"/>
          </p:nvPr>
        </p:nvSpPr>
        <p:spPr>
          <a:xfrm>
            <a:off x="7119725" y="2325883"/>
            <a:ext cx="1750067" cy="78023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5" name="Text Placeholder 48">
            <a:extLst>
              <a:ext uri="{FF2B5EF4-FFF2-40B4-BE49-F238E27FC236}">
                <a16:creationId xmlns:a16="http://schemas.microsoft.com/office/drawing/2014/main" id="{A11FE2B5-1DA8-7A05-2D73-4D3C72D769C7}"/>
              </a:ext>
            </a:extLst>
          </p:cNvPr>
          <p:cNvSpPr>
            <a:spLocks noGrp="1"/>
          </p:cNvSpPr>
          <p:nvPr>
            <p:ph type="body" sz="quarter" idx="90" hasCustomPrompt="1"/>
          </p:nvPr>
        </p:nvSpPr>
        <p:spPr>
          <a:xfrm>
            <a:off x="7886758" y="3177926"/>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77" name="Text Placeholder 16">
            <a:extLst>
              <a:ext uri="{FF2B5EF4-FFF2-40B4-BE49-F238E27FC236}">
                <a16:creationId xmlns:a16="http://schemas.microsoft.com/office/drawing/2014/main" id="{631793C7-E0A0-044D-90B4-B2DE7C18646B}"/>
              </a:ext>
            </a:extLst>
          </p:cNvPr>
          <p:cNvSpPr>
            <a:spLocks noGrp="1"/>
          </p:cNvSpPr>
          <p:nvPr>
            <p:ph type="body" sz="quarter" idx="92" hasCustomPrompt="1"/>
          </p:nvPr>
        </p:nvSpPr>
        <p:spPr>
          <a:xfrm>
            <a:off x="8425315" y="4806745"/>
            <a:ext cx="1750067" cy="466907"/>
          </a:xfrm>
          <a:noFill/>
        </p:spPr>
        <p:txBody>
          <a:bodyPr wrap="square" rtlCol="0" anchor="ctr">
            <a:noAutofit/>
          </a:bodyPr>
          <a:lstStyle>
            <a:lvl1pPr marL="0" indent="0" algn="ctr">
              <a:lnSpc>
                <a:spcPct val="100000"/>
              </a:lnSpc>
              <a:spcBef>
                <a:spcPts val="0"/>
              </a:spcBef>
              <a:buNone/>
              <a:defRPr lang="en-US" sz="1400" b="1" dirty="0">
                <a:solidFill>
                  <a:schemeClr val="tx1"/>
                </a:solidFill>
              </a:defRPr>
            </a:lvl1pPr>
          </a:lstStyle>
          <a:p>
            <a:pPr marL="228600" lvl="0" indent="-228600"/>
            <a:r>
              <a:rPr lang="en-US" dirty="0"/>
              <a:t>Click to edit text</a:t>
            </a:r>
          </a:p>
        </p:txBody>
      </p:sp>
      <p:sp>
        <p:nvSpPr>
          <p:cNvPr id="178" name="Text Placeholder 7">
            <a:extLst>
              <a:ext uri="{FF2B5EF4-FFF2-40B4-BE49-F238E27FC236}">
                <a16:creationId xmlns:a16="http://schemas.microsoft.com/office/drawing/2014/main" id="{1A32D649-193E-12C9-C230-B78A04CAC3B2}"/>
              </a:ext>
            </a:extLst>
          </p:cNvPr>
          <p:cNvSpPr>
            <a:spLocks noGrp="1"/>
          </p:cNvSpPr>
          <p:nvPr>
            <p:ph type="body" sz="quarter" idx="93"/>
          </p:nvPr>
        </p:nvSpPr>
        <p:spPr>
          <a:xfrm>
            <a:off x="8425315" y="5334328"/>
            <a:ext cx="1750067" cy="780230"/>
          </a:xfrm>
        </p:spPr>
        <p:txBody>
          <a:bodyPr anchor="t">
            <a:noAutofit/>
          </a:bodyPr>
          <a:lstStyle>
            <a:lvl1pPr marL="0" indent="0" algn="ctr">
              <a:lnSpc>
                <a:spcPct val="100000"/>
              </a:lnSpc>
              <a:spcBef>
                <a:spcPts val="0"/>
              </a:spcBef>
              <a:buNone/>
              <a:defRPr sz="12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0" name="Text Placeholder 48">
            <a:extLst>
              <a:ext uri="{FF2B5EF4-FFF2-40B4-BE49-F238E27FC236}">
                <a16:creationId xmlns:a16="http://schemas.microsoft.com/office/drawing/2014/main" id="{F75850D0-1940-95F0-98BF-C4E845454C79}"/>
              </a:ext>
            </a:extLst>
          </p:cNvPr>
          <p:cNvSpPr>
            <a:spLocks noGrp="1"/>
          </p:cNvSpPr>
          <p:nvPr>
            <p:ph type="body" sz="quarter" idx="95" hasCustomPrompt="1"/>
          </p:nvPr>
        </p:nvSpPr>
        <p:spPr>
          <a:xfrm>
            <a:off x="9192348" y="4481592"/>
            <a:ext cx="216000" cy="216000"/>
          </a:xfrm>
          <a:custGeom>
            <a:avLst/>
            <a:gdLst>
              <a:gd name="connsiteX0" fmla="*/ 159544 w 319088"/>
              <a:gd name="connsiteY0" fmla="*/ 80327 h 319088"/>
              <a:gd name="connsiteX1" fmla="*/ 80327 w 319088"/>
              <a:gd name="connsiteY1" fmla="*/ 159544 h 319088"/>
              <a:gd name="connsiteX2" fmla="*/ 159544 w 319088"/>
              <a:gd name="connsiteY2" fmla="*/ 238761 h 319088"/>
              <a:gd name="connsiteX3" fmla="*/ 238761 w 319088"/>
              <a:gd name="connsiteY3" fmla="*/ 159544 h 319088"/>
              <a:gd name="connsiteX4" fmla="*/ 159544 w 319088"/>
              <a:gd name="connsiteY4" fmla="*/ 80327 h 319088"/>
              <a:gd name="connsiteX5" fmla="*/ 159544 w 319088"/>
              <a:gd name="connsiteY5" fmla="*/ 0 h 319088"/>
              <a:gd name="connsiteX6" fmla="*/ 319088 w 319088"/>
              <a:gd name="connsiteY6" fmla="*/ 159544 h 319088"/>
              <a:gd name="connsiteX7" fmla="*/ 159544 w 319088"/>
              <a:gd name="connsiteY7" fmla="*/ 319088 h 319088"/>
              <a:gd name="connsiteX8" fmla="*/ 0 w 319088"/>
              <a:gd name="connsiteY8" fmla="*/ 159544 h 319088"/>
              <a:gd name="connsiteX9" fmla="*/ 159544 w 319088"/>
              <a:gd name="connsiteY9"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19088" h="319088">
                <a:moveTo>
                  <a:pt x="159544" y="80327"/>
                </a:moveTo>
                <a:cubicBezTo>
                  <a:pt x="115794" y="80327"/>
                  <a:pt x="80327" y="115794"/>
                  <a:pt x="80327" y="159544"/>
                </a:cubicBezTo>
                <a:cubicBezTo>
                  <a:pt x="80327" y="203294"/>
                  <a:pt x="115794" y="238761"/>
                  <a:pt x="159544" y="238761"/>
                </a:cubicBezTo>
                <a:cubicBezTo>
                  <a:pt x="203294" y="238761"/>
                  <a:pt x="238761" y="203294"/>
                  <a:pt x="238761" y="159544"/>
                </a:cubicBezTo>
                <a:cubicBezTo>
                  <a:pt x="238761" y="115794"/>
                  <a:pt x="203294" y="80327"/>
                  <a:pt x="159544" y="80327"/>
                </a:cubicBezTo>
                <a:close/>
                <a:moveTo>
                  <a:pt x="159544" y="0"/>
                </a:moveTo>
                <a:cubicBezTo>
                  <a:pt x="247658" y="0"/>
                  <a:pt x="319088" y="71430"/>
                  <a:pt x="319088" y="159544"/>
                </a:cubicBezTo>
                <a:cubicBezTo>
                  <a:pt x="319088" y="247658"/>
                  <a:pt x="247658" y="319088"/>
                  <a:pt x="159544" y="319088"/>
                </a:cubicBezTo>
                <a:cubicBezTo>
                  <a:pt x="71430" y="319088"/>
                  <a:pt x="0" y="247658"/>
                  <a:pt x="0" y="159544"/>
                </a:cubicBezTo>
                <a:cubicBezTo>
                  <a:pt x="0" y="71430"/>
                  <a:pt x="71430" y="0"/>
                  <a:pt x="159544" y="0"/>
                </a:cubicBezTo>
                <a:close/>
              </a:path>
            </a:pathLst>
          </a:custGeom>
          <a:solidFill>
            <a:schemeClr val="accent1"/>
          </a:solidFill>
        </p:spPr>
        <p:txBody>
          <a:bodyPr wrap="square" anchor="ctr">
            <a:noAutofit/>
          </a:bodyPr>
          <a:lstStyle>
            <a:lvl1pPr marL="0" indent="0">
              <a:buFont typeface="Arial" panose="020B0604020202020204" pitchFamily="34" charse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grpSp>
        <p:nvGrpSpPr>
          <p:cNvPr id="4" name="Group 3">
            <a:extLst>
              <a:ext uri="{FF2B5EF4-FFF2-40B4-BE49-F238E27FC236}">
                <a16:creationId xmlns:a16="http://schemas.microsoft.com/office/drawing/2014/main" id="{C9D78E60-ADE3-ADE3-4D32-11A5CC29C172}"/>
              </a:ext>
            </a:extLst>
          </p:cNvPr>
          <p:cNvGrpSpPr/>
          <p:nvPr userDrawn="1"/>
        </p:nvGrpSpPr>
        <p:grpSpPr>
          <a:xfrm>
            <a:off x="2105892" y="3281780"/>
            <a:ext cx="7846866" cy="1307812"/>
            <a:chOff x="2105892" y="3357980"/>
            <a:chExt cx="7846866" cy="1307812"/>
          </a:xfrm>
        </p:grpSpPr>
        <p:sp>
          <p:nvSpPr>
            <p:cNvPr id="6" name="Arc 48">
              <a:extLst>
                <a:ext uri="{FF2B5EF4-FFF2-40B4-BE49-F238E27FC236}">
                  <a16:creationId xmlns:a16="http://schemas.microsoft.com/office/drawing/2014/main" id="{0D954641-50E1-78C8-A8D3-B36B4706CDD6}"/>
                </a:ext>
              </a:extLst>
            </p:cNvPr>
            <p:cNvSpPr/>
            <p:nvPr userDrawn="1"/>
          </p:nvSpPr>
          <p:spPr>
            <a:xfrm flipV="1">
              <a:off x="8644947"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Arc 47">
              <a:extLst>
                <a:ext uri="{FF2B5EF4-FFF2-40B4-BE49-F238E27FC236}">
                  <a16:creationId xmlns:a16="http://schemas.microsoft.com/office/drawing/2014/main" id="{7950F9A2-EAFB-E9BE-3B40-2949CC980E90}"/>
                </a:ext>
              </a:extLst>
            </p:cNvPr>
            <p:cNvSpPr/>
            <p:nvPr userDrawn="1"/>
          </p:nvSpPr>
          <p:spPr>
            <a:xfrm>
              <a:off x="7337136"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Arc 47">
              <a:extLst>
                <a:ext uri="{FF2B5EF4-FFF2-40B4-BE49-F238E27FC236}">
                  <a16:creationId xmlns:a16="http://schemas.microsoft.com/office/drawing/2014/main" id="{F7ABF14A-2E1C-4CBF-B618-C0A6ADB433FF}"/>
                </a:ext>
              </a:extLst>
            </p:cNvPr>
            <p:cNvSpPr/>
            <p:nvPr userDrawn="1"/>
          </p:nvSpPr>
          <p:spPr>
            <a:xfrm>
              <a:off x="4721514"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Arc 48">
              <a:extLst>
                <a:ext uri="{FF2B5EF4-FFF2-40B4-BE49-F238E27FC236}">
                  <a16:creationId xmlns:a16="http://schemas.microsoft.com/office/drawing/2014/main" id="{81A8D53E-F72D-3FE5-CED4-D566B8D83F76}"/>
                </a:ext>
              </a:extLst>
            </p:cNvPr>
            <p:cNvSpPr/>
            <p:nvPr userDrawn="1"/>
          </p:nvSpPr>
          <p:spPr>
            <a:xfrm flipV="1">
              <a:off x="6029325"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Arc 47">
              <a:extLst>
                <a:ext uri="{FF2B5EF4-FFF2-40B4-BE49-F238E27FC236}">
                  <a16:creationId xmlns:a16="http://schemas.microsoft.com/office/drawing/2014/main" id="{015AC7F8-20E7-8E4A-AA02-EAC09EB3DCE8}"/>
                </a:ext>
              </a:extLst>
            </p:cNvPr>
            <p:cNvSpPr/>
            <p:nvPr userDrawn="1"/>
          </p:nvSpPr>
          <p:spPr>
            <a:xfrm>
              <a:off x="210589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48">
              <a:extLst>
                <a:ext uri="{FF2B5EF4-FFF2-40B4-BE49-F238E27FC236}">
                  <a16:creationId xmlns:a16="http://schemas.microsoft.com/office/drawing/2014/main" id="{68817785-A928-3240-EBBD-A517C636E2E6}"/>
                </a:ext>
              </a:extLst>
            </p:cNvPr>
            <p:cNvSpPr/>
            <p:nvPr userDrawn="1"/>
          </p:nvSpPr>
          <p:spPr>
            <a:xfrm flipV="1">
              <a:off x="3413703"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Arc 12">
              <a:extLst>
                <a:ext uri="{FF2B5EF4-FFF2-40B4-BE49-F238E27FC236}">
                  <a16:creationId xmlns:a16="http://schemas.microsoft.com/office/drawing/2014/main" id="{08E40AD7-D249-B498-57C5-9B0557C70528}"/>
                </a:ext>
              </a:extLst>
            </p:cNvPr>
            <p:cNvSpPr/>
            <p:nvPr userDrawn="1"/>
          </p:nvSpPr>
          <p:spPr>
            <a:xfrm>
              <a:off x="210589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13">
              <a:extLst>
                <a:ext uri="{FF2B5EF4-FFF2-40B4-BE49-F238E27FC236}">
                  <a16:creationId xmlns:a16="http://schemas.microsoft.com/office/drawing/2014/main" id="{14B7B35C-9A7E-FD79-FA86-5941BD929CF1}"/>
                </a:ext>
              </a:extLst>
            </p:cNvPr>
            <p:cNvSpPr/>
            <p:nvPr userDrawn="1"/>
          </p:nvSpPr>
          <p:spPr>
            <a:xfrm flipV="1">
              <a:off x="3413703"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14">
              <a:extLst>
                <a:ext uri="{FF2B5EF4-FFF2-40B4-BE49-F238E27FC236}">
                  <a16:creationId xmlns:a16="http://schemas.microsoft.com/office/drawing/2014/main" id="{AEC05422-7F31-FC5B-BA8E-BE987F2C7737}"/>
                </a:ext>
              </a:extLst>
            </p:cNvPr>
            <p:cNvSpPr/>
            <p:nvPr userDrawn="1"/>
          </p:nvSpPr>
          <p:spPr>
            <a:xfrm>
              <a:off x="4721514"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6" name="Arc 15">
              <a:extLst>
                <a:ext uri="{FF2B5EF4-FFF2-40B4-BE49-F238E27FC236}">
                  <a16:creationId xmlns:a16="http://schemas.microsoft.com/office/drawing/2014/main" id="{1766F041-BF39-F330-1ED9-62750CAD957B}"/>
                </a:ext>
              </a:extLst>
            </p:cNvPr>
            <p:cNvSpPr/>
            <p:nvPr userDrawn="1"/>
          </p:nvSpPr>
          <p:spPr>
            <a:xfrm flipV="1">
              <a:off x="6029325"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16">
              <a:extLst>
                <a:ext uri="{FF2B5EF4-FFF2-40B4-BE49-F238E27FC236}">
                  <a16:creationId xmlns:a16="http://schemas.microsoft.com/office/drawing/2014/main" id="{87891A3E-30FF-419D-40CD-C536FC3C78F1}"/>
                </a:ext>
              </a:extLst>
            </p:cNvPr>
            <p:cNvSpPr/>
            <p:nvPr userDrawn="1"/>
          </p:nvSpPr>
          <p:spPr>
            <a:xfrm>
              <a:off x="7337136"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Arc 18">
              <a:extLst>
                <a:ext uri="{FF2B5EF4-FFF2-40B4-BE49-F238E27FC236}">
                  <a16:creationId xmlns:a16="http://schemas.microsoft.com/office/drawing/2014/main" id="{91286723-AA47-6CDD-E64A-F7924D5B14FD}"/>
                </a:ext>
              </a:extLst>
            </p:cNvPr>
            <p:cNvSpPr/>
            <p:nvPr userDrawn="1"/>
          </p:nvSpPr>
          <p:spPr>
            <a:xfrm flipV="1">
              <a:off x="8644947"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18" name="Text Placeholder 16">
            <a:extLst>
              <a:ext uri="{FF2B5EF4-FFF2-40B4-BE49-F238E27FC236}">
                <a16:creationId xmlns:a16="http://schemas.microsoft.com/office/drawing/2014/main" id="{C6685678-08BA-FEBD-E9EA-34DA7F14A9F3}"/>
              </a:ext>
            </a:extLst>
          </p:cNvPr>
          <p:cNvSpPr>
            <a:spLocks noGrp="1"/>
          </p:cNvSpPr>
          <p:nvPr>
            <p:ph type="body" sz="quarter" idx="55" hasCustomPrompt="1"/>
          </p:nvPr>
        </p:nvSpPr>
        <p:spPr>
          <a:xfrm>
            <a:off x="2144206" y="3799406"/>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59" name="Text Placeholder 16">
            <a:extLst>
              <a:ext uri="{FF2B5EF4-FFF2-40B4-BE49-F238E27FC236}">
                <a16:creationId xmlns:a16="http://schemas.microsoft.com/office/drawing/2014/main" id="{8DDE9047-8686-3D02-453C-6724D5304566}"/>
              </a:ext>
            </a:extLst>
          </p:cNvPr>
          <p:cNvSpPr>
            <a:spLocks noGrp="1"/>
          </p:cNvSpPr>
          <p:nvPr>
            <p:ph type="body" sz="quarter" idx="74" hasCustomPrompt="1"/>
          </p:nvPr>
        </p:nvSpPr>
        <p:spPr>
          <a:xfrm>
            <a:off x="3449794" y="3799406"/>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64" name="Text Placeholder 16">
            <a:extLst>
              <a:ext uri="{FF2B5EF4-FFF2-40B4-BE49-F238E27FC236}">
                <a16:creationId xmlns:a16="http://schemas.microsoft.com/office/drawing/2014/main" id="{730C2C5F-74FE-6061-AC7D-C4CD063DC482}"/>
              </a:ext>
            </a:extLst>
          </p:cNvPr>
          <p:cNvSpPr>
            <a:spLocks noGrp="1"/>
          </p:cNvSpPr>
          <p:nvPr>
            <p:ph type="body" sz="quarter" idx="79" hasCustomPrompt="1"/>
          </p:nvPr>
        </p:nvSpPr>
        <p:spPr>
          <a:xfrm>
            <a:off x="4755382" y="3799406"/>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69" name="Text Placeholder 16">
            <a:extLst>
              <a:ext uri="{FF2B5EF4-FFF2-40B4-BE49-F238E27FC236}">
                <a16:creationId xmlns:a16="http://schemas.microsoft.com/office/drawing/2014/main" id="{E5B377B6-4FC0-97D1-46F1-D2028F35D65B}"/>
              </a:ext>
            </a:extLst>
          </p:cNvPr>
          <p:cNvSpPr>
            <a:spLocks noGrp="1"/>
          </p:cNvSpPr>
          <p:nvPr>
            <p:ph type="body" sz="quarter" idx="84" hasCustomPrompt="1"/>
          </p:nvPr>
        </p:nvSpPr>
        <p:spPr>
          <a:xfrm>
            <a:off x="6060970" y="3799406"/>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74" name="Text Placeholder 16">
            <a:extLst>
              <a:ext uri="{FF2B5EF4-FFF2-40B4-BE49-F238E27FC236}">
                <a16:creationId xmlns:a16="http://schemas.microsoft.com/office/drawing/2014/main" id="{DFE43279-086D-B108-2572-D4ABD8B7183D}"/>
              </a:ext>
            </a:extLst>
          </p:cNvPr>
          <p:cNvSpPr>
            <a:spLocks noGrp="1"/>
          </p:cNvSpPr>
          <p:nvPr>
            <p:ph type="body" sz="quarter" idx="89" hasCustomPrompt="1"/>
          </p:nvPr>
        </p:nvSpPr>
        <p:spPr>
          <a:xfrm>
            <a:off x="7366558" y="3799406"/>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179" name="Text Placeholder 16">
            <a:extLst>
              <a:ext uri="{FF2B5EF4-FFF2-40B4-BE49-F238E27FC236}">
                <a16:creationId xmlns:a16="http://schemas.microsoft.com/office/drawing/2014/main" id="{1D14D0C4-8B9E-FD9E-373F-FC35CF777E55}"/>
              </a:ext>
            </a:extLst>
          </p:cNvPr>
          <p:cNvSpPr>
            <a:spLocks noGrp="1"/>
          </p:cNvSpPr>
          <p:nvPr>
            <p:ph type="body" sz="quarter" idx="94" hasCustomPrompt="1"/>
          </p:nvPr>
        </p:nvSpPr>
        <p:spPr>
          <a:xfrm>
            <a:off x="8672148" y="3799406"/>
            <a:ext cx="1256400" cy="273131"/>
          </a:xfrm>
        </p:spPr>
        <p:txBody>
          <a:bodyPr vert="horz" lIns="91440" tIns="45720" rIns="91440" bIns="45720" rtlCol="0" anchor="ctr">
            <a:noAutofit/>
          </a:bodyPr>
          <a:lstStyle>
            <a:lvl1pPr marL="0" indent="0" algn="ctr">
              <a:buNone/>
              <a:defRPr lang="en-US" sz="1300" b="1" dirty="0">
                <a:solidFill>
                  <a:schemeClr val="accent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Milestone</a:t>
            </a:r>
          </a:p>
        </p:txBody>
      </p:sp>
      <p:sp>
        <p:nvSpPr>
          <p:cNvPr id="20" name="Footer Placeholder">
            <a:extLst>
              <a:ext uri="{FF2B5EF4-FFF2-40B4-BE49-F238E27FC236}">
                <a16:creationId xmlns:a16="http://schemas.microsoft.com/office/drawing/2014/main" id="{37023B0B-F59D-58B9-BEC1-932661EC6383}"/>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82211306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1498482"/>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 name="Straight Connector 3">
            <a:extLst>
              <a:ext uri="{FF2B5EF4-FFF2-40B4-BE49-F238E27FC236}">
                <a16:creationId xmlns:a16="http://schemas.microsoft.com/office/drawing/2014/main" id="{D6CE148C-18BD-BF8C-3A38-E655F9CDD1FC}"/>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C218FA74-E452-F36C-6610-E0BEC364ED68}"/>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65331047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3" name="Footer Placeholder">
            <a:extLst>
              <a:ext uri="{FF2B5EF4-FFF2-40B4-BE49-F238E27FC236}">
                <a16:creationId xmlns:a16="http://schemas.microsoft.com/office/drawing/2014/main" id="{43D1FCEF-7A78-2A81-129A-E90F2C709A11}"/>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9340187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S02V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D6FF304-8F5A-AE9D-9F8A-073146069168}"/>
              </a:ext>
            </a:extLst>
          </p:cNvPr>
          <p:cNvSpPr/>
          <p:nvPr userDrawn="1"/>
        </p:nvSpPr>
        <p:spPr>
          <a:xfrm>
            <a:off x="587376" y="1622423"/>
            <a:ext cx="11017250" cy="361315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80" name="Text Placeholder 29">
            <a:extLst>
              <a:ext uri="{FF2B5EF4-FFF2-40B4-BE49-F238E27FC236}">
                <a16:creationId xmlns:a16="http://schemas.microsoft.com/office/drawing/2014/main" id="{F86EE282-1EF4-62A2-779C-EB878597B925}"/>
              </a:ext>
            </a:extLst>
          </p:cNvPr>
          <p:cNvSpPr>
            <a:spLocks noGrp="1"/>
          </p:cNvSpPr>
          <p:nvPr>
            <p:ph type="body" sz="quarter" idx="39"/>
          </p:nvPr>
        </p:nvSpPr>
        <p:spPr>
          <a:xfrm>
            <a:off x="903288" y="4478427"/>
            <a:ext cx="10387012" cy="323521"/>
          </a:xfrm>
          <a:prstGeom prst="rect">
            <a:avLst/>
          </a:prstGeom>
        </p:spPr>
        <p:txBody>
          <a:bodyPr tIns="0" bIns="0" anchor="t">
            <a:noAutofit/>
          </a:bodyPr>
          <a:lstStyle>
            <a:lvl1pPr marL="0" indent="0" algn="ctr">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1" name="Title 1">
            <a:extLst>
              <a:ext uri="{FF2B5EF4-FFF2-40B4-BE49-F238E27FC236}">
                <a16:creationId xmlns:a16="http://schemas.microsoft.com/office/drawing/2014/main" id="{4C3A2759-D421-466C-0049-BF74449438BE}"/>
              </a:ext>
            </a:extLst>
          </p:cNvPr>
          <p:cNvSpPr>
            <a:spLocks noGrp="1"/>
          </p:cNvSpPr>
          <p:nvPr>
            <p:ph type="title"/>
          </p:nvPr>
        </p:nvSpPr>
        <p:spPr>
          <a:xfrm>
            <a:off x="903288" y="2294493"/>
            <a:ext cx="10387012" cy="1943100"/>
          </a:xfrm>
        </p:spPr>
        <p:txBody>
          <a:bodyPr anchor="ctr">
            <a:noAutofit/>
          </a:bodyPr>
          <a:lstStyle>
            <a:lvl1pPr algn="ctr">
              <a:defRPr>
                <a:solidFill>
                  <a:srgbClr val="FFFFFF"/>
                </a:solidFill>
              </a:defRPr>
            </a:lvl1pPr>
          </a:lstStyle>
          <a:p>
            <a:r>
              <a:rPr lang="en-US" dirty="0"/>
              <a:t>Click to edit Master title style</a:t>
            </a:r>
            <a:endParaRPr lang="en-ID" dirty="0"/>
          </a:p>
        </p:txBody>
      </p:sp>
      <p:sp>
        <p:nvSpPr>
          <p:cNvPr id="2" name="Rectangle 1">
            <a:extLst>
              <a:ext uri="{FF2B5EF4-FFF2-40B4-BE49-F238E27FC236}">
                <a16:creationId xmlns:a16="http://schemas.microsoft.com/office/drawing/2014/main" id="{F06A6EF3-CA9F-A84F-60F9-29E0269F7913}"/>
              </a:ext>
            </a:extLst>
          </p:cNvPr>
          <p:cNvSpPr/>
          <p:nvPr userDrawn="1"/>
        </p:nvSpPr>
        <p:spPr>
          <a:xfrm rot="5400000">
            <a:off x="6037262" y="4344757"/>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2162713217"/>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S03V1">
    <p:spTree>
      <p:nvGrpSpPr>
        <p:cNvPr id="1" name=""/>
        <p:cNvGrpSpPr/>
        <p:nvPr/>
      </p:nvGrpSpPr>
      <p:grpSpPr>
        <a:xfrm>
          <a:off x="0" y="0"/>
          <a:ext cx="0" cy="0"/>
          <a:chOff x="0" y="0"/>
          <a:chExt cx="0" cy="0"/>
        </a:xfrm>
      </p:grpSpPr>
      <p:sp>
        <p:nvSpPr>
          <p:cNvPr id="17" name="Text Placeholder 16">
            <a:extLst>
              <a:ext uri="{FF2B5EF4-FFF2-40B4-BE49-F238E27FC236}">
                <a16:creationId xmlns:a16="http://schemas.microsoft.com/office/drawing/2014/main" id="{D113C14A-F91E-E368-53F3-9FC8BF33B412}"/>
              </a:ext>
            </a:extLst>
          </p:cNvPr>
          <p:cNvSpPr>
            <a:spLocks noGrp="1"/>
          </p:cNvSpPr>
          <p:nvPr>
            <p:ph type="body" sz="quarter" idx="40" hasCustomPrompt="1"/>
          </p:nvPr>
        </p:nvSpPr>
        <p:spPr>
          <a:xfrm>
            <a:off x="5086350" y="10337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 name="Rectangle 3">
            <a:extLst>
              <a:ext uri="{FF2B5EF4-FFF2-40B4-BE49-F238E27FC236}">
                <a16:creationId xmlns:a16="http://schemas.microsoft.com/office/drawing/2014/main" id="{DD6FF304-8F5A-AE9D-9F8A-073146069168}"/>
              </a:ext>
            </a:extLst>
          </p:cNvPr>
          <p:cNvSpPr/>
          <p:nvPr userDrawn="1"/>
        </p:nvSpPr>
        <p:spPr>
          <a:xfrm>
            <a:off x="0" y="-1"/>
            <a:ext cx="5086349" cy="62356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5233585" y="1033780"/>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4" y="2343150"/>
            <a:ext cx="3564332" cy="2171700"/>
          </a:xfrm>
        </p:spPr>
        <p:txBody>
          <a:bodyPr anchor="ctr">
            <a:noAutofit/>
          </a:bodyPr>
          <a:lstStyle>
            <a:lvl1pPr>
              <a:defRPr>
                <a:solidFill>
                  <a:srgbClr val="FFFFFF"/>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2761200"/>
            <a:ext cx="0" cy="133560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61" name="Text Placeholder 60">
            <a:extLst>
              <a:ext uri="{FF2B5EF4-FFF2-40B4-BE49-F238E27FC236}">
                <a16:creationId xmlns:a16="http://schemas.microsoft.com/office/drawing/2014/main" id="{811B2AFA-044A-C36C-021E-F07CB653D8ED}"/>
              </a:ext>
            </a:extLst>
          </p:cNvPr>
          <p:cNvSpPr>
            <a:spLocks noGrp="1"/>
          </p:cNvSpPr>
          <p:nvPr>
            <p:ph type="body" sz="quarter" idx="41" hasCustomPrompt="1"/>
          </p:nvPr>
        </p:nvSpPr>
        <p:spPr>
          <a:xfrm>
            <a:off x="5086350" y="1648461"/>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2" name="Text Placeholder 29">
            <a:extLst>
              <a:ext uri="{FF2B5EF4-FFF2-40B4-BE49-F238E27FC236}">
                <a16:creationId xmlns:a16="http://schemas.microsoft.com/office/drawing/2014/main" id="{E78C0ED6-4AAA-EFB9-FCD1-E8A57F469F17}"/>
              </a:ext>
            </a:extLst>
          </p:cNvPr>
          <p:cNvSpPr>
            <a:spLocks noGrp="1"/>
          </p:cNvSpPr>
          <p:nvPr>
            <p:ph type="body" sz="quarter" idx="42"/>
          </p:nvPr>
        </p:nvSpPr>
        <p:spPr>
          <a:xfrm>
            <a:off x="5233585" y="1648461"/>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3" name="Text Placeholder 62">
            <a:extLst>
              <a:ext uri="{FF2B5EF4-FFF2-40B4-BE49-F238E27FC236}">
                <a16:creationId xmlns:a16="http://schemas.microsoft.com/office/drawing/2014/main" id="{77561A31-0F6B-EC29-74AA-F136A20142E2}"/>
              </a:ext>
            </a:extLst>
          </p:cNvPr>
          <p:cNvSpPr>
            <a:spLocks noGrp="1"/>
          </p:cNvSpPr>
          <p:nvPr>
            <p:ph type="body" sz="quarter" idx="43" hasCustomPrompt="1"/>
          </p:nvPr>
        </p:nvSpPr>
        <p:spPr>
          <a:xfrm>
            <a:off x="5086350" y="2263142"/>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4" name="Text Placeholder 29">
            <a:extLst>
              <a:ext uri="{FF2B5EF4-FFF2-40B4-BE49-F238E27FC236}">
                <a16:creationId xmlns:a16="http://schemas.microsoft.com/office/drawing/2014/main" id="{C8C3894D-D32B-CD32-7B1E-F2C516B79D47}"/>
              </a:ext>
            </a:extLst>
          </p:cNvPr>
          <p:cNvSpPr>
            <a:spLocks noGrp="1"/>
          </p:cNvSpPr>
          <p:nvPr>
            <p:ph type="body" sz="quarter" idx="44"/>
          </p:nvPr>
        </p:nvSpPr>
        <p:spPr>
          <a:xfrm>
            <a:off x="5233585" y="2263142"/>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64">
            <a:extLst>
              <a:ext uri="{FF2B5EF4-FFF2-40B4-BE49-F238E27FC236}">
                <a16:creationId xmlns:a16="http://schemas.microsoft.com/office/drawing/2014/main" id="{95A56C3A-206F-EAD8-B5FC-BF3EA7497040}"/>
              </a:ext>
            </a:extLst>
          </p:cNvPr>
          <p:cNvSpPr>
            <a:spLocks noGrp="1"/>
          </p:cNvSpPr>
          <p:nvPr>
            <p:ph type="body" sz="quarter" idx="45" hasCustomPrompt="1"/>
          </p:nvPr>
        </p:nvSpPr>
        <p:spPr>
          <a:xfrm>
            <a:off x="5086350" y="2877823"/>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6" name="Text Placeholder 29">
            <a:extLst>
              <a:ext uri="{FF2B5EF4-FFF2-40B4-BE49-F238E27FC236}">
                <a16:creationId xmlns:a16="http://schemas.microsoft.com/office/drawing/2014/main" id="{E7964B58-8A41-D8B1-8EDB-58FCBE0AFBA6}"/>
              </a:ext>
            </a:extLst>
          </p:cNvPr>
          <p:cNvSpPr>
            <a:spLocks noGrp="1"/>
          </p:cNvSpPr>
          <p:nvPr>
            <p:ph type="body" sz="quarter" idx="46"/>
          </p:nvPr>
        </p:nvSpPr>
        <p:spPr>
          <a:xfrm>
            <a:off x="5233585" y="2877823"/>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7" name="Text Placeholder 66">
            <a:extLst>
              <a:ext uri="{FF2B5EF4-FFF2-40B4-BE49-F238E27FC236}">
                <a16:creationId xmlns:a16="http://schemas.microsoft.com/office/drawing/2014/main" id="{DF3D4D0D-CC8E-E97F-3260-BD47F04F4BF1}"/>
              </a:ext>
            </a:extLst>
          </p:cNvPr>
          <p:cNvSpPr>
            <a:spLocks noGrp="1"/>
          </p:cNvSpPr>
          <p:nvPr>
            <p:ph type="body" sz="quarter" idx="47" hasCustomPrompt="1"/>
          </p:nvPr>
        </p:nvSpPr>
        <p:spPr>
          <a:xfrm>
            <a:off x="5086350" y="3492504"/>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8" name="Text Placeholder 29">
            <a:extLst>
              <a:ext uri="{FF2B5EF4-FFF2-40B4-BE49-F238E27FC236}">
                <a16:creationId xmlns:a16="http://schemas.microsoft.com/office/drawing/2014/main" id="{57EA9763-E16A-0112-AE6E-C8032ACF5328}"/>
              </a:ext>
            </a:extLst>
          </p:cNvPr>
          <p:cNvSpPr>
            <a:spLocks noGrp="1"/>
          </p:cNvSpPr>
          <p:nvPr>
            <p:ph type="body" sz="quarter" idx="48"/>
          </p:nvPr>
        </p:nvSpPr>
        <p:spPr>
          <a:xfrm>
            <a:off x="5233585" y="3492504"/>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9" name="Text Placeholder 68">
            <a:extLst>
              <a:ext uri="{FF2B5EF4-FFF2-40B4-BE49-F238E27FC236}">
                <a16:creationId xmlns:a16="http://schemas.microsoft.com/office/drawing/2014/main" id="{50030960-DEAA-31E8-F93C-19C0F3B11192}"/>
              </a:ext>
            </a:extLst>
          </p:cNvPr>
          <p:cNvSpPr>
            <a:spLocks noGrp="1"/>
          </p:cNvSpPr>
          <p:nvPr>
            <p:ph type="body" sz="quarter" idx="49" hasCustomPrompt="1"/>
          </p:nvPr>
        </p:nvSpPr>
        <p:spPr>
          <a:xfrm>
            <a:off x="5086350" y="4107185"/>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70" name="Text Placeholder 29">
            <a:extLst>
              <a:ext uri="{FF2B5EF4-FFF2-40B4-BE49-F238E27FC236}">
                <a16:creationId xmlns:a16="http://schemas.microsoft.com/office/drawing/2014/main" id="{335EAFCE-8F0D-D52C-3CCA-E88FAB2D5789}"/>
              </a:ext>
            </a:extLst>
          </p:cNvPr>
          <p:cNvSpPr>
            <a:spLocks noGrp="1"/>
          </p:cNvSpPr>
          <p:nvPr>
            <p:ph type="body" sz="quarter" idx="50"/>
          </p:nvPr>
        </p:nvSpPr>
        <p:spPr>
          <a:xfrm>
            <a:off x="5233585" y="4107185"/>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1" name="Text Placeholder 70">
            <a:extLst>
              <a:ext uri="{FF2B5EF4-FFF2-40B4-BE49-F238E27FC236}">
                <a16:creationId xmlns:a16="http://schemas.microsoft.com/office/drawing/2014/main" id="{6B6646DC-ED17-C9B8-7BAC-C865F4853153}"/>
              </a:ext>
            </a:extLst>
          </p:cNvPr>
          <p:cNvSpPr>
            <a:spLocks noGrp="1"/>
          </p:cNvSpPr>
          <p:nvPr>
            <p:ph type="body" sz="quarter" idx="51" hasCustomPrompt="1"/>
          </p:nvPr>
        </p:nvSpPr>
        <p:spPr>
          <a:xfrm>
            <a:off x="5086350" y="4721866"/>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72" name="Text Placeholder 29">
            <a:extLst>
              <a:ext uri="{FF2B5EF4-FFF2-40B4-BE49-F238E27FC236}">
                <a16:creationId xmlns:a16="http://schemas.microsoft.com/office/drawing/2014/main" id="{4D3773C6-9E41-7F11-9C11-83020A87CE2E}"/>
              </a:ext>
            </a:extLst>
          </p:cNvPr>
          <p:cNvSpPr>
            <a:spLocks noGrp="1"/>
          </p:cNvSpPr>
          <p:nvPr>
            <p:ph type="body" sz="quarter" idx="52"/>
          </p:nvPr>
        </p:nvSpPr>
        <p:spPr>
          <a:xfrm>
            <a:off x="5233585" y="4721866"/>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3" name="Text Placeholder 72">
            <a:extLst>
              <a:ext uri="{FF2B5EF4-FFF2-40B4-BE49-F238E27FC236}">
                <a16:creationId xmlns:a16="http://schemas.microsoft.com/office/drawing/2014/main" id="{6FEBD0ED-9E29-AAE1-53AD-36C907E671F8}"/>
              </a:ext>
            </a:extLst>
          </p:cNvPr>
          <p:cNvSpPr>
            <a:spLocks noGrp="1"/>
          </p:cNvSpPr>
          <p:nvPr>
            <p:ph type="body" sz="quarter" idx="53" hasCustomPrompt="1"/>
          </p:nvPr>
        </p:nvSpPr>
        <p:spPr>
          <a:xfrm>
            <a:off x="5086350" y="533654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74" name="Text Placeholder 29">
            <a:extLst>
              <a:ext uri="{FF2B5EF4-FFF2-40B4-BE49-F238E27FC236}">
                <a16:creationId xmlns:a16="http://schemas.microsoft.com/office/drawing/2014/main" id="{269CBBE2-6FC6-E558-760E-5D918AD813EA}"/>
              </a:ext>
            </a:extLst>
          </p:cNvPr>
          <p:cNvSpPr>
            <a:spLocks noGrp="1"/>
          </p:cNvSpPr>
          <p:nvPr>
            <p:ph type="body" sz="quarter" idx="54"/>
          </p:nvPr>
        </p:nvSpPr>
        <p:spPr>
          <a:xfrm>
            <a:off x="5233585" y="5336547"/>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893245423"/>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S03V2">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660035A9-FF24-F5AF-5182-A3914CCC1030}"/>
              </a:ext>
            </a:extLst>
          </p:cNvPr>
          <p:cNvGrpSpPr/>
          <p:nvPr userDrawn="1"/>
        </p:nvGrpSpPr>
        <p:grpSpPr>
          <a:xfrm flipV="1">
            <a:off x="587375" y="3782853"/>
            <a:ext cx="11017250" cy="2452846"/>
            <a:chOff x="587375" y="3782853"/>
            <a:chExt cx="11017250" cy="2452846"/>
          </a:xfrm>
        </p:grpSpPr>
        <p:sp>
          <p:nvSpPr>
            <p:cNvPr id="8" name="Rectangle 7">
              <a:extLst>
                <a:ext uri="{FF2B5EF4-FFF2-40B4-BE49-F238E27FC236}">
                  <a16:creationId xmlns:a16="http://schemas.microsoft.com/office/drawing/2014/main" id="{9441AC7B-FDFF-B7EA-80AB-81299E4C8A1B}"/>
                </a:ext>
              </a:extLst>
            </p:cNvPr>
            <p:cNvSpPr/>
            <p:nvPr userDrawn="1"/>
          </p:nvSpPr>
          <p:spPr>
            <a:xfrm>
              <a:off x="587375" y="3782853"/>
              <a:ext cx="11017250" cy="245284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C278148-A0BB-C425-A419-556F60508034}"/>
                </a:ext>
              </a:extLst>
            </p:cNvPr>
            <p:cNvSpPr/>
            <p:nvPr userDrawn="1"/>
          </p:nvSpPr>
          <p:spPr>
            <a:xfrm rot="5400000">
              <a:off x="6037262" y="5224463"/>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17" name="Text Placeholder 16">
            <a:extLst>
              <a:ext uri="{FF2B5EF4-FFF2-40B4-BE49-F238E27FC236}">
                <a16:creationId xmlns:a16="http://schemas.microsoft.com/office/drawing/2014/main" id="{D113C14A-F91E-E368-53F3-9FC8BF33B412}"/>
              </a:ext>
            </a:extLst>
          </p:cNvPr>
          <p:cNvSpPr>
            <a:spLocks noGrp="1"/>
          </p:cNvSpPr>
          <p:nvPr>
            <p:ph type="body" sz="quarter" idx="40" hasCustomPrompt="1"/>
          </p:nvPr>
        </p:nvSpPr>
        <p:spPr>
          <a:xfrm>
            <a:off x="5086350" y="86382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 name="Rectangle 3">
            <a:extLst>
              <a:ext uri="{FF2B5EF4-FFF2-40B4-BE49-F238E27FC236}">
                <a16:creationId xmlns:a16="http://schemas.microsoft.com/office/drawing/2014/main" id="{DD6FF304-8F5A-AE9D-9F8A-073146069168}"/>
              </a:ext>
            </a:extLst>
          </p:cNvPr>
          <p:cNvSpPr/>
          <p:nvPr userDrawn="1"/>
        </p:nvSpPr>
        <p:spPr>
          <a:xfrm>
            <a:off x="0" y="584200"/>
            <a:ext cx="5086349" cy="28448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5233585" y="863820"/>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920750"/>
            <a:ext cx="3680533" cy="2171700"/>
          </a:xfrm>
        </p:spPr>
        <p:txBody>
          <a:bodyPr anchor="ctr">
            <a:noAutofit/>
          </a:bodyPr>
          <a:lstStyle>
            <a:lvl1pPr>
              <a:defRPr>
                <a:solidFill>
                  <a:srgbClr val="FFFFFF"/>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1338800"/>
            <a:ext cx="0" cy="133560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61" name="Text Placeholder 60">
            <a:extLst>
              <a:ext uri="{FF2B5EF4-FFF2-40B4-BE49-F238E27FC236}">
                <a16:creationId xmlns:a16="http://schemas.microsoft.com/office/drawing/2014/main" id="{811B2AFA-044A-C36C-021E-F07CB653D8ED}"/>
              </a:ext>
            </a:extLst>
          </p:cNvPr>
          <p:cNvSpPr>
            <a:spLocks noGrp="1"/>
          </p:cNvSpPr>
          <p:nvPr>
            <p:ph type="body" sz="quarter" idx="41" hasCustomPrompt="1"/>
          </p:nvPr>
        </p:nvSpPr>
        <p:spPr>
          <a:xfrm>
            <a:off x="5086350" y="1478501"/>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2" name="Text Placeholder 29">
            <a:extLst>
              <a:ext uri="{FF2B5EF4-FFF2-40B4-BE49-F238E27FC236}">
                <a16:creationId xmlns:a16="http://schemas.microsoft.com/office/drawing/2014/main" id="{E78C0ED6-4AAA-EFB9-FCD1-E8A57F469F17}"/>
              </a:ext>
            </a:extLst>
          </p:cNvPr>
          <p:cNvSpPr>
            <a:spLocks noGrp="1"/>
          </p:cNvSpPr>
          <p:nvPr>
            <p:ph type="body" sz="quarter" idx="42"/>
          </p:nvPr>
        </p:nvSpPr>
        <p:spPr>
          <a:xfrm>
            <a:off x="5233585" y="1478501"/>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3" name="Text Placeholder 62">
            <a:extLst>
              <a:ext uri="{FF2B5EF4-FFF2-40B4-BE49-F238E27FC236}">
                <a16:creationId xmlns:a16="http://schemas.microsoft.com/office/drawing/2014/main" id="{77561A31-0F6B-EC29-74AA-F136A20142E2}"/>
              </a:ext>
            </a:extLst>
          </p:cNvPr>
          <p:cNvSpPr>
            <a:spLocks noGrp="1"/>
          </p:cNvSpPr>
          <p:nvPr>
            <p:ph type="body" sz="quarter" idx="43" hasCustomPrompt="1"/>
          </p:nvPr>
        </p:nvSpPr>
        <p:spPr>
          <a:xfrm>
            <a:off x="5086350" y="2093182"/>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4" name="Text Placeholder 29">
            <a:extLst>
              <a:ext uri="{FF2B5EF4-FFF2-40B4-BE49-F238E27FC236}">
                <a16:creationId xmlns:a16="http://schemas.microsoft.com/office/drawing/2014/main" id="{C8C3894D-D32B-CD32-7B1E-F2C516B79D47}"/>
              </a:ext>
            </a:extLst>
          </p:cNvPr>
          <p:cNvSpPr>
            <a:spLocks noGrp="1"/>
          </p:cNvSpPr>
          <p:nvPr>
            <p:ph type="body" sz="quarter" idx="44"/>
          </p:nvPr>
        </p:nvSpPr>
        <p:spPr>
          <a:xfrm>
            <a:off x="5233585" y="2093182"/>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64">
            <a:extLst>
              <a:ext uri="{FF2B5EF4-FFF2-40B4-BE49-F238E27FC236}">
                <a16:creationId xmlns:a16="http://schemas.microsoft.com/office/drawing/2014/main" id="{95A56C3A-206F-EAD8-B5FC-BF3EA7497040}"/>
              </a:ext>
            </a:extLst>
          </p:cNvPr>
          <p:cNvSpPr>
            <a:spLocks noGrp="1"/>
          </p:cNvSpPr>
          <p:nvPr>
            <p:ph type="body" sz="quarter" idx="45" hasCustomPrompt="1"/>
          </p:nvPr>
        </p:nvSpPr>
        <p:spPr>
          <a:xfrm>
            <a:off x="5086350" y="2707863"/>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6" name="Text Placeholder 29">
            <a:extLst>
              <a:ext uri="{FF2B5EF4-FFF2-40B4-BE49-F238E27FC236}">
                <a16:creationId xmlns:a16="http://schemas.microsoft.com/office/drawing/2014/main" id="{E7964B58-8A41-D8B1-8EDB-58FCBE0AFBA6}"/>
              </a:ext>
            </a:extLst>
          </p:cNvPr>
          <p:cNvSpPr>
            <a:spLocks noGrp="1"/>
          </p:cNvSpPr>
          <p:nvPr>
            <p:ph type="body" sz="quarter" idx="46"/>
          </p:nvPr>
        </p:nvSpPr>
        <p:spPr>
          <a:xfrm>
            <a:off x="5233585" y="2707863"/>
            <a:ext cx="6371039" cy="47498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Picture Placeholder 11">
            <a:extLst>
              <a:ext uri="{FF2B5EF4-FFF2-40B4-BE49-F238E27FC236}">
                <a16:creationId xmlns:a16="http://schemas.microsoft.com/office/drawing/2014/main" id="{7FEAEC78-CBED-438F-1CFE-067AC96B97B5}"/>
              </a:ext>
            </a:extLst>
          </p:cNvPr>
          <p:cNvSpPr>
            <a:spLocks noGrp="1"/>
          </p:cNvSpPr>
          <p:nvPr>
            <p:ph type="pic" sz="quarter" idx="10"/>
          </p:nvPr>
        </p:nvSpPr>
        <p:spPr>
          <a:xfrm>
            <a:off x="704850" y="3900328"/>
            <a:ext cx="10782300" cy="2333625"/>
          </a:xfrm>
          <a:prstGeom prst="rect">
            <a:avLst/>
          </a:prstGeom>
          <a:solidFill>
            <a:schemeClr val="accent2">
              <a:lumMod val="20000"/>
              <a:lumOff val="80000"/>
            </a:schemeClr>
          </a:solidFill>
        </p:spPr>
        <p:txBody>
          <a:bodyPr anchor="ctr">
            <a:normAutofit/>
          </a:bodyPr>
          <a:lstStyle>
            <a:lvl1pPr marL="0" indent="0" algn="ctr">
              <a:buNone/>
              <a:defRPr sz="1333"/>
            </a:lvl1pPr>
          </a:lstStyle>
          <a:p>
            <a:endParaRPr lang="en-ID"/>
          </a:p>
        </p:txBody>
      </p:sp>
    </p:spTree>
    <p:extLst>
      <p:ext uri="{BB962C8B-B14F-4D97-AF65-F5344CB8AC3E}">
        <p14:creationId xmlns:p14="http://schemas.microsoft.com/office/powerpoint/2010/main" val="16210498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F6D1F-B22E-4995-ABCA-DDCC076850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40AEBE-3C62-6223-E6B1-EBCAB3BA86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B83B63-46DD-5AE1-37C1-5B7D9E1A8726}"/>
              </a:ext>
            </a:extLst>
          </p:cNvPr>
          <p:cNvSpPr>
            <a:spLocks noGrp="1"/>
          </p:cNvSpPr>
          <p:nvPr>
            <p:ph type="dt" sz="half" idx="10"/>
          </p:nvPr>
        </p:nvSpPr>
        <p:spPr/>
        <p:txBody>
          <a:bodyPr/>
          <a:lstStyle/>
          <a:p>
            <a:fld id="{C3D71C98-F3DC-441A-A014-07EDAD97CE9A}" type="datetimeFigureOut">
              <a:rPr lang="en-US" smtClean="0"/>
              <a:t>5/14/2025</a:t>
            </a:fld>
            <a:endParaRPr lang="en-US"/>
          </a:p>
        </p:txBody>
      </p:sp>
      <p:sp>
        <p:nvSpPr>
          <p:cNvPr id="5" name="Footer Placeholder 4">
            <a:extLst>
              <a:ext uri="{FF2B5EF4-FFF2-40B4-BE49-F238E27FC236}">
                <a16:creationId xmlns:a16="http://schemas.microsoft.com/office/drawing/2014/main" id="{B6D7B1E1-9F96-798B-8F73-1EAF96FBB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E1EC1-9D59-C826-EE55-9816A304DA0A}"/>
              </a:ext>
            </a:extLst>
          </p:cNvPr>
          <p:cNvSpPr>
            <a:spLocks noGrp="1"/>
          </p:cNvSpPr>
          <p:nvPr>
            <p:ph type="sldNum" sz="quarter" idx="12"/>
          </p:nvPr>
        </p:nvSpPr>
        <p:spPr/>
        <p:txBody>
          <a:bodyPr/>
          <a:lstStyle/>
          <a:p>
            <a:fld id="{5DB9296B-CE81-483B-B498-5CB59F18C51F}" type="slidenum">
              <a:rPr lang="en-US" smtClean="0"/>
              <a:t>‹#›</a:t>
            </a:fld>
            <a:endParaRPr lang="en-US"/>
          </a:p>
        </p:txBody>
      </p:sp>
    </p:spTree>
    <p:extLst>
      <p:ext uri="{BB962C8B-B14F-4D97-AF65-F5344CB8AC3E}">
        <p14:creationId xmlns:p14="http://schemas.microsoft.com/office/powerpoint/2010/main" val="2268108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S04V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27" name="Text Placeholder 16">
            <a:extLst>
              <a:ext uri="{FF2B5EF4-FFF2-40B4-BE49-F238E27FC236}">
                <a16:creationId xmlns:a16="http://schemas.microsoft.com/office/drawing/2014/main" id="{0FFB1B8D-7AAD-0B62-F76D-6964122D4631}"/>
              </a:ext>
            </a:extLst>
          </p:cNvPr>
          <p:cNvSpPr>
            <a:spLocks noGrp="1"/>
          </p:cNvSpPr>
          <p:nvPr>
            <p:ph type="body" sz="quarter" idx="41" hasCustomPrompt="1"/>
          </p:nvPr>
        </p:nvSpPr>
        <p:spPr>
          <a:xfrm>
            <a:off x="4250544" y="2164935"/>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28" name="Text Placeholder 29">
            <a:extLst>
              <a:ext uri="{FF2B5EF4-FFF2-40B4-BE49-F238E27FC236}">
                <a16:creationId xmlns:a16="http://schemas.microsoft.com/office/drawing/2014/main" id="{C8B15BD3-2A3F-B505-D2C1-0332B340314E}"/>
              </a:ext>
            </a:extLst>
          </p:cNvPr>
          <p:cNvSpPr>
            <a:spLocks noGrp="1"/>
          </p:cNvSpPr>
          <p:nvPr>
            <p:ph type="body" sz="quarter" idx="42"/>
          </p:nvPr>
        </p:nvSpPr>
        <p:spPr>
          <a:xfrm>
            <a:off x="4397779" y="2098895"/>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4079876" y="593363"/>
            <a:ext cx="8112124" cy="13021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4397779" y="696887"/>
            <a:ext cx="7206841" cy="1095064"/>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4253711" y="696887"/>
            <a:ext cx="0" cy="109506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Text Placeholder 16">
            <a:extLst>
              <a:ext uri="{FF2B5EF4-FFF2-40B4-BE49-F238E27FC236}">
                <a16:creationId xmlns:a16="http://schemas.microsoft.com/office/drawing/2014/main" id="{639F1C6C-BB59-58E7-1E81-91812893CE70}"/>
              </a:ext>
            </a:extLst>
          </p:cNvPr>
          <p:cNvSpPr>
            <a:spLocks noGrp="1"/>
          </p:cNvSpPr>
          <p:nvPr>
            <p:ph type="body" sz="quarter" idx="43" hasCustomPrompt="1"/>
          </p:nvPr>
        </p:nvSpPr>
        <p:spPr>
          <a:xfrm>
            <a:off x="4250544" y="2995503"/>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3" name="Text Placeholder 29">
            <a:extLst>
              <a:ext uri="{FF2B5EF4-FFF2-40B4-BE49-F238E27FC236}">
                <a16:creationId xmlns:a16="http://schemas.microsoft.com/office/drawing/2014/main" id="{2527CCD0-482E-202A-43B0-D766A243E650}"/>
              </a:ext>
            </a:extLst>
          </p:cNvPr>
          <p:cNvSpPr>
            <a:spLocks noGrp="1"/>
          </p:cNvSpPr>
          <p:nvPr>
            <p:ph type="body" sz="quarter" idx="44"/>
          </p:nvPr>
        </p:nvSpPr>
        <p:spPr>
          <a:xfrm>
            <a:off x="4397779" y="2929463"/>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4" name="Text Placeholder 16">
            <a:extLst>
              <a:ext uri="{FF2B5EF4-FFF2-40B4-BE49-F238E27FC236}">
                <a16:creationId xmlns:a16="http://schemas.microsoft.com/office/drawing/2014/main" id="{74587298-4FAA-6464-EA9C-B59BE403C60E}"/>
              </a:ext>
            </a:extLst>
          </p:cNvPr>
          <p:cNvSpPr>
            <a:spLocks noGrp="1"/>
          </p:cNvSpPr>
          <p:nvPr>
            <p:ph type="body" sz="quarter" idx="45" hasCustomPrompt="1"/>
          </p:nvPr>
        </p:nvSpPr>
        <p:spPr>
          <a:xfrm>
            <a:off x="4250544" y="3826071"/>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5" name="Text Placeholder 29">
            <a:extLst>
              <a:ext uri="{FF2B5EF4-FFF2-40B4-BE49-F238E27FC236}">
                <a16:creationId xmlns:a16="http://schemas.microsoft.com/office/drawing/2014/main" id="{81B86203-E913-D3E3-6642-EF37EB507949}"/>
              </a:ext>
            </a:extLst>
          </p:cNvPr>
          <p:cNvSpPr>
            <a:spLocks noGrp="1"/>
          </p:cNvSpPr>
          <p:nvPr>
            <p:ph type="body" sz="quarter" idx="46"/>
          </p:nvPr>
        </p:nvSpPr>
        <p:spPr>
          <a:xfrm>
            <a:off x="4397779" y="3760031"/>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6" name="Text Placeholder 16">
            <a:extLst>
              <a:ext uri="{FF2B5EF4-FFF2-40B4-BE49-F238E27FC236}">
                <a16:creationId xmlns:a16="http://schemas.microsoft.com/office/drawing/2014/main" id="{E15B20AD-6668-A82D-9445-5A496E722FCD}"/>
              </a:ext>
            </a:extLst>
          </p:cNvPr>
          <p:cNvSpPr>
            <a:spLocks noGrp="1"/>
          </p:cNvSpPr>
          <p:nvPr>
            <p:ph type="body" sz="quarter" idx="47" hasCustomPrompt="1"/>
          </p:nvPr>
        </p:nvSpPr>
        <p:spPr>
          <a:xfrm>
            <a:off x="4250544" y="4656639"/>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7" name="Text Placeholder 29">
            <a:extLst>
              <a:ext uri="{FF2B5EF4-FFF2-40B4-BE49-F238E27FC236}">
                <a16:creationId xmlns:a16="http://schemas.microsoft.com/office/drawing/2014/main" id="{D66A7128-1B7C-EA25-B14F-427F785C99E9}"/>
              </a:ext>
            </a:extLst>
          </p:cNvPr>
          <p:cNvSpPr>
            <a:spLocks noGrp="1"/>
          </p:cNvSpPr>
          <p:nvPr>
            <p:ph type="body" sz="quarter" idx="48"/>
          </p:nvPr>
        </p:nvSpPr>
        <p:spPr>
          <a:xfrm>
            <a:off x="4397779" y="4590599"/>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8" name="Text Placeholder 16">
            <a:extLst>
              <a:ext uri="{FF2B5EF4-FFF2-40B4-BE49-F238E27FC236}">
                <a16:creationId xmlns:a16="http://schemas.microsoft.com/office/drawing/2014/main" id="{2DC4498E-5031-CDF7-F1A6-A4EF750AEAA2}"/>
              </a:ext>
            </a:extLst>
          </p:cNvPr>
          <p:cNvSpPr>
            <a:spLocks noGrp="1"/>
          </p:cNvSpPr>
          <p:nvPr>
            <p:ph type="body" sz="quarter" idx="49" hasCustomPrompt="1"/>
          </p:nvPr>
        </p:nvSpPr>
        <p:spPr>
          <a:xfrm>
            <a:off x="4250544" y="548720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4397779" y="5421167"/>
            <a:ext cx="7206846"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51" name="Rectangle 50">
            <a:extLst>
              <a:ext uri="{FF2B5EF4-FFF2-40B4-BE49-F238E27FC236}">
                <a16:creationId xmlns:a16="http://schemas.microsoft.com/office/drawing/2014/main" id="{2CF29C0E-E389-C3AB-7738-A08CB4F74F41}"/>
              </a:ext>
            </a:extLst>
          </p:cNvPr>
          <p:cNvSpPr/>
          <p:nvPr userDrawn="1"/>
        </p:nvSpPr>
        <p:spPr>
          <a:xfrm>
            <a:off x="-1" y="584199"/>
            <a:ext cx="3663165" cy="544402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3" name="Picture Placeholder 11">
            <a:extLst>
              <a:ext uri="{FF2B5EF4-FFF2-40B4-BE49-F238E27FC236}">
                <a16:creationId xmlns:a16="http://schemas.microsoft.com/office/drawing/2014/main" id="{9B208A22-0813-6CAE-ECAB-29C5A41BE16F}"/>
              </a:ext>
            </a:extLst>
          </p:cNvPr>
          <p:cNvSpPr>
            <a:spLocks noGrp="1"/>
          </p:cNvSpPr>
          <p:nvPr>
            <p:ph type="pic" sz="quarter" idx="10"/>
          </p:nvPr>
        </p:nvSpPr>
        <p:spPr>
          <a:xfrm>
            <a:off x="-1" y="701649"/>
            <a:ext cx="3545689" cy="5209101"/>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54" name="Rectangle 53">
            <a:extLst>
              <a:ext uri="{FF2B5EF4-FFF2-40B4-BE49-F238E27FC236}">
                <a16:creationId xmlns:a16="http://schemas.microsoft.com/office/drawing/2014/main" id="{21DA9EEE-E688-859F-C090-FAA63706DA41}"/>
              </a:ext>
            </a:extLst>
          </p:cNvPr>
          <p:cNvSpPr/>
          <p:nvPr userDrawn="1"/>
        </p:nvSpPr>
        <p:spPr>
          <a:xfrm>
            <a:off x="3545689" y="2476501"/>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915258174"/>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mmary S04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27" name="Text Placeholder 16">
            <a:extLst>
              <a:ext uri="{FF2B5EF4-FFF2-40B4-BE49-F238E27FC236}">
                <a16:creationId xmlns:a16="http://schemas.microsoft.com/office/drawing/2014/main" id="{0FFB1B8D-7AAD-0B62-F76D-6964122D4631}"/>
              </a:ext>
            </a:extLst>
          </p:cNvPr>
          <p:cNvSpPr>
            <a:spLocks noGrp="1"/>
          </p:cNvSpPr>
          <p:nvPr>
            <p:ph type="body" sz="quarter" idx="41" hasCustomPrompt="1"/>
          </p:nvPr>
        </p:nvSpPr>
        <p:spPr>
          <a:xfrm>
            <a:off x="905278" y="209085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28" name="Text Placeholder 29">
            <a:extLst>
              <a:ext uri="{FF2B5EF4-FFF2-40B4-BE49-F238E27FC236}">
                <a16:creationId xmlns:a16="http://schemas.microsoft.com/office/drawing/2014/main" id="{C8B15BD3-2A3F-B505-D2C1-0332B340314E}"/>
              </a:ext>
            </a:extLst>
          </p:cNvPr>
          <p:cNvSpPr>
            <a:spLocks noGrp="1"/>
          </p:cNvSpPr>
          <p:nvPr>
            <p:ph type="body" sz="quarter" idx="42"/>
          </p:nvPr>
        </p:nvSpPr>
        <p:spPr>
          <a:xfrm>
            <a:off x="1052513" y="2024817"/>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587374" y="593363"/>
            <a:ext cx="11604625" cy="106697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905278" y="678193"/>
            <a:ext cx="10699347" cy="897319"/>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761210" y="678193"/>
            <a:ext cx="0" cy="89731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Text Placeholder 16">
            <a:extLst>
              <a:ext uri="{FF2B5EF4-FFF2-40B4-BE49-F238E27FC236}">
                <a16:creationId xmlns:a16="http://schemas.microsoft.com/office/drawing/2014/main" id="{639F1C6C-BB59-58E7-1E81-91812893CE70}"/>
              </a:ext>
            </a:extLst>
          </p:cNvPr>
          <p:cNvSpPr>
            <a:spLocks noGrp="1"/>
          </p:cNvSpPr>
          <p:nvPr>
            <p:ph type="body" sz="quarter" idx="43" hasCustomPrompt="1"/>
          </p:nvPr>
        </p:nvSpPr>
        <p:spPr>
          <a:xfrm>
            <a:off x="905278" y="2921425"/>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3" name="Text Placeholder 29">
            <a:extLst>
              <a:ext uri="{FF2B5EF4-FFF2-40B4-BE49-F238E27FC236}">
                <a16:creationId xmlns:a16="http://schemas.microsoft.com/office/drawing/2014/main" id="{2527CCD0-482E-202A-43B0-D766A243E650}"/>
              </a:ext>
            </a:extLst>
          </p:cNvPr>
          <p:cNvSpPr>
            <a:spLocks noGrp="1"/>
          </p:cNvSpPr>
          <p:nvPr>
            <p:ph type="body" sz="quarter" idx="44"/>
          </p:nvPr>
        </p:nvSpPr>
        <p:spPr>
          <a:xfrm>
            <a:off x="1052513" y="2855385"/>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4" name="Text Placeholder 16">
            <a:extLst>
              <a:ext uri="{FF2B5EF4-FFF2-40B4-BE49-F238E27FC236}">
                <a16:creationId xmlns:a16="http://schemas.microsoft.com/office/drawing/2014/main" id="{74587298-4FAA-6464-EA9C-B59BE403C60E}"/>
              </a:ext>
            </a:extLst>
          </p:cNvPr>
          <p:cNvSpPr>
            <a:spLocks noGrp="1"/>
          </p:cNvSpPr>
          <p:nvPr>
            <p:ph type="body" sz="quarter" idx="45" hasCustomPrompt="1"/>
          </p:nvPr>
        </p:nvSpPr>
        <p:spPr>
          <a:xfrm>
            <a:off x="905278" y="3751993"/>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5" name="Text Placeholder 29">
            <a:extLst>
              <a:ext uri="{FF2B5EF4-FFF2-40B4-BE49-F238E27FC236}">
                <a16:creationId xmlns:a16="http://schemas.microsoft.com/office/drawing/2014/main" id="{81B86203-E913-D3E3-6642-EF37EB507949}"/>
              </a:ext>
            </a:extLst>
          </p:cNvPr>
          <p:cNvSpPr>
            <a:spLocks noGrp="1"/>
          </p:cNvSpPr>
          <p:nvPr>
            <p:ph type="body" sz="quarter" idx="46"/>
          </p:nvPr>
        </p:nvSpPr>
        <p:spPr>
          <a:xfrm>
            <a:off x="1052513" y="3685953"/>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6" name="Text Placeholder 16">
            <a:extLst>
              <a:ext uri="{FF2B5EF4-FFF2-40B4-BE49-F238E27FC236}">
                <a16:creationId xmlns:a16="http://schemas.microsoft.com/office/drawing/2014/main" id="{E15B20AD-6668-A82D-9445-5A496E722FCD}"/>
              </a:ext>
            </a:extLst>
          </p:cNvPr>
          <p:cNvSpPr>
            <a:spLocks noGrp="1"/>
          </p:cNvSpPr>
          <p:nvPr>
            <p:ph type="body" sz="quarter" idx="47" hasCustomPrompt="1"/>
          </p:nvPr>
        </p:nvSpPr>
        <p:spPr>
          <a:xfrm>
            <a:off x="905278" y="4582561"/>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7" name="Text Placeholder 29">
            <a:extLst>
              <a:ext uri="{FF2B5EF4-FFF2-40B4-BE49-F238E27FC236}">
                <a16:creationId xmlns:a16="http://schemas.microsoft.com/office/drawing/2014/main" id="{D66A7128-1B7C-EA25-B14F-427F785C99E9}"/>
              </a:ext>
            </a:extLst>
          </p:cNvPr>
          <p:cNvSpPr>
            <a:spLocks noGrp="1"/>
          </p:cNvSpPr>
          <p:nvPr>
            <p:ph type="body" sz="quarter" idx="48"/>
          </p:nvPr>
        </p:nvSpPr>
        <p:spPr>
          <a:xfrm>
            <a:off x="1052513" y="4516521"/>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8" name="Text Placeholder 16">
            <a:extLst>
              <a:ext uri="{FF2B5EF4-FFF2-40B4-BE49-F238E27FC236}">
                <a16:creationId xmlns:a16="http://schemas.microsoft.com/office/drawing/2014/main" id="{2DC4498E-5031-CDF7-F1A6-A4EF750AEAA2}"/>
              </a:ext>
            </a:extLst>
          </p:cNvPr>
          <p:cNvSpPr>
            <a:spLocks noGrp="1"/>
          </p:cNvSpPr>
          <p:nvPr>
            <p:ph type="body" sz="quarter" idx="49" hasCustomPrompt="1"/>
          </p:nvPr>
        </p:nvSpPr>
        <p:spPr>
          <a:xfrm>
            <a:off x="905278" y="5413129"/>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1052513" y="5347089"/>
            <a:ext cx="10552112"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56088634"/>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mmary S04V3">
    <p:spTree>
      <p:nvGrpSpPr>
        <p:cNvPr id="1" name=""/>
        <p:cNvGrpSpPr/>
        <p:nvPr/>
      </p:nvGrpSpPr>
      <p:grpSpPr>
        <a:xfrm>
          <a:off x="0" y="0"/>
          <a:ext cx="0" cy="0"/>
          <a:chOff x="0" y="0"/>
          <a:chExt cx="0" cy="0"/>
        </a:xfrm>
      </p:grpSpPr>
      <p:sp>
        <p:nvSpPr>
          <p:cNvPr id="28" name="Text Placeholder 29">
            <a:extLst>
              <a:ext uri="{FF2B5EF4-FFF2-40B4-BE49-F238E27FC236}">
                <a16:creationId xmlns:a16="http://schemas.microsoft.com/office/drawing/2014/main" id="{C8B15BD3-2A3F-B505-D2C1-0332B340314E}"/>
              </a:ext>
            </a:extLst>
          </p:cNvPr>
          <p:cNvSpPr>
            <a:spLocks noGrp="1"/>
          </p:cNvSpPr>
          <p:nvPr>
            <p:ph type="body" sz="quarter" idx="42"/>
          </p:nvPr>
        </p:nvSpPr>
        <p:spPr>
          <a:xfrm>
            <a:off x="587375"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3" name="Text Placeholder 29">
            <a:extLst>
              <a:ext uri="{FF2B5EF4-FFF2-40B4-BE49-F238E27FC236}">
                <a16:creationId xmlns:a16="http://schemas.microsoft.com/office/drawing/2014/main" id="{2527CCD0-482E-202A-43B0-D766A243E650}"/>
              </a:ext>
            </a:extLst>
          </p:cNvPr>
          <p:cNvSpPr>
            <a:spLocks noGrp="1"/>
          </p:cNvSpPr>
          <p:nvPr>
            <p:ph type="body" sz="quarter" idx="44"/>
          </p:nvPr>
        </p:nvSpPr>
        <p:spPr>
          <a:xfrm>
            <a:off x="2840434"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5" name="Text Placeholder 29">
            <a:extLst>
              <a:ext uri="{FF2B5EF4-FFF2-40B4-BE49-F238E27FC236}">
                <a16:creationId xmlns:a16="http://schemas.microsoft.com/office/drawing/2014/main" id="{81B86203-E913-D3E3-6642-EF37EB507949}"/>
              </a:ext>
            </a:extLst>
          </p:cNvPr>
          <p:cNvSpPr>
            <a:spLocks noGrp="1"/>
          </p:cNvSpPr>
          <p:nvPr>
            <p:ph type="body" sz="quarter" idx="46"/>
          </p:nvPr>
        </p:nvSpPr>
        <p:spPr>
          <a:xfrm>
            <a:off x="5093493"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7" name="Text Placeholder 29">
            <a:extLst>
              <a:ext uri="{FF2B5EF4-FFF2-40B4-BE49-F238E27FC236}">
                <a16:creationId xmlns:a16="http://schemas.microsoft.com/office/drawing/2014/main" id="{D66A7128-1B7C-EA25-B14F-427F785C99E9}"/>
              </a:ext>
            </a:extLst>
          </p:cNvPr>
          <p:cNvSpPr>
            <a:spLocks noGrp="1"/>
          </p:cNvSpPr>
          <p:nvPr>
            <p:ph type="body" sz="quarter" idx="48"/>
          </p:nvPr>
        </p:nvSpPr>
        <p:spPr>
          <a:xfrm>
            <a:off x="7346553"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9599613" y="2046407"/>
            <a:ext cx="2005012" cy="3062168"/>
          </a:xfrm>
          <a:prstGeom prst="rect">
            <a:avLst/>
          </a:prstGeom>
          <a:ln w="38100">
            <a:solidFill>
              <a:schemeClr val="accent1"/>
            </a:solidFill>
          </a:ln>
        </p:spPr>
        <p:txBody>
          <a:bodyPr lIns="90000" tIns="288000" rIns="9144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27" name="Text Placeholder 16">
            <a:extLst>
              <a:ext uri="{FF2B5EF4-FFF2-40B4-BE49-F238E27FC236}">
                <a16:creationId xmlns:a16="http://schemas.microsoft.com/office/drawing/2014/main" id="{0FFB1B8D-7AAD-0B62-F76D-6964122D4631}"/>
              </a:ext>
            </a:extLst>
          </p:cNvPr>
          <p:cNvSpPr>
            <a:spLocks noGrp="1"/>
          </p:cNvSpPr>
          <p:nvPr>
            <p:ph type="body" sz="quarter" idx="41" hasCustomPrompt="1"/>
          </p:nvPr>
        </p:nvSpPr>
        <p:spPr>
          <a:xfrm rot="5400000">
            <a:off x="1557734"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2" name="Text Placeholder 16">
            <a:extLst>
              <a:ext uri="{FF2B5EF4-FFF2-40B4-BE49-F238E27FC236}">
                <a16:creationId xmlns:a16="http://schemas.microsoft.com/office/drawing/2014/main" id="{639F1C6C-BB59-58E7-1E81-91812893CE70}"/>
              </a:ext>
            </a:extLst>
          </p:cNvPr>
          <p:cNvSpPr>
            <a:spLocks noGrp="1"/>
          </p:cNvSpPr>
          <p:nvPr>
            <p:ph type="body" sz="quarter" idx="43" hasCustomPrompt="1"/>
          </p:nvPr>
        </p:nvSpPr>
        <p:spPr>
          <a:xfrm rot="5400000">
            <a:off x="3810794"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4" name="Text Placeholder 16">
            <a:extLst>
              <a:ext uri="{FF2B5EF4-FFF2-40B4-BE49-F238E27FC236}">
                <a16:creationId xmlns:a16="http://schemas.microsoft.com/office/drawing/2014/main" id="{74587298-4FAA-6464-EA9C-B59BE403C60E}"/>
              </a:ext>
            </a:extLst>
          </p:cNvPr>
          <p:cNvSpPr>
            <a:spLocks noGrp="1"/>
          </p:cNvSpPr>
          <p:nvPr>
            <p:ph type="body" sz="quarter" idx="45" hasCustomPrompt="1"/>
          </p:nvPr>
        </p:nvSpPr>
        <p:spPr>
          <a:xfrm rot="5400000">
            <a:off x="6063854"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6" name="Text Placeholder 16">
            <a:extLst>
              <a:ext uri="{FF2B5EF4-FFF2-40B4-BE49-F238E27FC236}">
                <a16:creationId xmlns:a16="http://schemas.microsoft.com/office/drawing/2014/main" id="{E15B20AD-6668-A82D-9445-5A496E722FCD}"/>
              </a:ext>
            </a:extLst>
          </p:cNvPr>
          <p:cNvSpPr>
            <a:spLocks noGrp="1"/>
          </p:cNvSpPr>
          <p:nvPr>
            <p:ph type="body" sz="quarter" idx="47" hasCustomPrompt="1"/>
          </p:nvPr>
        </p:nvSpPr>
        <p:spPr>
          <a:xfrm rot="5400000">
            <a:off x="8316914"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48" name="Text Placeholder 16">
            <a:extLst>
              <a:ext uri="{FF2B5EF4-FFF2-40B4-BE49-F238E27FC236}">
                <a16:creationId xmlns:a16="http://schemas.microsoft.com/office/drawing/2014/main" id="{2DC4498E-5031-CDF7-F1A6-A4EF750AEAA2}"/>
              </a:ext>
            </a:extLst>
          </p:cNvPr>
          <p:cNvSpPr>
            <a:spLocks noGrp="1"/>
          </p:cNvSpPr>
          <p:nvPr>
            <p:ph type="body" sz="quarter" idx="49" hasCustomPrompt="1"/>
          </p:nvPr>
        </p:nvSpPr>
        <p:spPr>
          <a:xfrm rot="5400000">
            <a:off x="10569972" y="1755180"/>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2" name="Title 1">
            <a:extLst>
              <a:ext uri="{FF2B5EF4-FFF2-40B4-BE49-F238E27FC236}">
                <a16:creationId xmlns:a16="http://schemas.microsoft.com/office/drawing/2014/main" id="{0CDA916C-63A0-466A-BC69-A6BB9AE21DB7}"/>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3" name="Straight Connector 2">
            <a:extLst>
              <a:ext uri="{FF2B5EF4-FFF2-40B4-BE49-F238E27FC236}">
                <a16:creationId xmlns:a16="http://schemas.microsoft.com/office/drawing/2014/main" id="{82C06518-9E58-A831-AE4A-4EECA507A2D8}"/>
              </a:ext>
            </a:extLst>
          </p:cNvPr>
          <p:cNvCxnSpPr>
            <a:cxnSpLocks/>
          </p:cNvCxnSpPr>
          <p:nvPr userDrawn="1"/>
        </p:nvCxnSpPr>
        <p:spPr>
          <a:xfrm>
            <a:off x="587375" y="585690"/>
            <a:ext cx="0" cy="70971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574597"/>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act Us S05V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27" name="Text Placeholder 16">
            <a:extLst>
              <a:ext uri="{FF2B5EF4-FFF2-40B4-BE49-F238E27FC236}">
                <a16:creationId xmlns:a16="http://schemas.microsoft.com/office/drawing/2014/main" id="{0FFB1B8D-7AAD-0B62-F76D-6964122D4631}"/>
              </a:ext>
            </a:extLst>
          </p:cNvPr>
          <p:cNvSpPr>
            <a:spLocks noGrp="1"/>
          </p:cNvSpPr>
          <p:nvPr>
            <p:ph type="body" sz="quarter" idx="41" hasCustomPrompt="1"/>
          </p:nvPr>
        </p:nvSpPr>
        <p:spPr>
          <a:xfrm>
            <a:off x="6096000" y="145208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0" y="2567262"/>
            <a:ext cx="5330824" cy="17189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584201" y="2703930"/>
            <a:ext cx="4425950" cy="1445652"/>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5196888" y="2879224"/>
            <a:ext cx="0" cy="109506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Text Placeholder 29">
            <a:extLst>
              <a:ext uri="{FF2B5EF4-FFF2-40B4-BE49-F238E27FC236}">
                <a16:creationId xmlns:a16="http://schemas.microsoft.com/office/drawing/2014/main" id="{17F8224B-2972-D6CA-7891-5E3A39916B6A}"/>
              </a:ext>
            </a:extLst>
          </p:cNvPr>
          <p:cNvSpPr>
            <a:spLocks noGrp="1"/>
          </p:cNvSpPr>
          <p:nvPr>
            <p:ph type="body" sz="quarter" idx="39" hasCustomPrompt="1"/>
          </p:nvPr>
        </p:nvSpPr>
        <p:spPr>
          <a:xfrm>
            <a:off x="6250977" y="1326515"/>
            <a:ext cx="5361390" cy="32352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Website</a:t>
            </a:r>
            <a:endParaRPr lang="en-ID" dirty="0"/>
          </a:p>
        </p:txBody>
      </p:sp>
      <p:sp>
        <p:nvSpPr>
          <p:cNvPr id="9" name="Text Placeholder 29">
            <a:extLst>
              <a:ext uri="{FF2B5EF4-FFF2-40B4-BE49-F238E27FC236}">
                <a16:creationId xmlns:a16="http://schemas.microsoft.com/office/drawing/2014/main" id="{0150F3D9-C5BA-2CF3-577A-20D417C84D5B}"/>
              </a:ext>
            </a:extLst>
          </p:cNvPr>
          <p:cNvSpPr>
            <a:spLocks noGrp="1"/>
          </p:cNvSpPr>
          <p:nvPr>
            <p:ph type="body" sz="quarter" idx="40"/>
          </p:nvPr>
        </p:nvSpPr>
        <p:spPr>
          <a:xfrm>
            <a:off x="6250977" y="1722034"/>
            <a:ext cx="5361390" cy="32352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0" name="Text Placeholder 16">
            <a:extLst>
              <a:ext uri="{FF2B5EF4-FFF2-40B4-BE49-F238E27FC236}">
                <a16:creationId xmlns:a16="http://schemas.microsoft.com/office/drawing/2014/main" id="{8CDB50DB-14FB-8EC2-BBF8-9D39B761BAD8}"/>
              </a:ext>
            </a:extLst>
          </p:cNvPr>
          <p:cNvSpPr>
            <a:spLocks noGrp="1"/>
          </p:cNvSpPr>
          <p:nvPr>
            <p:ph type="body" sz="quarter" idx="42" hasCustomPrompt="1"/>
          </p:nvPr>
        </p:nvSpPr>
        <p:spPr>
          <a:xfrm>
            <a:off x="6096000" y="260927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12" name="Text Placeholder 29">
            <a:extLst>
              <a:ext uri="{FF2B5EF4-FFF2-40B4-BE49-F238E27FC236}">
                <a16:creationId xmlns:a16="http://schemas.microsoft.com/office/drawing/2014/main" id="{A3C8A60E-A492-680C-9A67-071F63EDE37B}"/>
              </a:ext>
            </a:extLst>
          </p:cNvPr>
          <p:cNvSpPr>
            <a:spLocks noGrp="1"/>
          </p:cNvSpPr>
          <p:nvPr>
            <p:ph type="body" sz="quarter" idx="43" hasCustomPrompt="1"/>
          </p:nvPr>
        </p:nvSpPr>
        <p:spPr>
          <a:xfrm>
            <a:off x="6250977" y="2483705"/>
            <a:ext cx="5361390" cy="32352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Email</a:t>
            </a:r>
            <a:endParaRPr lang="en-ID" dirty="0"/>
          </a:p>
        </p:txBody>
      </p:sp>
      <p:sp>
        <p:nvSpPr>
          <p:cNvPr id="13" name="Text Placeholder 29">
            <a:extLst>
              <a:ext uri="{FF2B5EF4-FFF2-40B4-BE49-F238E27FC236}">
                <a16:creationId xmlns:a16="http://schemas.microsoft.com/office/drawing/2014/main" id="{54189725-F503-3346-0B77-41752024754B}"/>
              </a:ext>
            </a:extLst>
          </p:cNvPr>
          <p:cNvSpPr>
            <a:spLocks noGrp="1"/>
          </p:cNvSpPr>
          <p:nvPr>
            <p:ph type="body" sz="quarter" idx="44"/>
          </p:nvPr>
        </p:nvSpPr>
        <p:spPr>
          <a:xfrm>
            <a:off x="6250977" y="2879224"/>
            <a:ext cx="5361390" cy="32352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4" name="Text Placeholder 16">
            <a:extLst>
              <a:ext uri="{FF2B5EF4-FFF2-40B4-BE49-F238E27FC236}">
                <a16:creationId xmlns:a16="http://schemas.microsoft.com/office/drawing/2014/main" id="{6A7119A9-F6C1-3E78-A7B8-7A4695A37DF9}"/>
              </a:ext>
            </a:extLst>
          </p:cNvPr>
          <p:cNvSpPr>
            <a:spLocks noGrp="1"/>
          </p:cNvSpPr>
          <p:nvPr>
            <p:ph type="body" sz="quarter" idx="45" hasCustomPrompt="1"/>
          </p:nvPr>
        </p:nvSpPr>
        <p:spPr>
          <a:xfrm>
            <a:off x="6096000" y="376646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15" name="Text Placeholder 29">
            <a:extLst>
              <a:ext uri="{FF2B5EF4-FFF2-40B4-BE49-F238E27FC236}">
                <a16:creationId xmlns:a16="http://schemas.microsoft.com/office/drawing/2014/main" id="{0ECAA7E2-DF4B-A5D2-BE65-C795750AE429}"/>
              </a:ext>
            </a:extLst>
          </p:cNvPr>
          <p:cNvSpPr>
            <a:spLocks noGrp="1"/>
          </p:cNvSpPr>
          <p:nvPr>
            <p:ph type="body" sz="quarter" idx="46" hasCustomPrompt="1"/>
          </p:nvPr>
        </p:nvSpPr>
        <p:spPr>
          <a:xfrm>
            <a:off x="6250977" y="3640895"/>
            <a:ext cx="5361390" cy="32352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Phone Number</a:t>
            </a:r>
            <a:endParaRPr lang="en-ID" dirty="0"/>
          </a:p>
        </p:txBody>
      </p:sp>
      <p:sp>
        <p:nvSpPr>
          <p:cNvPr id="16" name="Text Placeholder 29">
            <a:extLst>
              <a:ext uri="{FF2B5EF4-FFF2-40B4-BE49-F238E27FC236}">
                <a16:creationId xmlns:a16="http://schemas.microsoft.com/office/drawing/2014/main" id="{FFF608BC-B1D4-AD27-2B53-0F088AECCDBA}"/>
              </a:ext>
            </a:extLst>
          </p:cNvPr>
          <p:cNvSpPr>
            <a:spLocks noGrp="1"/>
          </p:cNvSpPr>
          <p:nvPr>
            <p:ph type="body" sz="quarter" idx="47"/>
          </p:nvPr>
        </p:nvSpPr>
        <p:spPr>
          <a:xfrm>
            <a:off x="6250977" y="4036414"/>
            <a:ext cx="5361390" cy="32352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 name="Text Placeholder 16">
            <a:extLst>
              <a:ext uri="{FF2B5EF4-FFF2-40B4-BE49-F238E27FC236}">
                <a16:creationId xmlns:a16="http://schemas.microsoft.com/office/drawing/2014/main" id="{61A8469B-66C0-388B-FF13-7E8091A3F56F}"/>
              </a:ext>
            </a:extLst>
          </p:cNvPr>
          <p:cNvSpPr>
            <a:spLocks noGrp="1"/>
          </p:cNvSpPr>
          <p:nvPr>
            <p:ph type="body" sz="quarter" idx="48" hasCustomPrompt="1"/>
          </p:nvPr>
        </p:nvSpPr>
        <p:spPr>
          <a:xfrm>
            <a:off x="6096000" y="4923657"/>
            <a:ext cx="64295" cy="474980"/>
          </a:xfrm>
          <a:custGeom>
            <a:avLst/>
            <a:gdLst>
              <a:gd name="connsiteX0" fmla="*/ 0 w 64295"/>
              <a:gd name="connsiteY0" fmla="*/ 0 h 474980"/>
              <a:gd name="connsiteX1" fmla="*/ 64295 w 64295"/>
              <a:gd name="connsiteY1" fmla="*/ 0 h 474980"/>
              <a:gd name="connsiteX2" fmla="*/ 64295 w 64295"/>
              <a:gd name="connsiteY2" fmla="*/ 474980 h 474980"/>
              <a:gd name="connsiteX3" fmla="*/ 0 w 64295"/>
              <a:gd name="connsiteY3" fmla="*/ 474980 h 474980"/>
            </a:gdLst>
            <a:ahLst/>
            <a:cxnLst>
              <a:cxn ang="0">
                <a:pos x="connsiteX0" y="connsiteY0"/>
              </a:cxn>
              <a:cxn ang="0">
                <a:pos x="connsiteX1" y="connsiteY1"/>
              </a:cxn>
              <a:cxn ang="0">
                <a:pos x="connsiteX2" y="connsiteY2"/>
              </a:cxn>
              <a:cxn ang="0">
                <a:pos x="connsiteX3" y="connsiteY3"/>
              </a:cxn>
            </a:cxnLst>
            <a:rect l="l" t="t" r="r" b="b"/>
            <a:pathLst>
              <a:path w="64295" h="474980">
                <a:moveTo>
                  <a:pt x="0" y="0"/>
                </a:moveTo>
                <a:lnTo>
                  <a:pt x="64295" y="0"/>
                </a:lnTo>
                <a:lnTo>
                  <a:pt x="64295" y="474980"/>
                </a:lnTo>
                <a:lnTo>
                  <a:pt x="0" y="474980"/>
                </a:lnTo>
                <a:close/>
              </a:path>
            </a:pathLst>
          </a:custGeom>
          <a:solidFill>
            <a:schemeClr val="accent2"/>
          </a:solidFill>
        </p:spPr>
        <p:txBody>
          <a:bodyPr wrap="square" tIns="0" bIns="0" anchor="ctr">
            <a:noAutofit/>
          </a:bodyPr>
          <a:lstStyle>
            <a:lvl1pPr marL="0" indent="0">
              <a:buNone/>
              <a:defRPr sz="1000" b="1">
                <a:solidFill>
                  <a:schemeClr val="accent4">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18" name="Text Placeholder 29">
            <a:extLst>
              <a:ext uri="{FF2B5EF4-FFF2-40B4-BE49-F238E27FC236}">
                <a16:creationId xmlns:a16="http://schemas.microsoft.com/office/drawing/2014/main" id="{D2474B70-73D5-F138-81CA-B06F430971D8}"/>
              </a:ext>
            </a:extLst>
          </p:cNvPr>
          <p:cNvSpPr>
            <a:spLocks noGrp="1"/>
          </p:cNvSpPr>
          <p:nvPr>
            <p:ph type="body" sz="quarter" idx="49" hasCustomPrompt="1"/>
          </p:nvPr>
        </p:nvSpPr>
        <p:spPr>
          <a:xfrm>
            <a:off x="6250977" y="4798085"/>
            <a:ext cx="5361390" cy="32352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Location</a:t>
            </a:r>
            <a:endParaRPr lang="en-ID" dirty="0"/>
          </a:p>
        </p:txBody>
      </p:sp>
      <p:sp>
        <p:nvSpPr>
          <p:cNvPr id="19" name="Text Placeholder 29">
            <a:extLst>
              <a:ext uri="{FF2B5EF4-FFF2-40B4-BE49-F238E27FC236}">
                <a16:creationId xmlns:a16="http://schemas.microsoft.com/office/drawing/2014/main" id="{A4A35D17-0A9F-3774-435D-AEBADBA7499D}"/>
              </a:ext>
            </a:extLst>
          </p:cNvPr>
          <p:cNvSpPr>
            <a:spLocks noGrp="1"/>
          </p:cNvSpPr>
          <p:nvPr>
            <p:ph type="body" sz="quarter" idx="50"/>
          </p:nvPr>
        </p:nvSpPr>
        <p:spPr>
          <a:xfrm>
            <a:off x="6250977" y="5193604"/>
            <a:ext cx="5361390" cy="32352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4215720942"/>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Us S05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28" name="Text Placeholder 29">
            <a:extLst>
              <a:ext uri="{FF2B5EF4-FFF2-40B4-BE49-F238E27FC236}">
                <a16:creationId xmlns:a16="http://schemas.microsoft.com/office/drawing/2014/main" id="{C8B15BD3-2A3F-B505-D2C1-0332B340314E}"/>
              </a:ext>
            </a:extLst>
          </p:cNvPr>
          <p:cNvSpPr>
            <a:spLocks noGrp="1"/>
          </p:cNvSpPr>
          <p:nvPr>
            <p:ph type="body" sz="quarter" idx="42"/>
          </p:nvPr>
        </p:nvSpPr>
        <p:spPr>
          <a:xfrm>
            <a:off x="6476999" y="1326515"/>
            <a:ext cx="5127625"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0" y="2567262"/>
            <a:ext cx="5330824" cy="17189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584201" y="2703930"/>
            <a:ext cx="4425950" cy="1445652"/>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5196888" y="2879224"/>
            <a:ext cx="0" cy="109506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 Placeholder 29">
            <a:extLst>
              <a:ext uri="{FF2B5EF4-FFF2-40B4-BE49-F238E27FC236}">
                <a16:creationId xmlns:a16="http://schemas.microsoft.com/office/drawing/2014/main" id="{6667C09D-F5FE-C8BE-C254-35A6F3EC9B49}"/>
              </a:ext>
            </a:extLst>
          </p:cNvPr>
          <p:cNvSpPr>
            <a:spLocks noGrp="1"/>
          </p:cNvSpPr>
          <p:nvPr>
            <p:ph type="body" sz="quarter" idx="44"/>
          </p:nvPr>
        </p:nvSpPr>
        <p:spPr>
          <a:xfrm>
            <a:off x="6476999" y="2520907"/>
            <a:ext cx="5127625"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5" name="Text Placeholder 29">
            <a:extLst>
              <a:ext uri="{FF2B5EF4-FFF2-40B4-BE49-F238E27FC236}">
                <a16:creationId xmlns:a16="http://schemas.microsoft.com/office/drawing/2014/main" id="{F313C270-1389-4400-B626-0F91E48EF99C}"/>
              </a:ext>
            </a:extLst>
          </p:cNvPr>
          <p:cNvSpPr>
            <a:spLocks noGrp="1"/>
          </p:cNvSpPr>
          <p:nvPr>
            <p:ph type="body" sz="quarter" idx="46"/>
          </p:nvPr>
        </p:nvSpPr>
        <p:spPr>
          <a:xfrm>
            <a:off x="6476999" y="3715299"/>
            <a:ext cx="5127625"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A68D81B6-7EAF-9410-F2E1-FEE807D73D14}"/>
              </a:ext>
            </a:extLst>
          </p:cNvPr>
          <p:cNvSpPr>
            <a:spLocks noGrp="1"/>
          </p:cNvSpPr>
          <p:nvPr>
            <p:ph type="body" sz="quarter" idx="48"/>
          </p:nvPr>
        </p:nvSpPr>
        <p:spPr>
          <a:xfrm>
            <a:off x="6476999" y="4909691"/>
            <a:ext cx="5127625" cy="60706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 name="Text Placeholder 5">
            <a:extLst>
              <a:ext uri="{FF2B5EF4-FFF2-40B4-BE49-F238E27FC236}">
                <a16:creationId xmlns:a16="http://schemas.microsoft.com/office/drawing/2014/main" id="{8B374301-5977-9039-ACCF-24F94B552430}"/>
              </a:ext>
            </a:extLst>
          </p:cNvPr>
          <p:cNvSpPr>
            <a:spLocks noGrp="1"/>
          </p:cNvSpPr>
          <p:nvPr>
            <p:ph type="body" sz="quarter" idx="49"/>
          </p:nvPr>
        </p:nvSpPr>
        <p:spPr>
          <a:xfrm>
            <a:off x="5839091" y="1373136"/>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9" name="Text Placeholder 6">
            <a:extLst>
              <a:ext uri="{FF2B5EF4-FFF2-40B4-BE49-F238E27FC236}">
                <a16:creationId xmlns:a16="http://schemas.microsoft.com/office/drawing/2014/main" id="{189560EE-D986-44EE-9C19-CCA4ED43D787}"/>
              </a:ext>
            </a:extLst>
          </p:cNvPr>
          <p:cNvSpPr>
            <a:spLocks noGrp="1"/>
          </p:cNvSpPr>
          <p:nvPr>
            <p:ph type="body" sz="quarter" idx="43"/>
          </p:nvPr>
        </p:nvSpPr>
        <p:spPr>
          <a:xfrm>
            <a:off x="5825570" y="2540400"/>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10" name="Text Placeholder 10">
            <a:extLst>
              <a:ext uri="{FF2B5EF4-FFF2-40B4-BE49-F238E27FC236}">
                <a16:creationId xmlns:a16="http://schemas.microsoft.com/office/drawing/2014/main" id="{9236B62B-08A6-31D4-74E0-38DBCD975150}"/>
              </a:ext>
            </a:extLst>
          </p:cNvPr>
          <p:cNvSpPr>
            <a:spLocks noGrp="1"/>
          </p:cNvSpPr>
          <p:nvPr>
            <p:ph type="body" sz="quarter" idx="50"/>
          </p:nvPr>
        </p:nvSpPr>
        <p:spPr>
          <a:xfrm>
            <a:off x="5825911" y="3788793"/>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12" name="Text Placeholder 11">
            <a:extLst>
              <a:ext uri="{FF2B5EF4-FFF2-40B4-BE49-F238E27FC236}">
                <a16:creationId xmlns:a16="http://schemas.microsoft.com/office/drawing/2014/main" id="{C958D81A-543B-F585-166D-59207A4463AF}"/>
              </a:ext>
            </a:extLst>
          </p:cNvPr>
          <p:cNvSpPr>
            <a:spLocks noGrp="1"/>
          </p:cNvSpPr>
          <p:nvPr>
            <p:ph type="body" sz="quarter" idx="41"/>
          </p:nvPr>
        </p:nvSpPr>
        <p:spPr>
          <a:xfrm>
            <a:off x="5954486" y="4983355"/>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Tree>
    <p:extLst>
      <p:ext uri="{BB962C8B-B14F-4D97-AF65-F5344CB8AC3E}">
        <p14:creationId xmlns:p14="http://schemas.microsoft.com/office/powerpoint/2010/main" val="293478149"/>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S06V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587374" y="2777944"/>
            <a:ext cx="11604625" cy="130211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905278" y="2881468"/>
            <a:ext cx="10699347" cy="1095064"/>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761210" y="2881468"/>
            <a:ext cx="0" cy="109506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905279" y="4334413"/>
            <a:ext cx="10699346" cy="607060"/>
          </a:xfrm>
          <a:prstGeom prst="rect">
            <a:avLst/>
          </a:prstGeom>
        </p:spPr>
        <p:txBody>
          <a:bodyPr tIns="0" bIns="0" anchor="t">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680772438"/>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S06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587374" y="2589122"/>
            <a:ext cx="11604625" cy="167975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5086351" y="2881468"/>
            <a:ext cx="6290310" cy="1095064"/>
          </a:xfrm>
        </p:spPr>
        <p:txBody>
          <a:bodyPr anchor="ctr">
            <a:noAutofit/>
          </a:bodyPr>
          <a:lstStyle>
            <a:lvl1pPr algn="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11604625" y="2881468"/>
            <a:ext cx="0" cy="109506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5086351" y="4523235"/>
            <a:ext cx="6290310" cy="607060"/>
          </a:xfrm>
          <a:prstGeom prst="rect">
            <a:avLst/>
          </a:prstGeom>
        </p:spPr>
        <p:txBody>
          <a:bodyPr tIns="0" bIns="0" anchor="t">
            <a:noAutofit/>
          </a:bodyPr>
          <a:lstStyle>
            <a:lvl1pPr marL="0" indent="0" algn="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grpSp>
        <p:nvGrpSpPr>
          <p:cNvPr id="8" name="Group 7">
            <a:extLst>
              <a:ext uri="{FF2B5EF4-FFF2-40B4-BE49-F238E27FC236}">
                <a16:creationId xmlns:a16="http://schemas.microsoft.com/office/drawing/2014/main" id="{AAA87B1F-C374-0AA4-8837-F11E40D41CD1}"/>
              </a:ext>
            </a:extLst>
          </p:cNvPr>
          <p:cNvGrpSpPr/>
          <p:nvPr userDrawn="1"/>
        </p:nvGrpSpPr>
        <p:grpSpPr>
          <a:xfrm flipH="1">
            <a:off x="0" y="844550"/>
            <a:ext cx="4079875" cy="5168484"/>
            <a:chOff x="6400798" y="844550"/>
            <a:chExt cx="4079875" cy="5168484"/>
          </a:xfrm>
        </p:grpSpPr>
        <p:sp>
          <p:nvSpPr>
            <p:cNvPr id="9" name="Rectangle 8">
              <a:extLst>
                <a:ext uri="{FF2B5EF4-FFF2-40B4-BE49-F238E27FC236}">
                  <a16:creationId xmlns:a16="http://schemas.microsoft.com/office/drawing/2014/main" id="{1D087849-DB30-8735-4D8D-E3C4C2B69C6B}"/>
                </a:ext>
              </a:extLst>
            </p:cNvPr>
            <p:cNvSpPr/>
            <p:nvPr userDrawn="1"/>
          </p:nvSpPr>
          <p:spPr>
            <a:xfrm flipH="1">
              <a:off x="6400798" y="844550"/>
              <a:ext cx="4079875" cy="516848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Rectangle 9">
              <a:extLst>
                <a:ext uri="{FF2B5EF4-FFF2-40B4-BE49-F238E27FC236}">
                  <a16:creationId xmlns:a16="http://schemas.microsoft.com/office/drawing/2014/main" id="{B474C08B-82F0-D164-74FB-1E8FD06685E0}"/>
                </a:ext>
              </a:extLst>
            </p:cNvPr>
            <p:cNvSpPr/>
            <p:nvPr userDrawn="1"/>
          </p:nvSpPr>
          <p:spPr>
            <a:xfrm flipH="1">
              <a:off x="6400798" y="2476501"/>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12" name="Picture Placeholder 11">
            <a:extLst>
              <a:ext uri="{FF2B5EF4-FFF2-40B4-BE49-F238E27FC236}">
                <a16:creationId xmlns:a16="http://schemas.microsoft.com/office/drawing/2014/main" id="{A3D6DFE2-5D18-6526-6D2C-830832BEFEF4}"/>
              </a:ext>
            </a:extLst>
          </p:cNvPr>
          <p:cNvSpPr>
            <a:spLocks noGrp="1"/>
          </p:cNvSpPr>
          <p:nvPr>
            <p:ph type="pic" sz="quarter" idx="10"/>
          </p:nvPr>
        </p:nvSpPr>
        <p:spPr>
          <a:xfrm>
            <a:off x="0" y="962026"/>
            <a:ext cx="3962400" cy="49339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Tree>
    <p:extLst>
      <p:ext uri="{BB962C8B-B14F-4D97-AF65-F5344CB8AC3E}">
        <p14:creationId xmlns:p14="http://schemas.microsoft.com/office/powerpoint/2010/main" val="930280236"/>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S06V3">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587374" y="2589122"/>
            <a:ext cx="11017251" cy="167975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784860" y="2881468"/>
            <a:ext cx="10591801" cy="1095064"/>
          </a:xfrm>
        </p:spPr>
        <p:txBody>
          <a:bodyPr anchor="ctr">
            <a:noAutofit/>
          </a:bodyPr>
          <a:lstStyle>
            <a:lvl1pPr algn="ctr">
              <a:defRPr>
                <a:solidFill>
                  <a:srgbClr val="FFFFFF"/>
                </a:solidFill>
              </a:defRPr>
            </a:lvl1pPr>
          </a:lstStyle>
          <a:p>
            <a:r>
              <a:rPr lang="en-US" dirty="0"/>
              <a:t>Click to edit Master text</a:t>
            </a:r>
            <a:endParaRPr lang="en-ID" dirty="0"/>
          </a:p>
        </p:txBody>
      </p:sp>
      <p:sp>
        <p:nvSpPr>
          <p:cNvPr id="49" name="Text Placeholder 29">
            <a:extLst>
              <a:ext uri="{FF2B5EF4-FFF2-40B4-BE49-F238E27FC236}">
                <a16:creationId xmlns:a16="http://schemas.microsoft.com/office/drawing/2014/main" id="{CA641483-D5A7-E85B-23E4-88F7A9E459A2}"/>
              </a:ext>
            </a:extLst>
          </p:cNvPr>
          <p:cNvSpPr>
            <a:spLocks noGrp="1"/>
          </p:cNvSpPr>
          <p:nvPr>
            <p:ph type="body" sz="quarter" idx="50"/>
          </p:nvPr>
        </p:nvSpPr>
        <p:spPr>
          <a:xfrm>
            <a:off x="815339" y="4334413"/>
            <a:ext cx="10561322" cy="607060"/>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1561394258"/>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 S07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hasCustomPrompt="1"/>
          </p:nvPr>
        </p:nvSpPr>
        <p:spPr>
          <a:xfrm>
            <a:off x="5254471" y="1756804"/>
            <a:ext cx="6350154" cy="348464"/>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hasCustomPrompt="1"/>
          </p:nvPr>
        </p:nvSpPr>
        <p:spPr>
          <a:xfrm>
            <a:off x="5254471" y="2177268"/>
            <a:ext cx="6350154" cy="348464"/>
          </a:xfrm>
          <a:prstGeom prst="rect">
            <a:avLst/>
          </a:prstGeom>
        </p:spPr>
        <p:txBody>
          <a:bodyPr tIns="0" bIns="0" anchor="ctr">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25" name="Rectangle 24">
            <a:extLst>
              <a:ext uri="{FF2B5EF4-FFF2-40B4-BE49-F238E27FC236}">
                <a16:creationId xmlns:a16="http://schemas.microsoft.com/office/drawing/2014/main" id="{411B19D0-9F0D-EC21-F087-8B275D7C6526}"/>
              </a:ext>
            </a:extLst>
          </p:cNvPr>
          <p:cNvSpPr/>
          <p:nvPr userDrawn="1"/>
        </p:nvSpPr>
        <p:spPr>
          <a:xfrm>
            <a:off x="731443" y="1636148"/>
            <a:ext cx="4114905" cy="40678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Picture Placeholder 11">
            <a:extLst>
              <a:ext uri="{FF2B5EF4-FFF2-40B4-BE49-F238E27FC236}">
                <a16:creationId xmlns:a16="http://schemas.microsoft.com/office/drawing/2014/main" id="{C53EE9AC-019F-1A80-298A-9207C2D4513E}"/>
              </a:ext>
            </a:extLst>
          </p:cNvPr>
          <p:cNvSpPr>
            <a:spLocks noGrp="1"/>
          </p:cNvSpPr>
          <p:nvPr>
            <p:ph type="pic" sz="quarter" idx="10"/>
          </p:nvPr>
        </p:nvSpPr>
        <p:spPr>
          <a:xfrm>
            <a:off x="853588" y="1756804"/>
            <a:ext cx="3870615" cy="3826522"/>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4" name="Text Placeholder 29">
            <a:extLst>
              <a:ext uri="{FF2B5EF4-FFF2-40B4-BE49-F238E27FC236}">
                <a16:creationId xmlns:a16="http://schemas.microsoft.com/office/drawing/2014/main" id="{724E3521-EAB7-34E5-366C-CEAB8361764C}"/>
              </a:ext>
            </a:extLst>
          </p:cNvPr>
          <p:cNvSpPr>
            <a:spLocks noGrp="1"/>
          </p:cNvSpPr>
          <p:nvPr>
            <p:ph type="body" sz="quarter" idx="37" hasCustomPrompt="1"/>
          </p:nvPr>
        </p:nvSpPr>
        <p:spPr>
          <a:xfrm>
            <a:off x="5254471" y="2597731"/>
            <a:ext cx="6350154" cy="2985595"/>
          </a:xfrm>
          <a:prstGeom prst="rect">
            <a:avLst/>
          </a:prstGeom>
        </p:spPr>
        <p:txBody>
          <a:bodyPr tIns="0" bIns="0" anchor="t">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Description</a:t>
            </a:r>
            <a:endParaRPr lang="en-ID" dirty="0"/>
          </a:p>
        </p:txBody>
      </p:sp>
      <p:sp>
        <p:nvSpPr>
          <p:cNvPr id="28" name="Rectangle 27">
            <a:extLst>
              <a:ext uri="{FF2B5EF4-FFF2-40B4-BE49-F238E27FC236}">
                <a16:creationId xmlns:a16="http://schemas.microsoft.com/office/drawing/2014/main" id="{0E2D268C-F2F5-0F07-54EC-3F1273607340}"/>
              </a:ext>
            </a:extLst>
          </p:cNvPr>
          <p:cNvSpPr/>
          <p:nvPr userDrawn="1"/>
        </p:nvSpPr>
        <p:spPr>
          <a:xfrm rot="5400000">
            <a:off x="2728568" y="4923656"/>
            <a:ext cx="120655" cy="1440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933591111"/>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S07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hasCustomPrompt="1"/>
          </p:nvPr>
        </p:nvSpPr>
        <p:spPr>
          <a:xfrm>
            <a:off x="1079178" y="4893728"/>
            <a:ext cx="287418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hasCustomPrompt="1"/>
          </p:nvPr>
        </p:nvSpPr>
        <p:spPr>
          <a:xfrm>
            <a:off x="1079178" y="5314192"/>
            <a:ext cx="287418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25" name="Rectangle 24">
            <a:extLst>
              <a:ext uri="{FF2B5EF4-FFF2-40B4-BE49-F238E27FC236}">
                <a16:creationId xmlns:a16="http://schemas.microsoft.com/office/drawing/2014/main" id="{411B19D0-9F0D-EC21-F087-8B275D7C6526}"/>
              </a:ext>
            </a:extLst>
          </p:cNvPr>
          <p:cNvSpPr/>
          <p:nvPr userDrawn="1"/>
        </p:nvSpPr>
        <p:spPr>
          <a:xfrm>
            <a:off x="1079178" y="1835150"/>
            <a:ext cx="2874185" cy="284130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Picture Placeholder 11">
            <a:extLst>
              <a:ext uri="{FF2B5EF4-FFF2-40B4-BE49-F238E27FC236}">
                <a16:creationId xmlns:a16="http://schemas.microsoft.com/office/drawing/2014/main" id="{C53EE9AC-019F-1A80-298A-9207C2D4513E}"/>
              </a:ext>
            </a:extLst>
          </p:cNvPr>
          <p:cNvSpPr>
            <a:spLocks noGrp="1"/>
          </p:cNvSpPr>
          <p:nvPr>
            <p:ph type="pic" sz="quarter" idx="10"/>
          </p:nvPr>
        </p:nvSpPr>
        <p:spPr>
          <a:xfrm>
            <a:off x="1207832" y="1962271"/>
            <a:ext cx="2616876" cy="2587065"/>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28" name="Rectangle 27">
            <a:extLst>
              <a:ext uri="{FF2B5EF4-FFF2-40B4-BE49-F238E27FC236}">
                <a16:creationId xmlns:a16="http://schemas.microsoft.com/office/drawing/2014/main" id="{0E2D268C-F2F5-0F07-54EC-3F1273607340}"/>
              </a:ext>
            </a:extLst>
          </p:cNvPr>
          <p:cNvSpPr/>
          <p:nvPr userDrawn="1"/>
        </p:nvSpPr>
        <p:spPr>
          <a:xfrm rot="5400000">
            <a:off x="2452710" y="4060092"/>
            <a:ext cx="127121"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3" name="Text Placeholder 29">
            <a:extLst>
              <a:ext uri="{FF2B5EF4-FFF2-40B4-BE49-F238E27FC236}">
                <a16:creationId xmlns:a16="http://schemas.microsoft.com/office/drawing/2014/main" id="{4518A0DC-E128-0F12-668C-6928582E8AE7}"/>
              </a:ext>
            </a:extLst>
          </p:cNvPr>
          <p:cNvSpPr>
            <a:spLocks noGrp="1"/>
          </p:cNvSpPr>
          <p:nvPr>
            <p:ph type="body" sz="quarter" idx="37" hasCustomPrompt="1"/>
          </p:nvPr>
        </p:nvSpPr>
        <p:spPr>
          <a:xfrm>
            <a:off x="4670455" y="4893728"/>
            <a:ext cx="287418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5" name="Text Placeholder 29">
            <a:extLst>
              <a:ext uri="{FF2B5EF4-FFF2-40B4-BE49-F238E27FC236}">
                <a16:creationId xmlns:a16="http://schemas.microsoft.com/office/drawing/2014/main" id="{1AD91590-639E-AE13-F03A-3358E4253525}"/>
              </a:ext>
            </a:extLst>
          </p:cNvPr>
          <p:cNvSpPr>
            <a:spLocks noGrp="1"/>
          </p:cNvSpPr>
          <p:nvPr>
            <p:ph type="body" sz="quarter" idx="38" hasCustomPrompt="1"/>
          </p:nvPr>
        </p:nvSpPr>
        <p:spPr>
          <a:xfrm>
            <a:off x="4670455" y="5314192"/>
            <a:ext cx="287418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6" name="Rectangle 5">
            <a:extLst>
              <a:ext uri="{FF2B5EF4-FFF2-40B4-BE49-F238E27FC236}">
                <a16:creationId xmlns:a16="http://schemas.microsoft.com/office/drawing/2014/main" id="{EADFE187-0F7B-AEDF-1B44-0B8CFE9312A7}"/>
              </a:ext>
            </a:extLst>
          </p:cNvPr>
          <p:cNvSpPr/>
          <p:nvPr userDrawn="1"/>
        </p:nvSpPr>
        <p:spPr>
          <a:xfrm>
            <a:off x="4670455" y="1835150"/>
            <a:ext cx="2874185" cy="284130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Picture Placeholder 11">
            <a:extLst>
              <a:ext uri="{FF2B5EF4-FFF2-40B4-BE49-F238E27FC236}">
                <a16:creationId xmlns:a16="http://schemas.microsoft.com/office/drawing/2014/main" id="{5AE25CFC-20C3-CA57-19FC-39F1CFBB15C1}"/>
              </a:ext>
            </a:extLst>
          </p:cNvPr>
          <p:cNvSpPr>
            <a:spLocks noGrp="1"/>
          </p:cNvSpPr>
          <p:nvPr>
            <p:ph type="pic" sz="quarter" idx="39"/>
          </p:nvPr>
        </p:nvSpPr>
        <p:spPr>
          <a:xfrm>
            <a:off x="4799109" y="1962271"/>
            <a:ext cx="2616876" cy="2587065"/>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10" name="Rectangle 9">
            <a:extLst>
              <a:ext uri="{FF2B5EF4-FFF2-40B4-BE49-F238E27FC236}">
                <a16:creationId xmlns:a16="http://schemas.microsoft.com/office/drawing/2014/main" id="{44CB7378-D470-D566-E662-D91532AC6DD6}"/>
              </a:ext>
            </a:extLst>
          </p:cNvPr>
          <p:cNvSpPr/>
          <p:nvPr userDrawn="1"/>
        </p:nvSpPr>
        <p:spPr>
          <a:xfrm rot="5400000">
            <a:off x="6043987" y="4060092"/>
            <a:ext cx="127122"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12" name="Text Placeholder 29">
            <a:extLst>
              <a:ext uri="{FF2B5EF4-FFF2-40B4-BE49-F238E27FC236}">
                <a16:creationId xmlns:a16="http://schemas.microsoft.com/office/drawing/2014/main" id="{83FECCF3-2E25-EAB1-41A5-5E1FEA812A0B}"/>
              </a:ext>
            </a:extLst>
          </p:cNvPr>
          <p:cNvSpPr>
            <a:spLocks noGrp="1"/>
          </p:cNvSpPr>
          <p:nvPr>
            <p:ph type="body" sz="quarter" idx="40" hasCustomPrompt="1"/>
          </p:nvPr>
        </p:nvSpPr>
        <p:spPr>
          <a:xfrm>
            <a:off x="8261732" y="4893728"/>
            <a:ext cx="287418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13" name="Text Placeholder 29">
            <a:extLst>
              <a:ext uri="{FF2B5EF4-FFF2-40B4-BE49-F238E27FC236}">
                <a16:creationId xmlns:a16="http://schemas.microsoft.com/office/drawing/2014/main" id="{2B2B4892-0CEA-2DD3-86CF-FD80D9793E87}"/>
              </a:ext>
            </a:extLst>
          </p:cNvPr>
          <p:cNvSpPr>
            <a:spLocks noGrp="1"/>
          </p:cNvSpPr>
          <p:nvPr>
            <p:ph type="body" sz="quarter" idx="41" hasCustomPrompt="1"/>
          </p:nvPr>
        </p:nvSpPr>
        <p:spPr>
          <a:xfrm>
            <a:off x="8261732" y="5314192"/>
            <a:ext cx="287418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14" name="Rectangle 13">
            <a:extLst>
              <a:ext uri="{FF2B5EF4-FFF2-40B4-BE49-F238E27FC236}">
                <a16:creationId xmlns:a16="http://schemas.microsoft.com/office/drawing/2014/main" id="{4C4EB633-B082-E5C3-C0E3-FB500C3C5D40}"/>
              </a:ext>
            </a:extLst>
          </p:cNvPr>
          <p:cNvSpPr/>
          <p:nvPr userDrawn="1"/>
        </p:nvSpPr>
        <p:spPr>
          <a:xfrm>
            <a:off x="8261732" y="1835150"/>
            <a:ext cx="2874185" cy="284130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Picture Placeholder 11">
            <a:extLst>
              <a:ext uri="{FF2B5EF4-FFF2-40B4-BE49-F238E27FC236}">
                <a16:creationId xmlns:a16="http://schemas.microsoft.com/office/drawing/2014/main" id="{3F9C9B23-D20C-05B8-AD8D-39646658B0D1}"/>
              </a:ext>
            </a:extLst>
          </p:cNvPr>
          <p:cNvSpPr>
            <a:spLocks noGrp="1"/>
          </p:cNvSpPr>
          <p:nvPr>
            <p:ph type="pic" sz="quarter" idx="42"/>
          </p:nvPr>
        </p:nvSpPr>
        <p:spPr>
          <a:xfrm>
            <a:off x="8390386" y="1962271"/>
            <a:ext cx="2616876" cy="2587065"/>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17" name="Rectangle 16">
            <a:extLst>
              <a:ext uri="{FF2B5EF4-FFF2-40B4-BE49-F238E27FC236}">
                <a16:creationId xmlns:a16="http://schemas.microsoft.com/office/drawing/2014/main" id="{DB6750B0-504C-340B-E057-D02F0879CB31}"/>
              </a:ext>
            </a:extLst>
          </p:cNvPr>
          <p:cNvSpPr/>
          <p:nvPr userDrawn="1"/>
        </p:nvSpPr>
        <p:spPr>
          <a:xfrm rot="5400000">
            <a:off x="9635264" y="4060092"/>
            <a:ext cx="127121"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2620734812"/>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3638-289E-6229-1EE5-78F534728D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6ADDF2-C564-D3EC-EC82-AF54BCAFF6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2EB1C7-DA35-2CBD-53D7-63E6051EB842}"/>
              </a:ext>
            </a:extLst>
          </p:cNvPr>
          <p:cNvSpPr>
            <a:spLocks noGrp="1"/>
          </p:cNvSpPr>
          <p:nvPr>
            <p:ph type="dt" sz="half" idx="10"/>
          </p:nvPr>
        </p:nvSpPr>
        <p:spPr/>
        <p:txBody>
          <a:bodyPr/>
          <a:lstStyle/>
          <a:p>
            <a:fld id="{C3D71C98-F3DC-441A-A014-07EDAD97CE9A}" type="datetimeFigureOut">
              <a:rPr lang="en-US" smtClean="0"/>
              <a:t>5/14/2025</a:t>
            </a:fld>
            <a:endParaRPr lang="en-US"/>
          </a:p>
        </p:txBody>
      </p:sp>
      <p:sp>
        <p:nvSpPr>
          <p:cNvPr id="5" name="Footer Placeholder 4">
            <a:extLst>
              <a:ext uri="{FF2B5EF4-FFF2-40B4-BE49-F238E27FC236}">
                <a16:creationId xmlns:a16="http://schemas.microsoft.com/office/drawing/2014/main" id="{42186E06-AF7D-AA22-427F-0FBC38236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48189-2BEE-F65C-7362-1064B1EEC6AC}"/>
              </a:ext>
            </a:extLst>
          </p:cNvPr>
          <p:cNvSpPr>
            <a:spLocks noGrp="1"/>
          </p:cNvSpPr>
          <p:nvPr>
            <p:ph type="sldNum" sz="quarter" idx="12"/>
          </p:nvPr>
        </p:nvSpPr>
        <p:spPr/>
        <p:txBody>
          <a:bodyPr/>
          <a:lstStyle/>
          <a:p>
            <a:fld id="{5DB9296B-CE81-483B-B498-5CB59F18C51F}" type="slidenum">
              <a:rPr lang="en-US" smtClean="0"/>
              <a:t>‹#›</a:t>
            </a:fld>
            <a:endParaRPr lang="en-US"/>
          </a:p>
        </p:txBody>
      </p:sp>
    </p:spTree>
    <p:extLst>
      <p:ext uri="{BB962C8B-B14F-4D97-AF65-F5344CB8AC3E}">
        <p14:creationId xmlns:p14="http://schemas.microsoft.com/office/powerpoint/2010/main" val="21421045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S07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hasCustomPrompt="1"/>
          </p:nvPr>
        </p:nvSpPr>
        <p:spPr>
          <a:xfrm>
            <a:off x="587375" y="4686373"/>
            <a:ext cx="253835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hasCustomPrompt="1"/>
          </p:nvPr>
        </p:nvSpPr>
        <p:spPr>
          <a:xfrm>
            <a:off x="587375" y="5106837"/>
            <a:ext cx="253835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25" name="Rectangle 24">
            <a:extLst>
              <a:ext uri="{FF2B5EF4-FFF2-40B4-BE49-F238E27FC236}">
                <a16:creationId xmlns:a16="http://schemas.microsoft.com/office/drawing/2014/main" id="{411B19D0-9F0D-EC21-F087-8B275D7C6526}"/>
              </a:ext>
            </a:extLst>
          </p:cNvPr>
          <p:cNvSpPr/>
          <p:nvPr userDrawn="1"/>
        </p:nvSpPr>
        <p:spPr>
          <a:xfrm>
            <a:off x="587376" y="1997331"/>
            <a:ext cx="2538355" cy="24717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Picture Placeholder 11">
            <a:extLst>
              <a:ext uri="{FF2B5EF4-FFF2-40B4-BE49-F238E27FC236}">
                <a16:creationId xmlns:a16="http://schemas.microsoft.com/office/drawing/2014/main" id="{C53EE9AC-019F-1A80-298A-9207C2D4513E}"/>
              </a:ext>
            </a:extLst>
          </p:cNvPr>
          <p:cNvSpPr>
            <a:spLocks noGrp="1"/>
          </p:cNvSpPr>
          <p:nvPr>
            <p:ph type="pic" sz="quarter" idx="10"/>
          </p:nvPr>
        </p:nvSpPr>
        <p:spPr>
          <a:xfrm>
            <a:off x="704975" y="2111792"/>
            <a:ext cx="2303156" cy="22428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28" name="Rectangle 27">
            <a:extLst>
              <a:ext uri="{FF2B5EF4-FFF2-40B4-BE49-F238E27FC236}">
                <a16:creationId xmlns:a16="http://schemas.microsoft.com/office/drawing/2014/main" id="{0E2D268C-F2F5-0F07-54EC-3F1273607340}"/>
              </a:ext>
            </a:extLst>
          </p:cNvPr>
          <p:cNvSpPr/>
          <p:nvPr userDrawn="1"/>
        </p:nvSpPr>
        <p:spPr>
          <a:xfrm rot="5400000">
            <a:off x="1797816" y="3857559"/>
            <a:ext cx="117475"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56" name="Text Placeholder 29">
            <a:extLst>
              <a:ext uri="{FF2B5EF4-FFF2-40B4-BE49-F238E27FC236}">
                <a16:creationId xmlns:a16="http://schemas.microsoft.com/office/drawing/2014/main" id="{1ADF9CF5-2476-8E41-6350-A7C4DA45897F}"/>
              </a:ext>
            </a:extLst>
          </p:cNvPr>
          <p:cNvSpPr>
            <a:spLocks noGrp="1"/>
          </p:cNvSpPr>
          <p:nvPr>
            <p:ph type="body" sz="quarter" idx="37" hasCustomPrompt="1"/>
          </p:nvPr>
        </p:nvSpPr>
        <p:spPr>
          <a:xfrm>
            <a:off x="3413674" y="4686373"/>
            <a:ext cx="253835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57" name="Text Placeholder 29">
            <a:extLst>
              <a:ext uri="{FF2B5EF4-FFF2-40B4-BE49-F238E27FC236}">
                <a16:creationId xmlns:a16="http://schemas.microsoft.com/office/drawing/2014/main" id="{0BDD4A12-1E41-0CB4-B1FE-BECEADBE28A9}"/>
              </a:ext>
            </a:extLst>
          </p:cNvPr>
          <p:cNvSpPr>
            <a:spLocks noGrp="1"/>
          </p:cNvSpPr>
          <p:nvPr>
            <p:ph type="body" sz="quarter" idx="38" hasCustomPrompt="1"/>
          </p:nvPr>
        </p:nvSpPr>
        <p:spPr>
          <a:xfrm>
            <a:off x="3413674" y="5106837"/>
            <a:ext cx="253835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58" name="Rectangle 57">
            <a:extLst>
              <a:ext uri="{FF2B5EF4-FFF2-40B4-BE49-F238E27FC236}">
                <a16:creationId xmlns:a16="http://schemas.microsoft.com/office/drawing/2014/main" id="{1DFC2A2B-3E94-1715-B028-8AF8E20A67BF}"/>
              </a:ext>
            </a:extLst>
          </p:cNvPr>
          <p:cNvSpPr/>
          <p:nvPr userDrawn="1"/>
        </p:nvSpPr>
        <p:spPr>
          <a:xfrm>
            <a:off x="3413675" y="1997331"/>
            <a:ext cx="2538355" cy="24717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9" name="Picture Placeholder 11">
            <a:extLst>
              <a:ext uri="{FF2B5EF4-FFF2-40B4-BE49-F238E27FC236}">
                <a16:creationId xmlns:a16="http://schemas.microsoft.com/office/drawing/2014/main" id="{E225E4A7-3DEB-D57F-F54B-8666339A0553}"/>
              </a:ext>
            </a:extLst>
          </p:cNvPr>
          <p:cNvSpPr>
            <a:spLocks noGrp="1"/>
          </p:cNvSpPr>
          <p:nvPr>
            <p:ph type="pic" sz="quarter" idx="39"/>
          </p:nvPr>
        </p:nvSpPr>
        <p:spPr>
          <a:xfrm>
            <a:off x="3531274" y="2111792"/>
            <a:ext cx="2303156" cy="22428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60" name="Rectangle 59">
            <a:extLst>
              <a:ext uri="{FF2B5EF4-FFF2-40B4-BE49-F238E27FC236}">
                <a16:creationId xmlns:a16="http://schemas.microsoft.com/office/drawing/2014/main" id="{24F99E0D-C17C-BC62-15A3-4506F9D54E0D}"/>
              </a:ext>
            </a:extLst>
          </p:cNvPr>
          <p:cNvSpPr/>
          <p:nvPr userDrawn="1"/>
        </p:nvSpPr>
        <p:spPr>
          <a:xfrm rot="5400000">
            <a:off x="4624115" y="3857559"/>
            <a:ext cx="117475"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61" name="Text Placeholder 29">
            <a:extLst>
              <a:ext uri="{FF2B5EF4-FFF2-40B4-BE49-F238E27FC236}">
                <a16:creationId xmlns:a16="http://schemas.microsoft.com/office/drawing/2014/main" id="{749365FB-0E00-0B39-739F-D213FDA3E49A}"/>
              </a:ext>
            </a:extLst>
          </p:cNvPr>
          <p:cNvSpPr>
            <a:spLocks noGrp="1"/>
          </p:cNvSpPr>
          <p:nvPr>
            <p:ph type="body" sz="quarter" idx="40" hasCustomPrompt="1"/>
          </p:nvPr>
        </p:nvSpPr>
        <p:spPr>
          <a:xfrm>
            <a:off x="6239973" y="4686373"/>
            <a:ext cx="253835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62" name="Text Placeholder 29">
            <a:extLst>
              <a:ext uri="{FF2B5EF4-FFF2-40B4-BE49-F238E27FC236}">
                <a16:creationId xmlns:a16="http://schemas.microsoft.com/office/drawing/2014/main" id="{C80ED62C-19B8-98B1-DEE4-DA0DACC180E8}"/>
              </a:ext>
            </a:extLst>
          </p:cNvPr>
          <p:cNvSpPr>
            <a:spLocks noGrp="1"/>
          </p:cNvSpPr>
          <p:nvPr>
            <p:ph type="body" sz="quarter" idx="41" hasCustomPrompt="1"/>
          </p:nvPr>
        </p:nvSpPr>
        <p:spPr>
          <a:xfrm>
            <a:off x="6239973" y="5106837"/>
            <a:ext cx="253835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63" name="Rectangle 62">
            <a:extLst>
              <a:ext uri="{FF2B5EF4-FFF2-40B4-BE49-F238E27FC236}">
                <a16:creationId xmlns:a16="http://schemas.microsoft.com/office/drawing/2014/main" id="{94827254-ACD9-3BAD-0F46-E7C297440429}"/>
              </a:ext>
            </a:extLst>
          </p:cNvPr>
          <p:cNvSpPr/>
          <p:nvPr userDrawn="1"/>
        </p:nvSpPr>
        <p:spPr>
          <a:xfrm>
            <a:off x="6239974" y="1997331"/>
            <a:ext cx="2538355" cy="24717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4" name="Picture Placeholder 11">
            <a:extLst>
              <a:ext uri="{FF2B5EF4-FFF2-40B4-BE49-F238E27FC236}">
                <a16:creationId xmlns:a16="http://schemas.microsoft.com/office/drawing/2014/main" id="{986D94D5-E16C-CED7-7F4B-47091AE12AA3}"/>
              </a:ext>
            </a:extLst>
          </p:cNvPr>
          <p:cNvSpPr>
            <a:spLocks noGrp="1"/>
          </p:cNvSpPr>
          <p:nvPr>
            <p:ph type="pic" sz="quarter" idx="42"/>
          </p:nvPr>
        </p:nvSpPr>
        <p:spPr>
          <a:xfrm>
            <a:off x="6357573" y="2111792"/>
            <a:ext cx="2303156" cy="22428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65" name="Rectangle 64">
            <a:extLst>
              <a:ext uri="{FF2B5EF4-FFF2-40B4-BE49-F238E27FC236}">
                <a16:creationId xmlns:a16="http://schemas.microsoft.com/office/drawing/2014/main" id="{A749C0DF-CEEC-1402-C026-AEE23E90E4F3}"/>
              </a:ext>
            </a:extLst>
          </p:cNvPr>
          <p:cNvSpPr/>
          <p:nvPr userDrawn="1"/>
        </p:nvSpPr>
        <p:spPr>
          <a:xfrm rot="5400000">
            <a:off x="7450414" y="3857559"/>
            <a:ext cx="117475"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66" name="Text Placeholder 29">
            <a:extLst>
              <a:ext uri="{FF2B5EF4-FFF2-40B4-BE49-F238E27FC236}">
                <a16:creationId xmlns:a16="http://schemas.microsoft.com/office/drawing/2014/main" id="{5DB982F9-9E70-5295-2AC2-AB8A887B2CAE}"/>
              </a:ext>
            </a:extLst>
          </p:cNvPr>
          <p:cNvSpPr>
            <a:spLocks noGrp="1"/>
          </p:cNvSpPr>
          <p:nvPr>
            <p:ph type="body" sz="quarter" idx="43" hasCustomPrompt="1"/>
          </p:nvPr>
        </p:nvSpPr>
        <p:spPr>
          <a:xfrm>
            <a:off x="9066271" y="4686373"/>
            <a:ext cx="2538356"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67" name="Text Placeholder 29">
            <a:extLst>
              <a:ext uri="{FF2B5EF4-FFF2-40B4-BE49-F238E27FC236}">
                <a16:creationId xmlns:a16="http://schemas.microsoft.com/office/drawing/2014/main" id="{CAFA9E86-DF70-CF38-6802-D2E3EB87364B}"/>
              </a:ext>
            </a:extLst>
          </p:cNvPr>
          <p:cNvSpPr>
            <a:spLocks noGrp="1"/>
          </p:cNvSpPr>
          <p:nvPr>
            <p:ph type="body" sz="quarter" idx="44" hasCustomPrompt="1"/>
          </p:nvPr>
        </p:nvSpPr>
        <p:spPr>
          <a:xfrm>
            <a:off x="9066271" y="5106837"/>
            <a:ext cx="2538356"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68" name="Rectangle 67">
            <a:extLst>
              <a:ext uri="{FF2B5EF4-FFF2-40B4-BE49-F238E27FC236}">
                <a16:creationId xmlns:a16="http://schemas.microsoft.com/office/drawing/2014/main" id="{AE9A411D-631B-7C88-2CBD-FC7457A30235}"/>
              </a:ext>
            </a:extLst>
          </p:cNvPr>
          <p:cNvSpPr/>
          <p:nvPr userDrawn="1"/>
        </p:nvSpPr>
        <p:spPr>
          <a:xfrm>
            <a:off x="9066272" y="1997331"/>
            <a:ext cx="2538355" cy="24717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9" name="Picture Placeholder 11">
            <a:extLst>
              <a:ext uri="{FF2B5EF4-FFF2-40B4-BE49-F238E27FC236}">
                <a16:creationId xmlns:a16="http://schemas.microsoft.com/office/drawing/2014/main" id="{056E403A-C212-906A-0FB1-1364DCAB2FB0}"/>
              </a:ext>
            </a:extLst>
          </p:cNvPr>
          <p:cNvSpPr>
            <a:spLocks noGrp="1"/>
          </p:cNvSpPr>
          <p:nvPr>
            <p:ph type="pic" sz="quarter" idx="45"/>
          </p:nvPr>
        </p:nvSpPr>
        <p:spPr>
          <a:xfrm>
            <a:off x="9183871" y="2111792"/>
            <a:ext cx="2303156" cy="22428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70" name="Rectangle 69">
            <a:extLst>
              <a:ext uri="{FF2B5EF4-FFF2-40B4-BE49-F238E27FC236}">
                <a16:creationId xmlns:a16="http://schemas.microsoft.com/office/drawing/2014/main" id="{81BE01D9-6624-6803-8800-837FC0803980}"/>
              </a:ext>
            </a:extLst>
          </p:cNvPr>
          <p:cNvSpPr/>
          <p:nvPr userDrawn="1"/>
        </p:nvSpPr>
        <p:spPr>
          <a:xfrm rot="5400000">
            <a:off x="10276712" y="3857559"/>
            <a:ext cx="117475"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234506482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 S07V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hasCustomPrompt="1"/>
          </p:nvPr>
        </p:nvSpPr>
        <p:spPr>
          <a:xfrm>
            <a:off x="4079875" y="3029411"/>
            <a:ext cx="2016125" cy="279400"/>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hasCustomPrompt="1"/>
          </p:nvPr>
        </p:nvSpPr>
        <p:spPr>
          <a:xfrm>
            <a:off x="4079875" y="3380811"/>
            <a:ext cx="2016125" cy="279400"/>
          </a:xfrm>
          <a:prstGeom prst="rect">
            <a:avLst/>
          </a:prstGeom>
        </p:spPr>
        <p:txBody>
          <a:bodyPr tIns="0" bIns="0" anchor="ctr">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3" name="Text Placeholder 29">
            <a:extLst>
              <a:ext uri="{FF2B5EF4-FFF2-40B4-BE49-F238E27FC236}">
                <a16:creationId xmlns:a16="http://schemas.microsoft.com/office/drawing/2014/main" id="{7F64118B-63D9-5EFC-AE27-9905DF35ED7F}"/>
              </a:ext>
            </a:extLst>
          </p:cNvPr>
          <p:cNvSpPr>
            <a:spLocks noGrp="1"/>
          </p:cNvSpPr>
          <p:nvPr>
            <p:ph type="body" sz="quarter" idx="37" hasCustomPrompt="1"/>
          </p:nvPr>
        </p:nvSpPr>
        <p:spPr>
          <a:xfrm>
            <a:off x="731442" y="4847548"/>
            <a:ext cx="3093798" cy="348464"/>
          </a:xfrm>
          <a:prstGeom prst="rect">
            <a:avLst/>
          </a:prstGeom>
        </p:spPr>
        <p:txBody>
          <a:bodyPr tIns="0" bIns="0" anchor="t">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5" name="Text Placeholder 29">
            <a:extLst>
              <a:ext uri="{FF2B5EF4-FFF2-40B4-BE49-F238E27FC236}">
                <a16:creationId xmlns:a16="http://schemas.microsoft.com/office/drawing/2014/main" id="{3AB05E8A-864F-ADC5-0115-1C2B806822E8}"/>
              </a:ext>
            </a:extLst>
          </p:cNvPr>
          <p:cNvSpPr>
            <a:spLocks noGrp="1"/>
          </p:cNvSpPr>
          <p:nvPr>
            <p:ph type="body" sz="quarter" idx="38" hasCustomPrompt="1"/>
          </p:nvPr>
        </p:nvSpPr>
        <p:spPr>
          <a:xfrm>
            <a:off x="731442" y="5268012"/>
            <a:ext cx="3093798" cy="348464"/>
          </a:xfrm>
          <a:prstGeom prst="rect">
            <a:avLst/>
          </a:prstGeom>
        </p:spPr>
        <p:txBody>
          <a:bodyPr tIns="0" bIns="0" anchor="t">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6" name="Rectangle 5">
            <a:extLst>
              <a:ext uri="{FF2B5EF4-FFF2-40B4-BE49-F238E27FC236}">
                <a16:creationId xmlns:a16="http://schemas.microsoft.com/office/drawing/2014/main" id="{0A538E7C-9A0E-887C-DCD8-D9185C2A0319}"/>
              </a:ext>
            </a:extLst>
          </p:cNvPr>
          <p:cNvSpPr/>
          <p:nvPr userDrawn="1"/>
        </p:nvSpPr>
        <p:spPr>
          <a:xfrm>
            <a:off x="731443" y="1571870"/>
            <a:ext cx="3093797" cy="305840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Picture Placeholder 11">
            <a:extLst>
              <a:ext uri="{FF2B5EF4-FFF2-40B4-BE49-F238E27FC236}">
                <a16:creationId xmlns:a16="http://schemas.microsoft.com/office/drawing/2014/main" id="{D0DC1411-1564-8D8A-2591-A02159FC3503}"/>
              </a:ext>
            </a:extLst>
          </p:cNvPr>
          <p:cNvSpPr>
            <a:spLocks noGrp="1"/>
          </p:cNvSpPr>
          <p:nvPr>
            <p:ph type="pic" sz="quarter" idx="10"/>
          </p:nvPr>
        </p:nvSpPr>
        <p:spPr>
          <a:xfrm>
            <a:off x="869928" y="1718419"/>
            <a:ext cx="2816827" cy="278473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10" name="Rectangle 9">
            <a:extLst>
              <a:ext uri="{FF2B5EF4-FFF2-40B4-BE49-F238E27FC236}">
                <a16:creationId xmlns:a16="http://schemas.microsoft.com/office/drawing/2014/main" id="{0AD7F729-5269-AFDF-3998-4E3AB1894269}"/>
              </a:ext>
            </a:extLst>
          </p:cNvPr>
          <p:cNvSpPr/>
          <p:nvPr userDrawn="1"/>
        </p:nvSpPr>
        <p:spPr>
          <a:xfrm rot="5400000">
            <a:off x="2219604" y="4018734"/>
            <a:ext cx="117475" cy="110561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12" name="Rectangle 11">
            <a:extLst>
              <a:ext uri="{FF2B5EF4-FFF2-40B4-BE49-F238E27FC236}">
                <a16:creationId xmlns:a16="http://schemas.microsoft.com/office/drawing/2014/main" id="{F51AFC85-C5C5-55B1-F31B-8358F5C506EC}"/>
              </a:ext>
            </a:extLst>
          </p:cNvPr>
          <p:cNvSpPr/>
          <p:nvPr userDrawn="1"/>
        </p:nvSpPr>
        <p:spPr>
          <a:xfrm>
            <a:off x="4399911" y="1571870"/>
            <a:ext cx="1376052" cy="13603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3" name="Picture Placeholder 11">
            <a:extLst>
              <a:ext uri="{FF2B5EF4-FFF2-40B4-BE49-F238E27FC236}">
                <a16:creationId xmlns:a16="http://schemas.microsoft.com/office/drawing/2014/main" id="{90CB544A-EEAB-8813-FC92-1879C0FB622C}"/>
              </a:ext>
            </a:extLst>
          </p:cNvPr>
          <p:cNvSpPr>
            <a:spLocks noGrp="1"/>
          </p:cNvSpPr>
          <p:nvPr userDrawn="1">
            <p:ph type="pic" sz="quarter" idx="39"/>
          </p:nvPr>
        </p:nvSpPr>
        <p:spPr>
          <a:xfrm>
            <a:off x="4461506" y="1637052"/>
            <a:ext cx="1252862" cy="123858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14" name="Rectangle 13">
            <a:extLst>
              <a:ext uri="{FF2B5EF4-FFF2-40B4-BE49-F238E27FC236}">
                <a16:creationId xmlns:a16="http://schemas.microsoft.com/office/drawing/2014/main" id="{88AF028D-F8B6-8181-E023-6C7A6BAA5E44}"/>
              </a:ext>
            </a:extLst>
          </p:cNvPr>
          <p:cNvSpPr/>
          <p:nvPr userDrawn="1"/>
        </p:nvSpPr>
        <p:spPr>
          <a:xfrm rot="5400000">
            <a:off x="5059668" y="2658036"/>
            <a:ext cx="56538" cy="4917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34" name="Text Placeholder 29">
            <a:extLst>
              <a:ext uri="{FF2B5EF4-FFF2-40B4-BE49-F238E27FC236}">
                <a16:creationId xmlns:a16="http://schemas.microsoft.com/office/drawing/2014/main" id="{5786C9D3-1D93-ABE1-6A45-B596EA3EAADF}"/>
              </a:ext>
            </a:extLst>
          </p:cNvPr>
          <p:cNvSpPr>
            <a:spLocks noGrp="1"/>
          </p:cNvSpPr>
          <p:nvPr>
            <p:ph type="body" sz="quarter" idx="40" hasCustomPrompt="1"/>
          </p:nvPr>
        </p:nvSpPr>
        <p:spPr>
          <a:xfrm>
            <a:off x="6827775" y="3029411"/>
            <a:ext cx="2016125" cy="279400"/>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35" name="Text Placeholder 29">
            <a:extLst>
              <a:ext uri="{FF2B5EF4-FFF2-40B4-BE49-F238E27FC236}">
                <a16:creationId xmlns:a16="http://schemas.microsoft.com/office/drawing/2014/main" id="{7440F6D1-94E2-2729-C508-581BF4EEF180}"/>
              </a:ext>
            </a:extLst>
          </p:cNvPr>
          <p:cNvSpPr>
            <a:spLocks noGrp="1"/>
          </p:cNvSpPr>
          <p:nvPr>
            <p:ph type="body" sz="quarter" idx="41" hasCustomPrompt="1"/>
          </p:nvPr>
        </p:nvSpPr>
        <p:spPr>
          <a:xfrm>
            <a:off x="6827775" y="3380811"/>
            <a:ext cx="2016125" cy="279400"/>
          </a:xfrm>
          <a:prstGeom prst="rect">
            <a:avLst/>
          </a:prstGeom>
        </p:spPr>
        <p:txBody>
          <a:bodyPr tIns="0" bIns="0" anchor="ctr">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36" name="Rectangle 35">
            <a:extLst>
              <a:ext uri="{FF2B5EF4-FFF2-40B4-BE49-F238E27FC236}">
                <a16:creationId xmlns:a16="http://schemas.microsoft.com/office/drawing/2014/main" id="{402AB845-6A82-E0B3-7E5D-7AF9B866829C}"/>
              </a:ext>
            </a:extLst>
          </p:cNvPr>
          <p:cNvSpPr/>
          <p:nvPr userDrawn="1"/>
        </p:nvSpPr>
        <p:spPr>
          <a:xfrm>
            <a:off x="7147811" y="1571870"/>
            <a:ext cx="1376052" cy="13603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7" name="Picture Placeholder 11">
            <a:extLst>
              <a:ext uri="{FF2B5EF4-FFF2-40B4-BE49-F238E27FC236}">
                <a16:creationId xmlns:a16="http://schemas.microsoft.com/office/drawing/2014/main" id="{DA8FC45C-75AF-ADDF-65DD-847B5271A2B3}"/>
              </a:ext>
            </a:extLst>
          </p:cNvPr>
          <p:cNvSpPr>
            <a:spLocks noGrp="1"/>
          </p:cNvSpPr>
          <p:nvPr>
            <p:ph type="pic" sz="quarter" idx="42"/>
          </p:nvPr>
        </p:nvSpPr>
        <p:spPr>
          <a:xfrm>
            <a:off x="7209406" y="1637052"/>
            <a:ext cx="1252862" cy="123858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38" name="Rectangle 37">
            <a:extLst>
              <a:ext uri="{FF2B5EF4-FFF2-40B4-BE49-F238E27FC236}">
                <a16:creationId xmlns:a16="http://schemas.microsoft.com/office/drawing/2014/main" id="{C9F5C52D-3A8D-383E-1DFC-85B05949F4B3}"/>
              </a:ext>
            </a:extLst>
          </p:cNvPr>
          <p:cNvSpPr/>
          <p:nvPr userDrawn="1"/>
        </p:nvSpPr>
        <p:spPr>
          <a:xfrm rot="5400000">
            <a:off x="7807568" y="2658036"/>
            <a:ext cx="56538" cy="4917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39" name="Text Placeholder 29">
            <a:extLst>
              <a:ext uri="{FF2B5EF4-FFF2-40B4-BE49-F238E27FC236}">
                <a16:creationId xmlns:a16="http://schemas.microsoft.com/office/drawing/2014/main" id="{5EE6E35E-5AE7-F341-F239-83A187F0F2F9}"/>
              </a:ext>
            </a:extLst>
          </p:cNvPr>
          <p:cNvSpPr>
            <a:spLocks noGrp="1"/>
          </p:cNvSpPr>
          <p:nvPr>
            <p:ph type="body" sz="quarter" idx="43" hasCustomPrompt="1"/>
          </p:nvPr>
        </p:nvSpPr>
        <p:spPr>
          <a:xfrm>
            <a:off x="9575676" y="3029411"/>
            <a:ext cx="2016125" cy="279400"/>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40" name="Text Placeholder 29">
            <a:extLst>
              <a:ext uri="{FF2B5EF4-FFF2-40B4-BE49-F238E27FC236}">
                <a16:creationId xmlns:a16="http://schemas.microsoft.com/office/drawing/2014/main" id="{7D863F3F-E03A-FF0C-6619-4A7380EAF15A}"/>
              </a:ext>
            </a:extLst>
          </p:cNvPr>
          <p:cNvSpPr>
            <a:spLocks noGrp="1"/>
          </p:cNvSpPr>
          <p:nvPr>
            <p:ph type="body" sz="quarter" idx="44" hasCustomPrompt="1"/>
          </p:nvPr>
        </p:nvSpPr>
        <p:spPr>
          <a:xfrm>
            <a:off x="9575676" y="3380811"/>
            <a:ext cx="2016125" cy="279400"/>
          </a:xfrm>
          <a:prstGeom prst="rect">
            <a:avLst/>
          </a:prstGeom>
        </p:spPr>
        <p:txBody>
          <a:bodyPr tIns="0" bIns="0" anchor="ctr">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41" name="Rectangle 40">
            <a:extLst>
              <a:ext uri="{FF2B5EF4-FFF2-40B4-BE49-F238E27FC236}">
                <a16:creationId xmlns:a16="http://schemas.microsoft.com/office/drawing/2014/main" id="{43A5444E-5B77-B950-EE9E-C9ED056CB60F}"/>
              </a:ext>
            </a:extLst>
          </p:cNvPr>
          <p:cNvSpPr/>
          <p:nvPr userDrawn="1"/>
        </p:nvSpPr>
        <p:spPr>
          <a:xfrm>
            <a:off x="9895712" y="1571870"/>
            <a:ext cx="1376052" cy="13603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2" name="Picture Placeholder 11">
            <a:extLst>
              <a:ext uri="{FF2B5EF4-FFF2-40B4-BE49-F238E27FC236}">
                <a16:creationId xmlns:a16="http://schemas.microsoft.com/office/drawing/2014/main" id="{CF28028D-66A8-B0B1-0A15-CC40AF4BEAB4}"/>
              </a:ext>
            </a:extLst>
          </p:cNvPr>
          <p:cNvSpPr>
            <a:spLocks noGrp="1"/>
          </p:cNvSpPr>
          <p:nvPr>
            <p:ph type="pic" sz="quarter" idx="45"/>
          </p:nvPr>
        </p:nvSpPr>
        <p:spPr>
          <a:xfrm>
            <a:off x="9957307" y="1637052"/>
            <a:ext cx="1252862" cy="123858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43" name="Rectangle 42">
            <a:extLst>
              <a:ext uri="{FF2B5EF4-FFF2-40B4-BE49-F238E27FC236}">
                <a16:creationId xmlns:a16="http://schemas.microsoft.com/office/drawing/2014/main" id="{DFE314B1-57B2-4F2B-E7BD-883FDE48B21B}"/>
              </a:ext>
            </a:extLst>
          </p:cNvPr>
          <p:cNvSpPr/>
          <p:nvPr userDrawn="1"/>
        </p:nvSpPr>
        <p:spPr>
          <a:xfrm rot="5400000">
            <a:off x="10555469" y="2658036"/>
            <a:ext cx="56538" cy="4917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44" name="Text Placeholder 29">
            <a:extLst>
              <a:ext uri="{FF2B5EF4-FFF2-40B4-BE49-F238E27FC236}">
                <a16:creationId xmlns:a16="http://schemas.microsoft.com/office/drawing/2014/main" id="{43AEA689-1049-151B-2ACF-D9029E950109}"/>
              </a:ext>
            </a:extLst>
          </p:cNvPr>
          <p:cNvSpPr>
            <a:spLocks noGrp="1"/>
          </p:cNvSpPr>
          <p:nvPr>
            <p:ph type="body" sz="quarter" idx="46" hasCustomPrompt="1"/>
          </p:nvPr>
        </p:nvSpPr>
        <p:spPr>
          <a:xfrm>
            <a:off x="4079875" y="5448451"/>
            <a:ext cx="2016125" cy="279400"/>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45" name="Text Placeholder 29">
            <a:extLst>
              <a:ext uri="{FF2B5EF4-FFF2-40B4-BE49-F238E27FC236}">
                <a16:creationId xmlns:a16="http://schemas.microsoft.com/office/drawing/2014/main" id="{551D2FE5-497A-3A75-359D-A5CA4F61CCEF}"/>
              </a:ext>
            </a:extLst>
          </p:cNvPr>
          <p:cNvSpPr>
            <a:spLocks noGrp="1"/>
          </p:cNvSpPr>
          <p:nvPr>
            <p:ph type="body" sz="quarter" idx="47" hasCustomPrompt="1"/>
          </p:nvPr>
        </p:nvSpPr>
        <p:spPr>
          <a:xfrm>
            <a:off x="4079875" y="5799851"/>
            <a:ext cx="2016125" cy="279400"/>
          </a:xfrm>
          <a:prstGeom prst="rect">
            <a:avLst/>
          </a:prstGeom>
        </p:spPr>
        <p:txBody>
          <a:bodyPr tIns="0" bIns="0" anchor="ctr">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46" name="Rectangle 45">
            <a:extLst>
              <a:ext uri="{FF2B5EF4-FFF2-40B4-BE49-F238E27FC236}">
                <a16:creationId xmlns:a16="http://schemas.microsoft.com/office/drawing/2014/main" id="{D0962E8E-A4EB-F05A-E6A0-AD9A04ECE5C5}"/>
              </a:ext>
            </a:extLst>
          </p:cNvPr>
          <p:cNvSpPr/>
          <p:nvPr userDrawn="1"/>
        </p:nvSpPr>
        <p:spPr>
          <a:xfrm>
            <a:off x="4399911" y="3990910"/>
            <a:ext cx="1376052" cy="13603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7" name="Picture Placeholder 11">
            <a:extLst>
              <a:ext uri="{FF2B5EF4-FFF2-40B4-BE49-F238E27FC236}">
                <a16:creationId xmlns:a16="http://schemas.microsoft.com/office/drawing/2014/main" id="{6A50B464-6F40-13DB-4283-5C54180534D0}"/>
              </a:ext>
            </a:extLst>
          </p:cNvPr>
          <p:cNvSpPr>
            <a:spLocks noGrp="1"/>
          </p:cNvSpPr>
          <p:nvPr>
            <p:ph type="pic" sz="quarter" idx="48"/>
          </p:nvPr>
        </p:nvSpPr>
        <p:spPr>
          <a:xfrm>
            <a:off x="4461506" y="4056092"/>
            <a:ext cx="1252862" cy="123858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48" name="Rectangle 47">
            <a:extLst>
              <a:ext uri="{FF2B5EF4-FFF2-40B4-BE49-F238E27FC236}">
                <a16:creationId xmlns:a16="http://schemas.microsoft.com/office/drawing/2014/main" id="{EF5AE4CF-54F9-739C-7BDC-FF543E27961F}"/>
              </a:ext>
            </a:extLst>
          </p:cNvPr>
          <p:cNvSpPr/>
          <p:nvPr userDrawn="1"/>
        </p:nvSpPr>
        <p:spPr>
          <a:xfrm rot="5400000">
            <a:off x="5059668" y="5077076"/>
            <a:ext cx="56538" cy="4917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49" name="Text Placeholder 29">
            <a:extLst>
              <a:ext uri="{FF2B5EF4-FFF2-40B4-BE49-F238E27FC236}">
                <a16:creationId xmlns:a16="http://schemas.microsoft.com/office/drawing/2014/main" id="{376D9218-ACFF-1CB6-DD61-45099A00EAB8}"/>
              </a:ext>
            </a:extLst>
          </p:cNvPr>
          <p:cNvSpPr>
            <a:spLocks noGrp="1"/>
          </p:cNvSpPr>
          <p:nvPr>
            <p:ph type="body" sz="quarter" idx="49" hasCustomPrompt="1"/>
          </p:nvPr>
        </p:nvSpPr>
        <p:spPr>
          <a:xfrm>
            <a:off x="6827775" y="5448451"/>
            <a:ext cx="2016125" cy="279400"/>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50" name="Text Placeholder 29">
            <a:extLst>
              <a:ext uri="{FF2B5EF4-FFF2-40B4-BE49-F238E27FC236}">
                <a16:creationId xmlns:a16="http://schemas.microsoft.com/office/drawing/2014/main" id="{83034B80-257C-97C7-D556-7BB8C80E7E90}"/>
              </a:ext>
            </a:extLst>
          </p:cNvPr>
          <p:cNvSpPr>
            <a:spLocks noGrp="1"/>
          </p:cNvSpPr>
          <p:nvPr>
            <p:ph type="body" sz="quarter" idx="50" hasCustomPrompt="1"/>
          </p:nvPr>
        </p:nvSpPr>
        <p:spPr>
          <a:xfrm>
            <a:off x="6827775" y="5799851"/>
            <a:ext cx="2016125" cy="279400"/>
          </a:xfrm>
          <a:prstGeom prst="rect">
            <a:avLst/>
          </a:prstGeom>
        </p:spPr>
        <p:txBody>
          <a:bodyPr tIns="0" bIns="0" anchor="ctr">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51" name="Rectangle 50">
            <a:extLst>
              <a:ext uri="{FF2B5EF4-FFF2-40B4-BE49-F238E27FC236}">
                <a16:creationId xmlns:a16="http://schemas.microsoft.com/office/drawing/2014/main" id="{1F65FCA2-90E5-A6E5-5EA3-9F1A99254E71}"/>
              </a:ext>
            </a:extLst>
          </p:cNvPr>
          <p:cNvSpPr/>
          <p:nvPr userDrawn="1"/>
        </p:nvSpPr>
        <p:spPr>
          <a:xfrm>
            <a:off x="7147811" y="3990910"/>
            <a:ext cx="1376052" cy="13603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2" name="Picture Placeholder 11">
            <a:extLst>
              <a:ext uri="{FF2B5EF4-FFF2-40B4-BE49-F238E27FC236}">
                <a16:creationId xmlns:a16="http://schemas.microsoft.com/office/drawing/2014/main" id="{37C86593-6FB0-300B-B75D-9076D07FBC78}"/>
              </a:ext>
            </a:extLst>
          </p:cNvPr>
          <p:cNvSpPr>
            <a:spLocks noGrp="1"/>
          </p:cNvSpPr>
          <p:nvPr>
            <p:ph type="pic" sz="quarter" idx="51"/>
          </p:nvPr>
        </p:nvSpPr>
        <p:spPr>
          <a:xfrm>
            <a:off x="7209406" y="4056092"/>
            <a:ext cx="1252862" cy="123858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53" name="Rectangle 52">
            <a:extLst>
              <a:ext uri="{FF2B5EF4-FFF2-40B4-BE49-F238E27FC236}">
                <a16:creationId xmlns:a16="http://schemas.microsoft.com/office/drawing/2014/main" id="{AB737247-997F-70CB-38DA-EBA66288CBF2}"/>
              </a:ext>
            </a:extLst>
          </p:cNvPr>
          <p:cNvSpPr/>
          <p:nvPr userDrawn="1"/>
        </p:nvSpPr>
        <p:spPr>
          <a:xfrm rot="5400000">
            <a:off x="7807567" y="5077076"/>
            <a:ext cx="56539" cy="4917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54" name="Text Placeholder 29">
            <a:extLst>
              <a:ext uri="{FF2B5EF4-FFF2-40B4-BE49-F238E27FC236}">
                <a16:creationId xmlns:a16="http://schemas.microsoft.com/office/drawing/2014/main" id="{434B2A53-4811-465A-8A65-6EE43564DF9E}"/>
              </a:ext>
            </a:extLst>
          </p:cNvPr>
          <p:cNvSpPr>
            <a:spLocks noGrp="1"/>
          </p:cNvSpPr>
          <p:nvPr>
            <p:ph type="body" sz="quarter" idx="52" hasCustomPrompt="1"/>
          </p:nvPr>
        </p:nvSpPr>
        <p:spPr>
          <a:xfrm>
            <a:off x="9575676" y="5448451"/>
            <a:ext cx="2016125" cy="279400"/>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Name</a:t>
            </a:r>
            <a:endParaRPr lang="en-ID" dirty="0"/>
          </a:p>
        </p:txBody>
      </p:sp>
      <p:sp>
        <p:nvSpPr>
          <p:cNvPr id="55" name="Text Placeholder 29">
            <a:extLst>
              <a:ext uri="{FF2B5EF4-FFF2-40B4-BE49-F238E27FC236}">
                <a16:creationId xmlns:a16="http://schemas.microsoft.com/office/drawing/2014/main" id="{BF1C73F4-318E-2E28-0961-FB8906CEAB14}"/>
              </a:ext>
            </a:extLst>
          </p:cNvPr>
          <p:cNvSpPr>
            <a:spLocks noGrp="1"/>
          </p:cNvSpPr>
          <p:nvPr>
            <p:ph type="body" sz="quarter" idx="53" hasCustomPrompt="1"/>
          </p:nvPr>
        </p:nvSpPr>
        <p:spPr>
          <a:xfrm>
            <a:off x="9575676" y="5799851"/>
            <a:ext cx="2016125" cy="279400"/>
          </a:xfrm>
          <a:prstGeom prst="rect">
            <a:avLst/>
          </a:prstGeom>
        </p:spPr>
        <p:txBody>
          <a:bodyPr tIns="0" bIns="0" anchor="ctr">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Designation</a:t>
            </a:r>
            <a:endParaRPr lang="en-ID" dirty="0"/>
          </a:p>
        </p:txBody>
      </p:sp>
      <p:sp>
        <p:nvSpPr>
          <p:cNvPr id="56" name="Rectangle 55">
            <a:extLst>
              <a:ext uri="{FF2B5EF4-FFF2-40B4-BE49-F238E27FC236}">
                <a16:creationId xmlns:a16="http://schemas.microsoft.com/office/drawing/2014/main" id="{48D26E8A-CA91-9505-BFAB-5BBEAF3B52C5}"/>
              </a:ext>
            </a:extLst>
          </p:cNvPr>
          <p:cNvSpPr/>
          <p:nvPr userDrawn="1"/>
        </p:nvSpPr>
        <p:spPr>
          <a:xfrm>
            <a:off x="9895712" y="3990910"/>
            <a:ext cx="1376052" cy="136031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7" name="Picture Placeholder 11">
            <a:extLst>
              <a:ext uri="{FF2B5EF4-FFF2-40B4-BE49-F238E27FC236}">
                <a16:creationId xmlns:a16="http://schemas.microsoft.com/office/drawing/2014/main" id="{A2FC0688-BD0F-E835-F7A8-8DA7EFA8A5C7}"/>
              </a:ext>
            </a:extLst>
          </p:cNvPr>
          <p:cNvSpPr>
            <a:spLocks noGrp="1"/>
          </p:cNvSpPr>
          <p:nvPr>
            <p:ph type="pic" sz="quarter" idx="54"/>
          </p:nvPr>
        </p:nvSpPr>
        <p:spPr>
          <a:xfrm>
            <a:off x="9957307" y="4056092"/>
            <a:ext cx="1252862" cy="123858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dirty="0"/>
          </a:p>
        </p:txBody>
      </p:sp>
      <p:sp>
        <p:nvSpPr>
          <p:cNvPr id="58" name="Rectangle 57">
            <a:extLst>
              <a:ext uri="{FF2B5EF4-FFF2-40B4-BE49-F238E27FC236}">
                <a16:creationId xmlns:a16="http://schemas.microsoft.com/office/drawing/2014/main" id="{B4440F56-945F-3AA4-1251-7228FE59EBD7}"/>
              </a:ext>
            </a:extLst>
          </p:cNvPr>
          <p:cNvSpPr/>
          <p:nvPr userDrawn="1"/>
        </p:nvSpPr>
        <p:spPr>
          <a:xfrm rot="5400000">
            <a:off x="10555469" y="5077076"/>
            <a:ext cx="56538" cy="49175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3679811626"/>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s S08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19" name="Content Placeholder 17">
            <a:extLst>
              <a:ext uri="{FF2B5EF4-FFF2-40B4-BE49-F238E27FC236}">
                <a16:creationId xmlns:a16="http://schemas.microsoft.com/office/drawing/2014/main" id="{D6A9C922-A55E-7618-1823-587FBB425DFB}"/>
              </a:ext>
            </a:extLst>
          </p:cNvPr>
          <p:cNvSpPr>
            <a:spLocks noGrp="1"/>
          </p:cNvSpPr>
          <p:nvPr>
            <p:ph sz="quarter" idx="11"/>
          </p:nvPr>
        </p:nvSpPr>
        <p:spPr>
          <a:xfrm>
            <a:off x="731444" y="1543050"/>
            <a:ext cx="10873181" cy="4486274"/>
          </a:xfrm>
        </p:spPr>
        <p:txBody>
          <a:bodyPr/>
          <a:lstStyle>
            <a:lvl1pPr marL="285750" indent="-285750">
              <a:buClr>
                <a:schemeClr val="accent1"/>
              </a:buClr>
              <a:buFont typeface="Wingdings" panose="05000000000000000000" pitchFamily="2" charset="2"/>
              <a:buChar char="§"/>
              <a:defRPr sz="1800" b="0">
                <a:solidFill>
                  <a:schemeClr val="tx1"/>
                </a:solidFill>
              </a:defRPr>
            </a:lvl1pPr>
            <a:lvl2pPr marL="628673" indent="-171450">
              <a:buClr>
                <a:schemeClr val="accent1"/>
              </a:buClr>
              <a:buFont typeface="Wingdings" panose="05000000000000000000" pitchFamily="2" charset="2"/>
              <a:buChar char="§"/>
              <a:defRPr sz="1050" b="0">
                <a:solidFill>
                  <a:schemeClr val="tx1"/>
                </a:solidFill>
              </a:defRPr>
            </a:lvl2pPr>
            <a:lvl3pPr marL="1085896" indent="-171450">
              <a:buClr>
                <a:schemeClr val="accent1"/>
              </a:buClr>
              <a:buFont typeface="Wingdings" panose="05000000000000000000" pitchFamily="2" charset="2"/>
              <a:buChar char="§"/>
              <a:defRPr sz="1050" b="0">
                <a:solidFill>
                  <a:schemeClr val="tx1"/>
                </a:solidFill>
              </a:defRPr>
            </a:lvl3pPr>
            <a:lvl4pPr marL="1543119" indent="-171450">
              <a:buClr>
                <a:schemeClr val="accent1"/>
              </a:buClr>
              <a:buFont typeface="Wingdings" panose="05000000000000000000" pitchFamily="2" charset="2"/>
              <a:buChar char="§"/>
              <a:defRPr sz="1050" b="0">
                <a:solidFill>
                  <a:schemeClr val="tx1"/>
                </a:solidFill>
              </a:defRPr>
            </a:lvl4pPr>
            <a:lvl5pPr marL="2000341" indent="-171450">
              <a:buClr>
                <a:schemeClr val="accent1"/>
              </a:buClr>
              <a:buFont typeface="Wingdings" panose="05000000000000000000" pitchFamily="2" charset="2"/>
              <a:buChar char="§"/>
              <a:defRPr sz="1050"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9897295"/>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estion S09V1">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Rectangle 36">
            <a:extLst>
              <a:ext uri="{FF2B5EF4-FFF2-40B4-BE49-F238E27FC236}">
                <a16:creationId xmlns:a16="http://schemas.microsoft.com/office/drawing/2014/main" id="{EB6055E9-E6F7-641B-80FB-0B939D173EF4}"/>
              </a:ext>
            </a:extLst>
          </p:cNvPr>
          <p:cNvSpPr/>
          <p:nvPr userDrawn="1"/>
        </p:nvSpPr>
        <p:spPr>
          <a:xfrm>
            <a:off x="0" y="2567262"/>
            <a:ext cx="5330824" cy="17189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8" name="Title 1">
            <a:extLst>
              <a:ext uri="{FF2B5EF4-FFF2-40B4-BE49-F238E27FC236}">
                <a16:creationId xmlns:a16="http://schemas.microsoft.com/office/drawing/2014/main" id="{A830DC25-802B-19A0-E4B3-1D633449CFAA}"/>
              </a:ext>
            </a:extLst>
          </p:cNvPr>
          <p:cNvSpPr>
            <a:spLocks noGrp="1"/>
          </p:cNvSpPr>
          <p:nvPr>
            <p:ph type="title" hasCustomPrompt="1"/>
          </p:nvPr>
        </p:nvSpPr>
        <p:spPr>
          <a:xfrm>
            <a:off x="584201" y="2703930"/>
            <a:ext cx="4425950" cy="1445652"/>
          </a:xfrm>
        </p:spPr>
        <p:txBody>
          <a:bodyPr anchor="ctr">
            <a:noAutofit/>
          </a:bodyPr>
          <a:lstStyle>
            <a:lvl1pPr>
              <a:defRPr>
                <a:solidFill>
                  <a:srgbClr val="FFFFFF"/>
                </a:solidFill>
              </a:defRPr>
            </a:lvl1pPr>
          </a:lstStyle>
          <a:p>
            <a:r>
              <a:rPr lang="en-US" dirty="0"/>
              <a:t>Click to edit Master text</a:t>
            </a:r>
            <a:endParaRPr lang="en-ID" dirty="0"/>
          </a:p>
        </p:txBody>
      </p:sp>
      <p:cxnSp>
        <p:nvCxnSpPr>
          <p:cNvPr id="39" name="Straight Connector 38">
            <a:extLst>
              <a:ext uri="{FF2B5EF4-FFF2-40B4-BE49-F238E27FC236}">
                <a16:creationId xmlns:a16="http://schemas.microsoft.com/office/drawing/2014/main" id="{0990EA30-774B-C58A-0F2E-BA47E1EB0D86}"/>
              </a:ext>
            </a:extLst>
          </p:cNvPr>
          <p:cNvCxnSpPr>
            <a:cxnSpLocks/>
          </p:cNvCxnSpPr>
          <p:nvPr userDrawn="1"/>
        </p:nvCxnSpPr>
        <p:spPr>
          <a:xfrm>
            <a:off x="5196888" y="2879224"/>
            <a:ext cx="0" cy="1095064"/>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ext Placeholder 29">
            <a:extLst>
              <a:ext uri="{FF2B5EF4-FFF2-40B4-BE49-F238E27FC236}">
                <a16:creationId xmlns:a16="http://schemas.microsoft.com/office/drawing/2014/main" id="{9BDF026E-254E-B87A-48B7-871E0FA3BF93}"/>
              </a:ext>
            </a:extLst>
          </p:cNvPr>
          <p:cNvSpPr>
            <a:spLocks noGrp="1"/>
          </p:cNvSpPr>
          <p:nvPr>
            <p:ph type="body" sz="quarter" idx="39"/>
          </p:nvPr>
        </p:nvSpPr>
        <p:spPr>
          <a:xfrm>
            <a:off x="6096000" y="1508593"/>
            <a:ext cx="5508619" cy="824940"/>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Text Placeholder 29">
            <a:extLst>
              <a:ext uri="{FF2B5EF4-FFF2-40B4-BE49-F238E27FC236}">
                <a16:creationId xmlns:a16="http://schemas.microsoft.com/office/drawing/2014/main" id="{12D822FC-7C13-905B-1DD8-093115672943}"/>
              </a:ext>
            </a:extLst>
          </p:cNvPr>
          <p:cNvSpPr>
            <a:spLocks noGrp="1"/>
          </p:cNvSpPr>
          <p:nvPr>
            <p:ph type="body" sz="quarter" idx="40"/>
          </p:nvPr>
        </p:nvSpPr>
        <p:spPr>
          <a:xfrm>
            <a:off x="6096000" y="2405530"/>
            <a:ext cx="5508619" cy="3052295"/>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10006275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Text Box T20V1">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A9602D4-D75A-D7F4-FFCF-22F1F764C7A2}"/>
              </a:ext>
            </a:extLst>
          </p:cNvPr>
          <p:cNvSpPr/>
          <p:nvPr userDrawn="1"/>
        </p:nvSpPr>
        <p:spPr>
          <a:xfrm>
            <a:off x="587375" y="0"/>
            <a:ext cx="11017250" cy="245284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731442" y="3821174"/>
            <a:ext cx="10873177" cy="323521"/>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731442" y="4216693"/>
            <a:ext cx="10873177" cy="1734527"/>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2659380"/>
            <a:ext cx="10873182" cy="769620"/>
          </a:xfrm>
        </p:spPr>
        <p:txBody>
          <a:bodyPr anchor="ctr">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704850" y="0"/>
            <a:ext cx="10782300" cy="2333625"/>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2659380"/>
            <a:ext cx="0" cy="767556"/>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26" name="Rectangle 25">
            <a:extLst>
              <a:ext uri="{FF2B5EF4-FFF2-40B4-BE49-F238E27FC236}">
                <a16:creationId xmlns:a16="http://schemas.microsoft.com/office/drawing/2014/main" id="{AAAC1303-0EC3-5E1E-D38D-9DAA61834E0B}"/>
              </a:ext>
            </a:extLst>
          </p:cNvPr>
          <p:cNvSpPr/>
          <p:nvPr userDrawn="1"/>
        </p:nvSpPr>
        <p:spPr>
          <a:xfrm rot="5400000">
            <a:off x="6036390" y="1440739"/>
            <a:ext cx="119220"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2981762647"/>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Text Box T20V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D442C6-EECF-FD33-A672-5BDA5C831C7A}"/>
              </a:ext>
            </a:extLst>
          </p:cNvPr>
          <p:cNvSpPr/>
          <p:nvPr userDrawn="1"/>
        </p:nvSpPr>
        <p:spPr>
          <a:xfrm>
            <a:off x="6400798" y="844550"/>
            <a:ext cx="5791201" cy="516848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731443" y="2573973"/>
            <a:ext cx="5364558"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731443" y="3256377"/>
            <a:ext cx="5364558" cy="2756657"/>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844965"/>
            <a:ext cx="5364557" cy="1334770"/>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6518274" y="962026"/>
            <a:ext cx="5673726" cy="49339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844550"/>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14" name="Rectangle 13">
            <a:extLst>
              <a:ext uri="{FF2B5EF4-FFF2-40B4-BE49-F238E27FC236}">
                <a16:creationId xmlns:a16="http://schemas.microsoft.com/office/drawing/2014/main" id="{EF328576-5150-CD3D-CA2F-222FFB2D228B}"/>
              </a:ext>
            </a:extLst>
          </p:cNvPr>
          <p:cNvSpPr/>
          <p:nvPr userDrawn="1"/>
        </p:nvSpPr>
        <p:spPr>
          <a:xfrm>
            <a:off x="6400798" y="2476501"/>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Tree>
    <p:extLst>
      <p:ext uri="{BB962C8B-B14F-4D97-AF65-F5344CB8AC3E}">
        <p14:creationId xmlns:p14="http://schemas.microsoft.com/office/powerpoint/2010/main" val="4059785727"/>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 Text Box T20V3">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048E2C7-E138-739F-9BB2-FE2FD28A155A}"/>
              </a:ext>
            </a:extLst>
          </p:cNvPr>
          <p:cNvGrpSpPr/>
          <p:nvPr userDrawn="1"/>
        </p:nvGrpSpPr>
        <p:grpSpPr>
          <a:xfrm flipH="1">
            <a:off x="0" y="844550"/>
            <a:ext cx="4079875" cy="5168484"/>
            <a:chOff x="6400798" y="844550"/>
            <a:chExt cx="4079875" cy="5168484"/>
          </a:xfrm>
        </p:grpSpPr>
        <p:sp>
          <p:nvSpPr>
            <p:cNvPr id="10" name="Rectangle 9">
              <a:extLst>
                <a:ext uri="{FF2B5EF4-FFF2-40B4-BE49-F238E27FC236}">
                  <a16:creationId xmlns:a16="http://schemas.microsoft.com/office/drawing/2014/main" id="{FBD442C6-EECF-FD33-A672-5BDA5C831C7A}"/>
                </a:ext>
              </a:extLst>
            </p:cNvPr>
            <p:cNvSpPr/>
            <p:nvPr userDrawn="1"/>
          </p:nvSpPr>
          <p:spPr>
            <a:xfrm flipH="1">
              <a:off x="6400798" y="844550"/>
              <a:ext cx="4079875" cy="516848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Rectangle 13">
              <a:extLst>
                <a:ext uri="{FF2B5EF4-FFF2-40B4-BE49-F238E27FC236}">
                  <a16:creationId xmlns:a16="http://schemas.microsoft.com/office/drawing/2014/main" id="{EF328576-5150-CD3D-CA2F-222FFB2D228B}"/>
                </a:ext>
              </a:extLst>
            </p:cNvPr>
            <p:cNvSpPr/>
            <p:nvPr userDrawn="1"/>
          </p:nvSpPr>
          <p:spPr>
            <a:xfrm flipH="1">
              <a:off x="6400798" y="2476501"/>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gr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5001816" y="2573973"/>
            <a:ext cx="6602807" cy="610408"/>
          </a:xfrm>
          <a:prstGeom prst="rect">
            <a:avLst/>
          </a:prstGeom>
          <a:solidFill>
            <a:schemeClr val="accent1"/>
          </a:solidFill>
        </p:spPr>
        <p:txBody>
          <a:bodyPr tIns="0" bIns="0" anchor="ctr">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5001816" y="3256377"/>
            <a:ext cx="6602807" cy="2756657"/>
          </a:xfrm>
          <a:prstGeom prst="rect">
            <a:avLst/>
          </a:prstGeom>
          <a:solidFill>
            <a:schemeClr val="accent1"/>
          </a:solidFill>
        </p:spPr>
        <p:txBody>
          <a:bodyPr lIns="91440" tIns="126000" rIns="91440" bIns="0">
            <a:noAutofit/>
          </a:bodyPr>
          <a:lstStyle>
            <a:lvl1pPr marL="0" indent="0">
              <a:buNone/>
              <a:defRPr sz="1600" b="0">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5001817" y="844965"/>
            <a:ext cx="6602808" cy="1334770"/>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0" y="962026"/>
            <a:ext cx="3962400" cy="4933948"/>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4857749" y="844550"/>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Tree>
    <p:extLst>
      <p:ext uri="{BB962C8B-B14F-4D97-AF65-F5344CB8AC3E}">
        <p14:creationId xmlns:p14="http://schemas.microsoft.com/office/powerpoint/2010/main" val="3474393961"/>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 Text Box T20V4">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BD442C6-EECF-FD33-A672-5BDA5C831C7A}"/>
              </a:ext>
            </a:extLst>
          </p:cNvPr>
          <p:cNvSpPr/>
          <p:nvPr userDrawn="1"/>
        </p:nvSpPr>
        <p:spPr>
          <a:xfrm>
            <a:off x="587376" y="1394875"/>
            <a:ext cx="4558024" cy="40678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704849" y="1515531"/>
            <a:ext cx="4323075" cy="3826522"/>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14" name="Rectangle 13">
            <a:extLst>
              <a:ext uri="{FF2B5EF4-FFF2-40B4-BE49-F238E27FC236}">
                <a16:creationId xmlns:a16="http://schemas.microsoft.com/office/drawing/2014/main" id="{EF328576-5150-CD3D-CA2F-222FFB2D228B}"/>
              </a:ext>
            </a:extLst>
          </p:cNvPr>
          <p:cNvSpPr/>
          <p:nvPr userDrawn="1"/>
        </p:nvSpPr>
        <p:spPr>
          <a:xfrm>
            <a:off x="587375" y="2476293"/>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3" name="Rectangle 2">
            <a:extLst>
              <a:ext uri="{FF2B5EF4-FFF2-40B4-BE49-F238E27FC236}">
                <a16:creationId xmlns:a16="http://schemas.microsoft.com/office/drawing/2014/main" id="{C0033A8B-FF98-1E02-BE1A-38B8A2DBADF2}"/>
              </a:ext>
            </a:extLst>
          </p:cNvPr>
          <p:cNvSpPr/>
          <p:nvPr userDrawn="1"/>
        </p:nvSpPr>
        <p:spPr>
          <a:xfrm>
            <a:off x="5027925" y="2476293"/>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8"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6240067" y="2573973"/>
            <a:ext cx="5364558"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6240067" y="3256378"/>
            <a:ext cx="5364558" cy="220633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2" name="Title 1">
            <a:extLst>
              <a:ext uri="{FF2B5EF4-FFF2-40B4-BE49-F238E27FC236}">
                <a16:creationId xmlns:a16="http://schemas.microsoft.com/office/drawing/2014/main" id="{1036477C-8D55-B4B8-85DD-DAF85A20D8C5}"/>
              </a:ext>
            </a:extLst>
          </p:cNvPr>
          <p:cNvSpPr>
            <a:spLocks noGrp="1"/>
          </p:cNvSpPr>
          <p:nvPr>
            <p:ph type="title"/>
          </p:nvPr>
        </p:nvSpPr>
        <p:spPr>
          <a:xfrm>
            <a:off x="6240067" y="844965"/>
            <a:ext cx="5364557" cy="1334770"/>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13" name="Straight Connector 12">
            <a:extLst>
              <a:ext uri="{FF2B5EF4-FFF2-40B4-BE49-F238E27FC236}">
                <a16:creationId xmlns:a16="http://schemas.microsoft.com/office/drawing/2014/main" id="{0657BBCF-CA9E-FB2C-CA76-82D2795FF965}"/>
              </a:ext>
            </a:extLst>
          </p:cNvPr>
          <p:cNvCxnSpPr>
            <a:cxnSpLocks/>
          </p:cNvCxnSpPr>
          <p:nvPr userDrawn="1"/>
        </p:nvCxnSpPr>
        <p:spPr>
          <a:xfrm>
            <a:off x="6095999" y="844550"/>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261975"/>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 Text Box T20V5">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AC0811-B538-6793-87C0-3D6ED1AC6059}"/>
              </a:ext>
            </a:extLst>
          </p:cNvPr>
          <p:cNvGrpSpPr/>
          <p:nvPr userDrawn="1"/>
        </p:nvGrpSpPr>
        <p:grpSpPr>
          <a:xfrm rot="16200000">
            <a:off x="1643620" y="1669495"/>
            <a:ext cx="2922586" cy="6209826"/>
            <a:chOff x="2224091" y="-1834672"/>
            <a:chExt cx="2922586" cy="6209826"/>
          </a:xfrm>
        </p:grpSpPr>
        <p:sp>
          <p:nvSpPr>
            <p:cNvPr id="5" name="Rectangle 4">
              <a:extLst>
                <a:ext uri="{FF2B5EF4-FFF2-40B4-BE49-F238E27FC236}">
                  <a16:creationId xmlns:a16="http://schemas.microsoft.com/office/drawing/2014/main" id="{49286371-865F-C37D-9350-2A89CD104834}"/>
                </a:ext>
              </a:extLst>
            </p:cNvPr>
            <p:cNvSpPr/>
            <p:nvPr userDrawn="1"/>
          </p:nvSpPr>
          <p:spPr>
            <a:xfrm>
              <a:off x="2224091" y="-1834672"/>
              <a:ext cx="2922582" cy="620982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Freeform: Shape 7">
              <a:extLst>
                <a:ext uri="{FF2B5EF4-FFF2-40B4-BE49-F238E27FC236}">
                  <a16:creationId xmlns:a16="http://schemas.microsoft.com/office/drawing/2014/main" id="{0C2FC66A-70C2-DBA2-3626-C933F4A5FF1E}"/>
                </a:ext>
              </a:extLst>
            </p:cNvPr>
            <p:cNvSpPr/>
            <p:nvPr userDrawn="1"/>
          </p:nvSpPr>
          <p:spPr>
            <a:xfrm rot="5400000">
              <a:off x="4191507" y="3419982"/>
              <a:ext cx="954001" cy="956339"/>
            </a:xfrm>
            <a:custGeom>
              <a:avLst/>
              <a:gdLst>
                <a:gd name="connsiteX0" fmla="*/ 0 w 954001"/>
                <a:gd name="connsiteY0" fmla="*/ 117476 h 956339"/>
                <a:gd name="connsiteX1" fmla="*/ 0 w 954001"/>
                <a:gd name="connsiteY1" fmla="*/ 0 h 956339"/>
                <a:gd name="connsiteX2" fmla="*/ 954001 w 954001"/>
                <a:gd name="connsiteY2" fmla="*/ 0 h 956339"/>
                <a:gd name="connsiteX3" fmla="*/ 954001 w 954001"/>
                <a:gd name="connsiteY3" fmla="*/ 117476 h 956339"/>
                <a:gd name="connsiteX4" fmla="*/ 954000 w 954001"/>
                <a:gd name="connsiteY4" fmla="*/ 117476 h 956339"/>
                <a:gd name="connsiteX5" fmla="*/ 954000 w 954001"/>
                <a:gd name="connsiteY5" fmla="*/ 956339 h 956339"/>
                <a:gd name="connsiteX6" fmla="*/ 836525 w 954001"/>
                <a:gd name="connsiteY6" fmla="*/ 956339 h 956339"/>
                <a:gd name="connsiteX7" fmla="*/ 836525 w 954001"/>
                <a:gd name="connsiteY7" fmla="*/ 117476 h 9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01" h="956339">
                  <a:moveTo>
                    <a:pt x="0" y="117476"/>
                  </a:moveTo>
                  <a:lnTo>
                    <a:pt x="0" y="0"/>
                  </a:lnTo>
                  <a:lnTo>
                    <a:pt x="954001" y="0"/>
                  </a:lnTo>
                  <a:lnTo>
                    <a:pt x="954001" y="117476"/>
                  </a:lnTo>
                  <a:lnTo>
                    <a:pt x="954000" y="117476"/>
                  </a:lnTo>
                  <a:lnTo>
                    <a:pt x="954000" y="956339"/>
                  </a:lnTo>
                  <a:lnTo>
                    <a:pt x="836525" y="956339"/>
                  </a:lnTo>
                  <a:lnTo>
                    <a:pt x="836525" y="117476"/>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dirty="0">
                <a:solidFill>
                  <a:schemeClr val="tx1"/>
                </a:solidFill>
              </a:endParaRPr>
            </a:p>
          </p:txBody>
        </p:sp>
      </p:gr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0" y="3429000"/>
            <a:ext cx="6096000" cy="280669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10" name="Rectangle 9">
            <a:extLst>
              <a:ext uri="{FF2B5EF4-FFF2-40B4-BE49-F238E27FC236}">
                <a16:creationId xmlns:a16="http://schemas.microsoft.com/office/drawing/2014/main" id="{FBD442C6-EECF-FD33-A672-5BDA5C831C7A}"/>
              </a:ext>
            </a:extLst>
          </p:cNvPr>
          <p:cNvSpPr/>
          <p:nvPr userDrawn="1"/>
        </p:nvSpPr>
        <p:spPr>
          <a:xfrm>
            <a:off x="7105650" y="-1"/>
            <a:ext cx="5086349" cy="6235699"/>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7414818" y="1558925"/>
            <a:ext cx="4189807" cy="875618"/>
          </a:xfrm>
          <a:prstGeom prst="rect">
            <a:avLst/>
          </a:prstGeom>
        </p:spPr>
        <p:txBody>
          <a:bodyPr tIns="0" bIns="0" anchor="b">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7414818" y="2506539"/>
            <a:ext cx="4189807" cy="2792536"/>
          </a:xfrm>
          <a:prstGeom prst="rect">
            <a:avLst/>
          </a:prstGeom>
        </p:spPr>
        <p:txBody>
          <a:bodyPr tIns="0" bIns="0">
            <a:noAutofit/>
          </a:bodyPr>
          <a:lstStyle>
            <a:lvl1pPr marL="0" indent="0">
              <a:buNone/>
              <a:defRPr sz="1600" b="0">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844965"/>
            <a:ext cx="5364557" cy="1334770"/>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844550"/>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Tree>
    <p:extLst>
      <p:ext uri="{BB962C8B-B14F-4D97-AF65-F5344CB8AC3E}">
        <p14:creationId xmlns:p14="http://schemas.microsoft.com/office/powerpoint/2010/main" val="145915331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Text Box T20V6">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AC0811-B538-6793-87C0-3D6ED1AC6059}"/>
              </a:ext>
            </a:extLst>
          </p:cNvPr>
          <p:cNvGrpSpPr/>
          <p:nvPr userDrawn="1"/>
        </p:nvGrpSpPr>
        <p:grpSpPr>
          <a:xfrm rot="5400000">
            <a:off x="7629704" y="-1647525"/>
            <a:ext cx="2922586" cy="6217636"/>
            <a:chOff x="2224091" y="-1842482"/>
            <a:chExt cx="2922586" cy="6217636"/>
          </a:xfrm>
        </p:grpSpPr>
        <p:sp>
          <p:nvSpPr>
            <p:cNvPr id="5" name="Rectangle 4">
              <a:extLst>
                <a:ext uri="{FF2B5EF4-FFF2-40B4-BE49-F238E27FC236}">
                  <a16:creationId xmlns:a16="http://schemas.microsoft.com/office/drawing/2014/main" id="{49286371-865F-C37D-9350-2A89CD104834}"/>
                </a:ext>
              </a:extLst>
            </p:cNvPr>
            <p:cNvSpPr/>
            <p:nvPr userDrawn="1"/>
          </p:nvSpPr>
          <p:spPr>
            <a:xfrm>
              <a:off x="2224091" y="-1842482"/>
              <a:ext cx="2922582" cy="621763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8" name="Freeform: Shape 7">
              <a:extLst>
                <a:ext uri="{FF2B5EF4-FFF2-40B4-BE49-F238E27FC236}">
                  <a16:creationId xmlns:a16="http://schemas.microsoft.com/office/drawing/2014/main" id="{0C2FC66A-70C2-DBA2-3626-C933F4A5FF1E}"/>
                </a:ext>
              </a:extLst>
            </p:cNvPr>
            <p:cNvSpPr/>
            <p:nvPr userDrawn="1"/>
          </p:nvSpPr>
          <p:spPr>
            <a:xfrm rot="5400000">
              <a:off x="4191507" y="3419982"/>
              <a:ext cx="954001" cy="956339"/>
            </a:xfrm>
            <a:custGeom>
              <a:avLst/>
              <a:gdLst>
                <a:gd name="connsiteX0" fmla="*/ 0 w 954001"/>
                <a:gd name="connsiteY0" fmla="*/ 117476 h 956339"/>
                <a:gd name="connsiteX1" fmla="*/ 0 w 954001"/>
                <a:gd name="connsiteY1" fmla="*/ 0 h 956339"/>
                <a:gd name="connsiteX2" fmla="*/ 954001 w 954001"/>
                <a:gd name="connsiteY2" fmla="*/ 0 h 956339"/>
                <a:gd name="connsiteX3" fmla="*/ 954001 w 954001"/>
                <a:gd name="connsiteY3" fmla="*/ 117476 h 956339"/>
                <a:gd name="connsiteX4" fmla="*/ 954000 w 954001"/>
                <a:gd name="connsiteY4" fmla="*/ 117476 h 956339"/>
                <a:gd name="connsiteX5" fmla="*/ 954000 w 954001"/>
                <a:gd name="connsiteY5" fmla="*/ 956339 h 956339"/>
                <a:gd name="connsiteX6" fmla="*/ 836525 w 954001"/>
                <a:gd name="connsiteY6" fmla="*/ 956339 h 956339"/>
                <a:gd name="connsiteX7" fmla="*/ 836525 w 954001"/>
                <a:gd name="connsiteY7" fmla="*/ 117476 h 9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01" h="956339">
                  <a:moveTo>
                    <a:pt x="0" y="117476"/>
                  </a:moveTo>
                  <a:lnTo>
                    <a:pt x="0" y="0"/>
                  </a:lnTo>
                  <a:lnTo>
                    <a:pt x="954001" y="0"/>
                  </a:lnTo>
                  <a:lnTo>
                    <a:pt x="954001" y="117476"/>
                  </a:lnTo>
                  <a:lnTo>
                    <a:pt x="954000" y="117476"/>
                  </a:lnTo>
                  <a:lnTo>
                    <a:pt x="954000" y="956339"/>
                  </a:lnTo>
                  <a:lnTo>
                    <a:pt x="836525" y="956339"/>
                  </a:lnTo>
                  <a:lnTo>
                    <a:pt x="836525" y="117476"/>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grpSp>
      <p:sp>
        <p:nvSpPr>
          <p:cNvPr id="10" name="Rectangle 9">
            <a:extLst>
              <a:ext uri="{FF2B5EF4-FFF2-40B4-BE49-F238E27FC236}">
                <a16:creationId xmlns:a16="http://schemas.microsoft.com/office/drawing/2014/main" id="{FBD442C6-EECF-FD33-A672-5BDA5C831C7A}"/>
              </a:ext>
            </a:extLst>
          </p:cNvPr>
          <p:cNvSpPr/>
          <p:nvPr userDrawn="1"/>
        </p:nvSpPr>
        <p:spPr>
          <a:xfrm>
            <a:off x="0" y="-1"/>
            <a:ext cx="5086349" cy="565544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309168" y="584200"/>
            <a:ext cx="4189807" cy="875618"/>
          </a:xfrm>
          <a:prstGeom prst="rect">
            <a:avLst/>
          </a:prstGeom>
        </p:spPr>
        <p:txBody>
          <a:bodyPr tIns="0" bIns="0" anchor="b">
            <a:noAutofit/>
          </a:bodyPr>
          <a:lstStyle>
            <a:lvl1pPr marL="0" indent="0">
              <a:buNone/>
              <a:defRPr sz="1800" b="1">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7"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309168" y="1531814"/>
            <a:ext cx="4189807" cy="2788441"/>
          </a:xfrm>
          <a:prstGeom prst="rect">
            <a:avLst/>
          </a:prstGeom>
        </p:spPr>
        <p:txBody>
          <a:bodyPr tIns="0" bIns="0">
            <a:noAutofit/>
          </a:bodyPr>
          <a:lstStyle>
            <a:lvl1pPr marL="0" indent="0">
              <a:buNone/>
              <a:defRPr sz="1600" b="0">
                <a:solidFill>
                  <a:srgbClr val="FFFFFF"/>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Title 1">
            <a:extLst>
              <a:ext uri="{FF2B5EF4-FFF2-40B4-BE49-F238E27FC236}">
                <a16:creationId xmlns:a16="http://schemas.microsoft.com/office/drawing/2014/main" id="{1036477C-8D55-B4B8-85DD-DAF85A20D8C5}"/>
              </a:ext>
            </a:extLst>
          </p:cNvPr>
          <p:cNvSpPr>
            <a:spLocks noGrp="1"/>
          </p:cNvSpPr>
          <p:nvPr>
            <p:ph type="title"/>
          </p:nvPr>
        </p:nvSpPr>
        <p:spPr>
          <a:xfrm>
            <a:off x="6240068" y="4320670"/>
            <a:ext cx="5364557" cy="1334770"/>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4" name="Straight Connector 3">
            <a:extLst>
              <a:ext uri="{FF2B5EF4-FFF2-40B4-BE49-F238E27FC236}">
                <a16:creationId xmlns:a16="http://schemas.microsoft.com/office/drawing/2014/main" id="{0657BBCF-CA9E-FB2C-CA76-82D2795FF965}"/>
              </a:ext>
            </a:extLst>
          </p:cNvPr>
          <p:cNvCxnSpPr>
            <a:cxnSpLocks/>
          </p:cNvCxnSpPr>
          <p:nvPr userDrawn="1"/>
        </p:nvCxnSpPr>
        <p:spPr>
          <a:xfrm>
            <a:off x="6096000" y="4320255"/>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6096000" y="0"/>
            <a:ext cx="6096000" cy="2806699"/>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Tree>
    <p:extLst>
      <p:ext uri="{BB962C8B-B14F-4D97-AF65-F5344CB8AC3E}">
        <p14:creationId xmlns:p14="http://schemas.microsoft.com/office/powerpoint/2010/main" val="228540479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419EC-1EF5-D74B-8E8F-D7AC71381D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B5295F-65C6-87F8-CCF9-3D8B5EA7C8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D728AF-8A8F-E67B-6288-5B9F5214AA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AFD937-BE61-CA00-D89E-02CF9B788F43}"/>
              </a:ext>
            </a:extLst>
          </p:cNvPr>
          <p:cNvSpPr>
            <a:spLocks noGrp="1"/>
          </p:cNvSpPr>
          <p:nvPr>
            <p:ph type="dt" sz="half" idx="10"/>
          </p:nvPr>
        </p:nvSpPr>
        <p:spPr/>
        <p:txBody>
          <a:bodyPr/>
          <a:lstStyle/>
          <a:p>
            <a:fld id="{C3D71C98-F3DC-441A-A014-07EDAD97CE9A}" type="datetimeFigureOut">
              <a:rPr lang="en-US" smtClean="0"/>
              <a:t>5/14/2025</a:t>
            </a:fld>
            <a:endParaRPr lang="en-US"/>
          </a:p>
        </p:txBody>
      </p:sp>
      <p:sp>
        <p:nvSpPr>
          <p:cNvPr id="6" name="Footer Placeholder 5">
            <a:extLst>
              <a:ext uri="{FF2B5EF4-FFF2-40B4-BE49-F238E27FC236}">
                <a16:creationId xmlns:a16="http://schemas.microsoft.com/office/drawing/2014/main" id="{F788DA36-C7CA-F495-DF99-65326C5777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3E61CE-C4CF-DFE5-45CE-A765E17153AE}"/>
              </a:ext>
            </a:extLst>
          </p:cNvPr>
          <p:cNvSpPr>
            <a:spLocks noGrp="1"/>
          </p:cNvSpPr>
          <p:nvPr>
            <p:ph type="sldNum" sz="quarter" idx="12"/>
          </p:nvPr>
        </p:nvSpPr>
        <p:spPr/>
        <p:txBody>
          <a:bodyPr/>
          <a:lstStyle/>
          <a:p>
            <a:fld id="{5DB9296B-CE81-483B-B498-5CB59F18C51F}" type="slidenum">
              <a:rPr lang="en-US" smtClean="0"/>
              <a:t>‹#›</a:t>
            </a:fld>
            <a:endParaRPr lang="en-US"/>
          </a:p>
        </p:txBody>
      </p:sp>
    </p:spTree>
    <p:extLst>
      <p:ext uri="{BB962C8B-B14F-4D97-AF65-F5344CB8AC3E}">
        <p14:creationId xmlns:p14="http://schemas.microsoft.com/office/powerpoint/2010/main" val="285643318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Text Boxes T21V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EE13754-AAF2-AD15-CFAE-7AA7F2563720}"/>
              </a:ext>
            </a:extLst>
          </p:cNvPr>
          <p:cNvSpPr/>
          <p:nvPr userDrawn="1"/>
        </p:nvSpPr>
        <p:spPr>
          <a:xfrm>
            <a:off x="-2378" y="-4761"/>
            <a:ext cx="5146674" cy="437515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15" name="Picture Placeholder 11">
            <a:extLst>
              <a:ext uri="{FF2B5EF4-FFF2-40B4-BE49-F238E27FC236}">
                <a16:creationId xmlns:a16="http://schemas.microsoft.com/office/drawing/2014/main" id="{62F44640-A9EB-C412-36D2-BCAA7BA09086}"/>
              </a:ext>
            </a:extLst>
          </p:cNvPr>
          <p:cNvSpPr>
            <a:spLocks noGrp="1"/>
          </p:cNvSpPr>
          <p:nvPr>
            <p:ph type="pic" sz="quarter" idx="10"/>
          </p:nvPr>
        </p:nvSpPr>
        <p:spPr>
          <a:xfrm>
            <a:off x="1" y="0"/>
            <a:ext cx="5021579" cy="4251521"/>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Text Placeholder 29">
            <a:extLst>
              <a:ext uri="{FF2B5EF4-FFF2-40B4-BE49-F238E27FC236}">
                <a16:creationId xmlns:a16="http://schemas.microsoft.com/office/drawing/2014/main" id="{F28F550A-A637-E065-107C-7C7A9E6C01FA}"/>
              </a:ext>
            </a:extLst>
          </p:cNvPr>
          <p:cNvSpPr>
            <a:spLocks noGrp="1"/>
          </p:cNvSpPr>
          <p:nvPr>
            <p:ph type="body" sz="quarter" idx="39"/>
          </p:nvPr>
        </p:nvSpPr>
        <p:spPr>
          <a:xfrm>
            <a:off x="6240067" y="2812098"/>
            <a:ext cx="5364558" cy="32450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Text Placeholder 29">
            <a:extLst>
              <a:ext uri="{FF2B5EF4-FFF2-40B4-BE49-F238E27FC236}">
                <a16:creationId xmlns:a16="http://schemas.microsoft.com/office/drawing/2014/main" id="{1BDAC654-D9AC-B935-534C-0FF7A6BB04C7}"/>
              </a:ext>
            </a:extLst>
          </p:cNvPr>
          <p:cNvSpPr>
            <a:spLocks noGrp="1"/>
          </p:cNvSpPr>
          <p:nvPr>
            <p:ph type="body" sz="quarter" idx="40"/>
          </p:nvPr>
        </p:nvSpPr>
        <p:spPr>
          <a:xfrm>
            <a:off x="6240067" y="3208595"/>
            <a:ext cx="5364558" cy="104292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5" name="Title 1">
            <a:extLst>
              <a:ext uri="{FF2B5EF4-FFF2-40B4-BE49-F238E27FC236}">
                <a16:creationId xmlns:a16="http://schemas.microsoft.com/office/drawing/2014/main" id="{1036477C-8D55-B4B8-85DD-DAF85A20D8C5}"/>
              </a:ext>
            </a:extLst>
          </p:cNvPr>
          <p:cNvSpPr>
            <a:spLocks noGrp="1"/>
          </p:cNvSpPr>
          <p:nvPr>
            <p:ph type="title"/>
          </p:nvPr>
        </p:nvSpPr>
        <p:spPr>
          <a:xfrm>
            <a:off x="6240067" y="584200"/>
            <a:ext cx="5364557" cy="1833660"/>
          </a:xfrm>
        </p:spPr>
        <p:txBody>
          <a:bodyPr anchor="b">
            <a:noAutofit/>
          </a:bodyPr>
          <a:lstStyle>
            <a:lvl1pPr>
              <a:defRPr>
                <a:solidFill>
                  <a:schemeClr val="tx1"/>
                </a:solidFill>
              </a:defRPr>
            </a:lvl1pPr>
          </a:lstStyle>
          <a:p>
            <a:r>
              <a:rPr lang="en-US" dirty="0"/>
              <a:t>Click to edit Master title style</a:t>
            </a:r>
            <a:endParaRPr lang="en-ID" dirty="0"/>
          </a:p>
        </p:txBody>
      </p:sp>
      <p:cxnSp>
        <p:nvCxnSpPr>
          <p:cNvPr id="8" name="Straight Connector 7">
            <a:extLst>
              <a:ext uri="{FF2B5EF4-FFF2-40B4-BE49-F238E27FC236}">
                <a16:creationId xmlns:a16="http://schemas.microsoft.com/office/drawing/2014/main" id="{0657BBCF-CA9E-FB2C-CA76-82D2795FF965}"/>
              </a:ext>
            </a:extLst>
          </p:cNvPr>
          <p:cNvCxnSpPr>
            <a:cxnSpLocks/>
          </p:cNvCxnSpPr>
          <p:nvPr userDrawn="1"/>
        </p:nvCxnSpPr>
        <p:spPr>
          <a:xfrm>
            <a:off x="6095999" y="584200"/>
            <a:ext cx="0" cy="183366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62D270A3-A429-F424-E73F-8C35CF7A6C40}"/>
              </a:ext>
            </a:extLst>
          </p:cNvPr>
          <p:cNvSpPr/>
          <p:nvPr userDrawn="1"/>
        </p:nvSpPr>
        <p:spPr>
          <a:xfrm rot="5400000">
            <a:off x="4189126" y="3415220"/>
            <a:ext cx="954001" cy="956339"/>
          </a:xfrm>
          <a:custGeom>
            <a:avLst/>
            <a:gdLst>
              <a:gd name="connsiteX0" fmla="*/ 0 w 954001"/>
              <a:gd name="connsiteY0" fmla="*/ 117476 h 956339"/>
              <a:gd name="connsiteX1" fmla="*/ 0 w 954001"/>
              <a:gd name="connsiteY1" fmla="*/ 0 h 956339"/>
              <a:gd name="connsiteX2" fmla="*/ 954001 w 954001"/>
              <a:gd name="connsiteY2" fmla="*/ 0 h 956339"/>
              <a:gd name="connsiteX3" fmla="*/ 954001 w 954001"/>
              <a:gd name="connsiteY3" fmla="*/ 117476 h 956339"/>
              <a:gd name="connsiteX4" fmla="*/ 954000 w 954001"/>
              <a:gd name="connsiteY4" fmla="*/ 117476 h 956339"/>
              <a:gd name="connsiteX5" fmla="*/ 954000 w 954001"/>
              <a:gd name="connsiteY5" fmla="*/ 956339 h 956339"/>
              <a:gd name="connsiteX6" fmla="*/ 836525 w 954001"/>
              <a:gd name="connsiteY6" fmla="*/ 956339 h 956339"/>
              <a:gd name="connsiteX7" fmla="*/ 836525 w 954001"/>
              <a:gd name="connsiteY7" fmla="*/ 117476 h 9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01" h="956339">
                <a:moveTo>
                  <a:pt x="0" y="117476"/>
                </a:moveTo>
                <a:lnTo>
                  <a:pt x="0" y="0"/>
                </a:lnTo>
                <a:lnTo>
                  <a:pt x="954001" y="0"/>
                </a:lnTo>
                <a:lnTo>
                  <a:pt x="954001" y="117476"/>
                </a:lnTo>
                <a:lnTo>
                  <a:pt x="954000" y="117476"/>
                </a:lnTo>
                <a:lnTo>
                  <a:pt x="954000" y="956339"/>
                </a:lnTo>
                <a:lnTo>
                  <a:pt x="836525" y="956339"/>
                </a:lnTo>
                <a:lnTo>
                  <a:pt x="836525" y="117476"/>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20" name="Text Placeholder 29">
            <a:extLst>
              <a:ext uri="{FF2B5EF4-FFF2-40B4-BE49-F238E27FC236}">
                <a16:creationId xmlns:a16="http://schemas.microsoft.com/office/drawing/2014/main" id="{7420A28C-E135-C56E-F79F-F283CD6B60DF}"/>
              </a:ext>
            </a:extLst>
          </p:cNvPr>
          <p:cNvSpPr>
            <a:spLocks noGrp="1"/>
          </p:cNvSpPr>
          <p:nvPr>
            <p:ph type="body" sz="quarter" idx="41"/>
          </p:nvPr>
        </p:nvSpPr>
        <p:spPr>
          <a:xfrm>
            <a:off x="594188" y="4528281"/>
            <a:ext cx="11010435" cy="324500"/>
          </a:xfrm>
          <a:prstGeom prst="rect">
            <a:avLst/>
          </a:prstGeom>
        </p:spPr>
        <p:txBody>
          <a:bodyPr tIns="0" bIns="0" anchor="ctr">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2" name="Text Placeholder 29">
            <a:extLst>
              <a:ext uri="{FF2B5EF4-FFF2-40B4-BE49-F238E27FC236}">
                <a16:creationId xmlns:a16="http://schemas.microsoft.com/office/drawing/2014/main" id="{2AC36E79-BCA0-C596-D321-2B6E38193C55}"/>
              </a:ext>
            </a:extLst>
          </p:cNvPr>
          <p:cNvSpPr>
            <a:spLocks noGrp="1"/>
          </p:cNvSpPr>
          <p:nvPr>
            <p:ph type="body" sz="quarter" idx="42"/>
          </p:nvPr>
        </p:nvSpPr>
        <p:spPr>
          <a:xfrm>
            <a:off x="594188" y="4924777"/>
            <a:ext cx="11010435" cy="1166557"/>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1774813262"/>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Text Boxes T21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5" name="Title 1">
            <a:extLst>
              <a:ext uri="{FF2B5EF4-FFF2-40B4-BE49-F238E27FC236}">
                <a16:creationId xmlns:a16="http://schemas.microsoft.com/office/drawing/2014/main" id="{1036477C-8D55-B4B8-85DD-DAF85A20D8C5}"/>
              </a:ext>
            </a:extLst>
          </p:cNvPr>
          <p:cNvSpPr>
            <a:spLocks noGrp="1"/>
          </p:cNvSpPr>
          <p:nvPr>
            <p:ph type="title"/>
          </p:nvPr>
        </p:nvSpPr>
        <p:spPr>
          <a:xfrm>
            <a:off x="731444" y="1485900"/>
            <a:ext cx="4354906" cy="3886200"/>
          </a:xfrm>
        </p:spPr>
        <p:txBody>
          <a:bodyPr anchor="ctr">
            <a:noAutofit/>
          </a:bodyPr>
          <a:lstStyle>
            <a:lvl1pPr>
              <a:defRPr>
                <a:solidFill>
                  <a:schemeClr val="tx1"/>
                </a:solidFill>
              </a:defRPr>
            </a:lvl1pPr>
          </a:lstStyle>
          <a:p>
            <a:r>
              <a:rPr lang="en-US" dirty="0"/>
              <a:t>Click to edit Master title style</a:t>
            </a:r>
            <a:endParaRPr lang="en-ID" dirty="0"/>
          </a:p>
        </p:txBody>
      </p:sp>
      <p:cxnSp>
        <p:nvCxnSpPr>
          <p:cNvPr id="8" name="Straight Connector 7">
            <a:extLst>
              <a:ext uri="{FF2B5EF4-FFF2-40B4-BE49-F238E27FC236}">
                <a16:creationId xmlns:a16="http://schemas.microsoft.com/office/drawing/2014/main" id="{0657BBCF-CA9E-FB2C-CA76-82D2795FF965}"/>
              </a:ext>
            </a:extLst>
          </p:cNvPr>
          <p:cNvCxnSpPr>
            <a:cxnSpLocks/>
          </p:cNvCxnSpPr>
          <p:nvPr userDrawn="1"/>
        </p:nvCxnSpPr>
        <p:spPr>
          <a:xfrm>
            <a:off x="587375" y="2512170"/>
            <a:ext cx="0" cy="183366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 Placeholder 29">
            <a:extLst>
              <a:ext uri="{FF2B5EF4-FFF2-40B4-BE49-F238E27FC236}">
                <a16:creationId xmlns:a16="http://schemas.microsoft.com/office/drawing/2014/main" id="{7127DC28-28A8-3A98-B7FB-41B0888536BE}"/>
              </a:ext>
            </a:extLst>
          </p:cNvPr>
          <p:cNvSpPr>
            <a:spLocks noGrp="1"/>
          </p:cNvSpPr>
          <p:nvPr>
            <p:ph type="body" sz="quarter" idx="39"/>
          </p:nvPr>
        </p:nvSpPr>
        <p:spPr>
          <a:xfrm>
            <a:off x="6095999" y="818485"/>
            <a:ext cx="5508625"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8C38966B-9C0F-01D5-79F5-8D32825F662C}"/>
              </a:ext>
            </a:extLst>
          </p:cNvPr>
          <p:cNvSpPr>
            <a:spLocks noGrp="1"/>
          </p:cNvSpPr>
          <p:nvPr>
            <p:ph type="body" sz="quarter" idx="40"/>
          </p:nvPr>
        </p:nvSpPr>
        <p:spPr>
          <a:xfrm>
            <a:off x="6095999" y="1500890"/>
            <a:ext cx="55086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2" name="Text Placeholder 29">
            <a:extLst>
              <a:ext uri="{FF2B5EF4-FFF2-40B4-BE49-F238E27FC236}">
                <a16:creationId xmlns:a16="http://schemas.microsoft.com/office/drawing/2014/main" id="{10E6AACB-9199-C0B7-282D-52AE821B16C9}"/>
              </a:ext>
            </a:extLst>
          </p:cNvPr>
          <p:cNvSpPr>
            <a:spLocks noGrp="1"/>
          </p:cNvSpPr>
          <p:nvPr>
            <p:ph type="body" sz="quarter" idx="41"/>
          </p:nvPr>
        </p:nvSpPr>
        <p:spPr>
          <a:xfrm>
            <a:off x="6095999" y="3663285"/>
            <a:ext cx="5508625"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3" name="Text Placeholder 29">
            <a:extLst>
              <a:ext uri="{FF2B5EF4-FFF2-40B4-BE49-F238E27FC236}">
                <a16:creationId xmlns:a16="http://schemas.microsoft.com/office/drawing/2014/main" id="{103CFF70-7DC7-B43D-57C7-3C6435517D60}"/>
              </a:ext>
            </a:extLst>
          </p:cNvPr>
          <p:cNvSpPr>
            <a:spLocks noGrp="1"/>
          </p:cNvSpPr>
          <p:nvPr>
            <p:ph type="body" sz="quarter" idx="42"/>
          </p:nvPr>
        </p:nvSpPr>
        <p:spPr>
          <a:xfrm>
            <a:off x="6095999" y="4345690"/>
            <a:ext cx="55086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535422851"/>
      </p:ext>
    </p:extLst>
  </p:cSld>
  <p:clrMapOvr>
    <a:masterClrMapping/>
  </p:clrMapOvr>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Text Boxes T22V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AF6E62-3413-1570-07FF-4E66972B963F}"/>
              </a:ext>
            </a:extLst>
          </p:cNvPr>
          <p:cNvSpPr/>
          <p:nvPr userDrawn="1"/>
        </p:nvSpPr>
        <p:spPr>
          <a:xfrm>
            <a:off x="0" y="0"/>
            <a:ext cx="12191999" cy="286226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5" name="Title 1">
            <a:extLst>
              <a:ext uri="{FF2B5EF4-FFF2-40B4-BE49-F238E27FC236}">
                <a16:creationId xmlns:a16="http://schemas.microsoft.com/office/drawing/2014/main" id="{1036477C-8D55-B4B8-85DD-DAF85A20D8C5}"/>
              </a:ext>
            </a:extLst>
          </p:cNvPr>
          <p:cNvSpPr>
            <a:spLocks noGrp="1"/>
          </p:cNvSpPr>
          <p:nvPr>
            <p:ph type="title"/>
          </p:nvPr>
        </p:nvSpPr>
        <p:spPr>
          <a:xfrm>
            <a:off x="731444" y="584200"/>
            <a:ext cx="10873180" cy="1833660"/>
          </a:xfrm>
        </p:spPr>
        <p:txBody>
          <a:bodyPr anchor="ctr">
            <a:noAutofit/>
          </a:bodyPr>
          <a:lstStyle>
            <a:lvl1pPr>
              <a:defRPr>
                <a:solidFill>
                  <a:srgbClr val="FFFFFF"/>
                </a:solidFill>
              </a:defRPr>
            </a:lvl1pPr>
          </a:lstStyle>
          <a:p>
            <a:r>
              <a:rPr lang="en-US" dirty="0"/>
              <a:t>Click to edit Master title style</a:t>
            </a:r>
            <a:endParaRPr lang="en-ID" dirty="0"/>
          </a:p>
        </p:txBody>
      </p:sp>
      <p:cxnSp>
        <p:nvCxnSpPr>
          <p:cNvPr id="8" name="Straight Connector 7">
            <a:extLst>
              <a:ext uri="{FF2B5EF4-FFF2-40B4-BE49-F238E27FC236}">
                <a16:creationId xmlns:a16="http://schemas.microsoft.com/office/drawing/2014/main" id="{0657BBCF-CA9E-FB2C-CA76-82D2795FF965}"/>
              </a:ext>
            </a:extLst>
          </p:cNvPr>
          <p:cNvCxnSpPr>
            <a:cxnSpLocks/>
          </p:cNvCxnSpPr>
          <p:nvPr userDrawn="1"/>
        </p:nvCxnSpPr>
        <p:spPr>
          <a:xfrm>
            <a:off x="587375" y="584200"/>
            <a:ext cx="0" cy="183366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Placeholder 29">
            <a:extLst>
              <a:ext uri="{FF2B5EF4-FFF2-40B4-BE49-F238E27FC236}">
                <a16:creationId xmlns:a16="http://schemas.microsoft.com/office/drawing/2014/main" id="{7127DC28-28A8-3A98-B7FB-41B0888536BE}"/>
              </a:ext>
            </a:extLst>
          </p:cNvPr>
          <p:cNvSpPr>
            <a:spLocks noGrp="1"/>
          </p:cNvSpPr>
          <p:nvPr>
            <p:ph type="body" sz="quarter" idx="39"/>
          </p:nvPr>
        </p:nvSpPr>
        <p:spPr>
          <a:xfrm>
            <a:off x="584200" y="3432175"/>
            <a:ext cx="3035925"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8C38966B-9C0F-01D5-79F5-8D32825F662C}"/>
              </a:ext>
            </a:extLst>
          </p:cNvPr>
          <p:cNvSpPr>
            <a:spLocks noGrp="1"/>
          </p:cNvSpPr>
          <p:nvPr>
            <p:ph type="body" sz="quarter" idx="40"/>
          </p:nvPr>
        </p:nvSpPr>
        <p:spPr>
          <a:xfrm>
            <a:off x="584200" y="4114580"/>
            <a:ext cx="30359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 name="Text Placeholder 29">
            <a:extLst>
              <a:ext uri="{FF2B5EF4-FFF2-40B4-BE49-F238E27FC236}">
                <a16:creationId xmlns:a16="http://schemas.microsoft.com/office/drawing/2014/main" id="{A80A793C-55DC-602B-758B-1FA03A818170}"/>
              </a:ext>
            </a:extLst>
          </p:cNvPr>
          <p:cNvSpPr>
            <a:spLocks noGrp="1"/>
          </p:cNvSpPr>
          <p:nvPr>
            <p:ph type="body" sz="quarter" idx="41"/>
          </p:nvPr>
        </p:nvSpPr>
        <p:spPr>
          <a:xfrm>
            <a:off x="4578037" y="3432175"/>
            <a:ext cx="3035925"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0" name="Text Placeholder 29">
            <a:extLst>
              <a:ext uri="{FF2B5EF4-FFF2-40B4-BE49-F238E27FC236}">
                <a16:creationId xmlns:a16="http://schemas.microsoft.com/office/drawing/2014/main" id="{F448C94B-AA7A-7262-4B9F-836462086A78}"/>
              </a:ext>
            </a:extLst>
          </p:cNvPr>
          <p:cNvSpPr>
            <a:spLocks noGrp="1"/>
          </p:cNvSpPr>
          <p:nvPr>
            <p:ph type="body" sz="quarter" idx="42"/>
          </p:nvPr>
        </p:nvSpPr>
        <p:spPr>
          <a:xfrm>
            <a:off x="4578037" y="4114580"/>
            <a:ext cx="30359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4" name="Text Placeholder 29">
            <a:extLst>
              <a:ext uri="{FF2B5EF4-FFF2-40B4-BE49-F238E27FC236}">
                <a16:creationId xmlns:a16="http://schemas.microsoft.com/office/drawing/2014/main" id="{8E844AFC-B10F-3963-60E2-0CBF59257982}"/>
              </a:ext>
            </a:extLst>
          </p:cNvPr>
          <p:cNvSpPr>
            <a:spLocks noGrp="1"/>
          </p:cNvSpPr>
          <p:nvPr>
            <p:ph type="body" sz="quarter" idx="43"/>
          </p:nvPr>
        </p:nvSpPr>
        <p:spPr>
          <a:xfrm>
            <a:off x="8571874" y="3432175"/>
            <a:ext cx="3035925" cy="610408"/>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290D6F4A-B1FF-50CB-37C9-67C24FF49AE0}"/>
              </a:ext>
            </a:extLst>
          </p:cNvPr>
          <p:cNvSpPr>
            <a:spLocks noGrp="1"/>
          </p:cNvSpPr>
          <p:nvPr>
            <p:ph type="body" sz="quarter" idx="44"/>
          </p:nvPr>
        </p:nvSpPr>
        <p:spPr>
          <a:xfrm>
            <a:off x="8571874" y="4114580"/>
            <a:ext cx="3035925" cy="16797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3999656802"/>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ext Boxes T22V2">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7" name="Text Placeholder 29">
            <a:extLst>
              <a:ext uri="{FF2B5EF4-FFF2-40B4-BE49-F238E27FC236}">
                <a16:creationId xmlns:a16="http://schemas.microsoft.com/office/drawing/2014/main" id="{7127DC28-28A8-3A98-B7FB-41B0888536BE}"/>
              </a:ext>
            </a:extLst>
          </p:cNvPr>
          <p:cNvSpPr>
            <a:spLocks noGrp="1"/>
          </p:cNvSpPr>
          <p:nvPr>
            <p:ph type="body" sz="quarter" idx="39"/>
          </p:nvPr>
        </p:nvSpPr>
        <p:spPr>
          <a:xfrm>
            <a:off x="4604943" y="1987041"/>
            <a:ext cx="6999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8C38966B-9C0F-01D5-79F5-8D32825F662C}"/>
              </a:ext>
            </a:extLst>
          </p:cNvPr>
          <p:cNvSpPr>
            <a:spLocks noGrp="1"/>
          </p:cNvSpPr>
          <p:nvPr>
            <p:ph type="body" sz="quarter" idx="40"/>
          </p:nvPr>
        </p:nvSpPr>
        <p:spPr>
          <a:xfrm>
            <a:off x="4604943" y="2400207"/>
            <a:ext cx="6999682" cy="787494"/>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 name="Rectangle 2">
            <a:extLst>
              <a:ext uri="{FF2B5EF4-FFF2-40B4-BE49-F238E27FC236}">
                <a16:creationId xmlns:a16="http://schemas.microsoft.com/office/drawing/2014/main" id="{BB2F9EFE-3E38-5624-6F5C-8EA73167EB3F}"/>
              </a:ext>
            </a:extLst>
          </p:cNvPr>
          <p:cNvSpPr/>
          <p:nvPr userDrawn="1"/>
        </p:nvSpPr>
        <p:spPr>
          <a:xfrm>
            <a:off x="-1" y="0"/>
            <a:ext cx="4114905" cy="570398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Picture Placeholder 11">
            <a:extLst>
              <a:ext uri="{FF2B5EF4-FFF2-40B4-BE49-F238E27FC236}">
                <a16:creationId xmlns:a16="http://schemas.microsoft.com/office/drawing/2014/main" id="{9DEBAB1A-CE11-600C-955B-5BF2329A4896}"/>
              </a:ext>
            </a:extLst>
          </p:cNvPr>
          <p:cNvSpPr>
            <a:spLocks noGrp="1"/>
          </p:cNvSpPr>
          <p:nvPr>
            <p:ph type="pic" sz="quarter" idx="10"/>
          </p:nvPr>
        </p:nvSpPr>
        <p:spPr>
          <a:xfrm>
            <a:off x="-1" y="0"/>
            <a:ext cx="3997431" cy="5583326"/>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13" name="Freeform: Shape 12">
            <a:extLst>
              <a:ext uri="{FF2B5EF4-FFF2-40B4-BE49-F238E27FC236}">
                <a16:creationId xmlns:a16="http://schemas.microsoft.com/office/drawing/2014/main" id="{584E6C11-0982-03C9-6259-106AF7B98437}"/>
              </a:ext>
            </a:extLst>
          </p:cNvPr>
          <p:cNvSpPr/>
          <p:nvPr userDrawn="1"/>
        </p:nvSpPr>
        <p:spPr>
          <a:xfrm rot="5400000">
            <a:off x="3159734" y="4748812"/>
            <a:ext cx="954001" cy="956339"/>
          </a:xfrm>
          <a:custGeom>
            <a:avLst/>
            <a:gdLst>
              <a:gd name="connsiteX0" fmla="*/ 0 w 954001"/>
              <a:gd name="connsiteY0" fmla="*/ 117476 h 956339"/>
              <a:gd name="connsiteX1" fmla="*/ 0 w 954001"/>
              <a:gd name="connsiteY1" fmla="*/ 0 h 956339"/>
              <a:gd name="connsiteX2" fmla="*/ 954001 w 954001"/>
              <a:gd name="connsiteY2" fmla="*/ 0 h 956339"/>
              <a:gd name="connsiteX3" fmla="*/ 954001 w 954001"/>
              <a:gd name="connsiteY3" fmla="*/ 117476 h 956339"/>
              <a:gd name="connsiteX4" fmla="*/ 954000 w 954001"/>
              <a:gd name="connsiteY4" fmla="*/ 117476 h 956339"/>
              <a:gd name="connsiteX5" fmla="*/ 954000 w 954001"/>
              <a:gd name="connsiteY5" fmla="*/ 956339 h 956339"/>
              <a:gd name="connsiteX6" fmla="*/ 836525 w 954001"/>
              <a:gd name="connsiteY6" fmla="*/ 956339 h 956339"/>
              <a:gd name="connsiteX7" fmla="*/ 836525 w 954001"/>
              <a:gd name="connsiteY7" fmla="*/ 117476 h 956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01" h="956339">
                <a:moveTo>
                  <a:pt x="0" y="117476"/>
                </a:moveTo>
                <a:lnTo>
                  <a:pt x="0" y="0"/>
                </a:lnTo>
                <a:lnTo>
                  <a:pt x="954001" y="0"/>
                </a:lnTo>
                <a:lnTo>
                  <a:pt x="954001" y="117476"/>
                </a:lnTo>
                <a:lnTo>
                  <a:pt x="954000" y="117476"/>
                </a:lnTo>
                <a:lnTo>
                  <a:pt x="954000" y="956339"/>
                </a:lnTo>
                <a:lnTo>
                  <a:pt x="836525" y="956339"/>
                </a:lnTo>
                <a:lnTo>
                  <a:pt x="836525" y="117476"/>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16" name="Title 1">
            <a:extLst>
              <a:ext uri="{FF2B5EF4-FFF2-40B4-BE49-F238E27FC236}">
                <a16:creationId xmlns:a16="http://schemas.microsoft.com/office/drawing/2014/main" id="{8A0F98B3-5BC9-43CA-0E39-31CC70D805DB}"/>
              </a:ext>
            </a:extLst>
          </p:cNvPr>
          <p:cNvSpPr>
            <a:spLocks noGrp="1"/>
          </p:cNvSpPr>
          <p:nvPr>
            <p:ph type="title"/>
          </p:nvPr>
        </p:nvSpPr>
        <p:spPr>
          <a:xfrm>
            <a:off x="4604943" y="586105"/>
            <a:ext cx="6999681" cy="1153795"/>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17" name="Straight Connector 16">
            <a:extLst>
              <a:ext uri="{FF2B5EF4-FFF2-40B4-BE49-F238E27FC236}">
                <a16:creationId xmlns:a16="http://schemas.microsoft.com/office/drawing/2014/main" id="{287663E8-3304-8ACE-ACD6-6F356A49D537}"/>
              </a:ext>
            </a:extLst>
          </p:cNvPr>
          <p:cNvCxnSpPr>
            <a:cxnSpLocks/>
          </p:cNvCxnSpPr>
          <p:nvPr userDrawn="1"/>
        </p:nvCxnSpPr>
        <p:spPr>
          <a:xfrm>
            <a:off x="4460875" y="585690"/>
            <a:ext cx="0" cy="11542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Text Placeholder 29">
            <a:extLst>
              <a:ext uri="{FF2B5EF4-FFF2-40B4-BE49-F238E27FC236}">
                <a16:creationId xmlns:a16="http://schemas.microsoft.com/office/drawing/2014/main" id="{E5B64568-95A0-2550-729B-C36D47D0B4EE}"/>
              </a:ext>
            </a:extLst>
          </p:cNvPr>
          <p:cNvSpPr>
            <a:spLocks noGrp="1"/>
          </p:cNvSpPr>
          <p:nvPr>
            <p:ph type="body" sz="quarter" idx="41"/>
          </p:nvPr>
        </p:nvSpPr>
        <p:spPr>
          <a:xfrm>
            <a:off x="4604943" y="3444500"/>
            <a:ext cx="6999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9" name="Text Placeholder 29">
            <a:extLst>
              <a:ext uri="{FF2B5EF4-FFF2-40B4-BE49-F238E27FC236}">
                <a16:creationId xmlns:a16="http://schemas.microsoft.com/office/drawing/2014/main" id="{F93FF848-4697-1658-A41B-93D12D101890}"/>
              </a:ext>
            </a:extLst>
          </p:cNvPr>
          <p:cNvSpPr>
            <a:spLocks noGrp="1"/>
          </p:cNvSpPr>
          <p:nvPr>
            <p:ph type="body" sz="quarter" idx="42"/>
          </p:nvPr>
        </p:nvSpPr>
        <p:spPr>
          <a:xfrm>
            <a:off x="4604943" y="3857666"/>
            <a:ext cx="6999682" cy="787494"/>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0" name="Text Placeholder 29">
            <a:extLst>
              <a:ext uri="{FF2B5EF4-FFF2-40B4-BE49-F238E27FC236}">
                <a16:creationId xmlns:a16="http://schemas.microsoft.com/office/drawing/2014/main" id="{A3FB70CC-9CEB-83DB-0A62-F28AADFA24A2}"/>
              </a:ext>
            </a:extLst>
          </p:cNvPr>
          <p:cNvSpPr>
            <a:spLocks noGrp="1"/>
          </p:cNvSpPr>
          <p:nvPr>
            <p:ph type="body" sz="quarter" idx="43"/>
          </p:nvPr>
        </p:nvSpPr>
        <p:spPr>
          <a:xfrm>
            <a:off x="4604943" y="4901960"/>
            <a:ext cx="6999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2" name="Text Placeholder 29">
            <a:extLst>
              <a:ext uri="{FF2B5EF4-FFF2-40B4-BE49-F238E27FC236}">
                <a16:creationId xmlns:a16="http://schemas.microsoft.com/office/drawing/2014/main" id="{413FB7C3-3697-76A3-E778-089B73350D63}"/>
              </a:ext>
            </a:extLst>
          </p:cNvPr>
          <p:cNvSpPr>
            <a:spLocks noGrp="1"/>
          </p:cNvSpPr>
          <p:nvPr>
            <p:ph type="body" sz="quarter" idx="44"/>
          </p:nvPr>
        </p:nvSpPr>
        <p:spPr>
          <a:xfrm>
            <a:off x="4604943" y="5315126"/>
            <a:ext cx="6999682" cy="787494"/>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1019238544"/>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Text Boxes T23V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AF6E62-3413-1570-07FF-4E66972B963F}"/>
              </a:ext>
            </a:extLst>
          </p:cNvPr>
          <p:cNvSpPr/>
          <p:nvPr userDrawn="1"/>
        </p:nvSpPr>
        <p:spPr>
          <a:xfrm>
            <a:off x="0" y="1"/>
            <a:ext cx="12191999" cy="21336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5" name="Title 1">
            <a:extLst>
              <a:ext uri="{FF2B5EF4-FFF2-40B4-BE49-F238E27FC236}">
                <a16:creationId xmlns:a16="http://schemas.microsoft.com/office/drawing/2014/main" id="{1036477C-8D55-B4B8-85DD-DAF85A20D8C5}"/>
              </a:ext>
            </a:extLst>
          </p:cNvPr>
          <p:cNvSpPr>
            <a:spLocks noGrp="1"/>
          </p:cNvSpPr>
          <p:nvPr>
            <p:ph type="title"/>
          </p:nvPr>
        </p:nvSpPr>
        <p:spPr>
          <a:xfrm>
            <a:off x="731444" y="584200"/>
            <a:ext cx="10873180" cy="1301750"/>
          </a:xfrm>
        </p:spPr>
        <p:txBody>
          <a:bodyPr anchor="ctr">
            <a:noAutofit/>
          </a:bodyPr>
          <a:lstStyle>
            <a:lvl1pPr>
              <a:defRPr>
                <a:solidFill>
                  <a:srgbClr val="FFFFFF"/>
                </a:solidFill>
              </a:defRPr>
            </a:lvl1pPr>
          </a:lstStyle>
          <a:p>
            <a:r>
              <a:rPr lang="en-US" dirty="0"/>
              <a:t>Click to edit Master title style</a:t>
            </a:r>
            <a:endParaRPr lang="en-ID" dirty="0"/>
          </a:p>
        </p:txBody>
      </p:sp>
      <p:cxnSp>
        <p:nvCxnSpPr>
          <p:cNvPr id="8" name="Straight Connector 7">
            <a:extLst>
              <a:ext uri="{FF2B5EF4-FFF2-40B4-BE49-F238E27FC236}">
                <a16:creationId xmlns:a16="http://schemas.microsoft.com/office/drawing/2014/main" id="{0657BBCF-CA9E-FB2C-CA76-82D2795FF965}"/>
              </a:ext>
            </a:extLst>
          </p:cNvPr>
          <p:cNvCxnSpPr>
            <a:cxnSpLocks/>
          </p:cNvCxnSpPr>
          <p:nvPr userDrawn="1"/>
        </p:nvCxnSpPr>
        <p:spPr>
          <a:xfrm>
            <a:off x="587375" y="584200"/>
            <a:ext cx="0" cy="130175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Placeholder 29">
            <a:extLst>
              <a:ext uri="{FF2B5EF4-FFF2-40B4-BE49-F238E27FC236}">
                <a16:creationId xmlns:a16="http://schemas.microsoft.com/office/drawing/2014/main" id="{7127DC28-28A8-3A98-B7FB-41B0888536BE}"/>
              </a:ext>
            </a:extLst>
          </p:cNvPr>
          <p:cNvSpPr>
            <a:spLocks noGrp="1"/>
          </p:cNvSpPr>
          <p:nvPr>
            <p:ph type="body" sz="quarter" idx="39"/>
          </p:nvPr>
        </p:nvSpPr>
        <p:spPr>
          <a:xfrm>
            <a:off x="584200" y="2432049"/>
            <a:ext cx="4502148" cy="540557"/>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9" name="Text Placeholder 29">
            <a:extLst>
              <a:ext uri="{FF2B5EF4-FFF2-40B4-BE49-F238E27FC236}">
                <a16:creationId xmlns:a16="http://schemas.microsoft.com/office/drawing/2014/main" id="{8C38966B-9C0F-01D5-79F5-8D32825F662C}"/>
              </a:ext>
            </a:extLst>
          </p:cNvPr>
          <p:cNvSpPr>
            <a:spLocks noGrp="1"/>
          </p:cNvSpPr>
          <p:nvPr>
            <p:ph type="body" sz="quarter" idx="40"/>
          </p:nvPr>
        </p:nvSpPr>
        <p:spPr>
          <a:xfrm>
            <a:off x="584200" y="3044604"/>
            <a:ext cx="4502148" cy="106067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3" name="Text Placeholder 29">
            <a:extLst>
              <a:ext uri="{FF2B5EF4-FFF2-40B4-BE49-F238E27FC236}">
                <a16:creationId xmlns:a16="http://schemas.microsoft.com/office/drawing/2014/main" id="{BF29A8C4-E01C-8823-3D21-FBEB0A37FD9D}"/>
              </a:ext>
            </a:extLst>
          </p:cNvPr>
          <p:cNvSpPr>
            <a:spLocks noGrp="1"/>
          </p:cNvSpPr>
          <p:nvPr>
            <p:ph type="body" sz="quarter" idx="41"/>
          </p:nvPr>
        </p:nvSpPr>
        <p:spPr>
          <a:xfrm>
            <a:off x="584200" y="4392614"/>
            <a:ext cx="4502148" cy="540557"/>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16" name="Text Placeholder 29">
            <a:extLst>
              <a:ext uri="{FF2B5EF4-FFF2-40B4-BE49-F238E27FC236}">
                <a16:creationId xmlns:a16="http://schemas.microsoft.com/office/drawing/2014/main" id="{36007328-114D-AECE-99A6-016A4CFBB612}"/>
              </a:ext>
            </a:extLst>
          </p:cNvPr>
          <p:cNvSpPr>
            <a:spLocks noGrp="1"/>
          </p:cNvSpPr>
          <p:nvPr>
            <p:ph type="body" sz="quarter" idx="42"/>
          </p:nvPr>
        </p:nvSpPr>
        <p:spPr>
          <a:xfrm>
            <a:off x="584200" y="5005169"/>
            <a:ext cx="4502148" cy="106067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 name="Text Placeholder 29">
            <a:extLst>
              <a:ext uri="{FF2B5EF4-FFF2-40B4-BE49-F238E27FC236}">
                <a16:creationId xmlns:a16="http://schemas.microsoft.com/office/drawing/2014/main" id="{2142D811-C93D-9F9B-677A-5ADF7CD3A81A}"/>
              </a:ext>
            </a:extLst>
          </p:cNvPr>
          <p:cNvSpPr>
            <a:spLocks noGrp="1"/>
          </p:cNvSpPr>
          <p:nvPr>
            <p:ph type="body" sz="quarter" idx="43"/>
          </p:nvPr>
        </p:nvSpPr>
        <p:spPr>
          <a:xfrm>
            <a:off x="7105654" y="2432049"/>
            <a:ext cx="4502148" cy="540557"/>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18" name="Text Placeholder 29">
            <a:extLst>
              <a:ext uri="{FF2B5EF4-FFF2-40B4-BE49-F238E27FC236}">
                <a16:creationId xmlns:a16="http://schemas.microsoft.com/office/drawing/2014/main" id="{0B048665-3CE8-1449-AE80-5C39685B7BA3}"/>
              </a:ext>
            </a:extLst>
          </p:cNvPr>
          <p:cNvSpPr>
            <a:spLocks noGrp="1"/>
          </p:cNvSpPr>
          <p:nvPr>
            <p:ph type="body" sz="quarter" idx="44"/>
          </p:nvPr>
        </p:nvSpPr>
        <p:spPr>
          <a:xfrm>
            <a:off x="7105654" y="3044604"/>
            <a:ext cx="4502148" cy="106067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9" name="Text Placeholder 29">
            <a:extLst>
              <a:ext uri="{FF2B5EF4-FFF2-40B4-BE49-F238E27FC236}">
                <a16:creationId xmlns:a16="http://schemas.microsoft.com/office/drawing/2014/main" id="{337177BD-61D7-4610-6C2F-89A1FACFC2A5}"/>
              </a:ext>
            </a:extLst>
          </p:cNvPr>
          <p:cNvSpPr>
            <a:spLocks noGrp="1"/>
          </p:cNvSpPr>
          <p:nvPr>
            <p:ph type="body" sz="quarter" idx="45"/>
          </p:nvPr>
        </p:nvSpPr>
        <p:spPr>
          <a:xfrm>
            <a:off x="7105654" y="4392614"/>
            <a:ext cx="4502148" cy="540557"/>
          </a:xfrm>
          <a:prstGeom prst="rect">
            <a:avLst/>
          </a:prstGeom>
        </p:spPr>
        <p:txBody>
          <a:bodyPr tIns="0" bIns="0" anchor="b">
            <a:noAutofit/>
          </a:bodyPr>
          <a:lstStyle>
            <a:lvl1pPr marL="0" indent="0">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20" name="Text Placeholder 29">
            <a:extLst>
              <a:ext uri="{FF2B5EF4-FFF2-40B4-BE49-F238E27FC236}">
                <a16:creationId xmlns:a16="http://schemas.microsoft.com/office/drawing/2014/main" id="{EAACD5B2-3311-26B6-AFCF-4FD5DEBF7494}"/>
              </a:ext>
            </a:extLst>
          </p:cNvPr>
          <p:cNvSpPr>
            <a:spLocks noGrp="1"/>
          </p:cNvSpPr>
          <p:nvPr>
            <p:ph type="body" sz="quarter" idx="46"/>
          </p:nvPr>
        </p:nvSpPr>
        <p:spPr>
          <a:xfrm>
            <a:off x="7105654" y="5005169"/>
            <a:ext cx="4502148" cy="1060671"/>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153376647"/>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Text Boxes T23V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2F9EFE-3E38-5624-6F5C-8EA73167EB3F}"/>
              </a:ext>
            </a:extLst>
          </p:cNvPr>
          <p:cNvSpPr/>
          <p:nvPr userDrawn="1"/>
        </p:nvSpPr>
        <p:spPr>
          <a:xfrm flipH="1">
            <a:off x="8381893" y="1538679"/>
            <a:ext cx="3810103" cy="450812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7" name="Text Placeholder 29">
            <a:extLst>
              <a:ext uri="{FF2B5EF4-FFF2-40B4-BE49-F238E27FC236}">
                <a16:creationId xmlns:a16="http://schemas.microsoft.com/office/drawing/2014/main" id="{7127DC28-28A8-3A98-B7FB-41B0888536BE}"/>
              </a:ext>
            </a:extLst>
          </p:cNvPr>
          <p:cNvSpPr>
            <a:spLocks noGrp="1"/>
          </p:cNvSpPr>
          <p:nvPr>
            <p:ph type="body" sz="quarter" idx="39"/>
          </p:nvPr>
        </p:nvSpPr>
        <p:spPr>
          <a:xfrm>
            <a:off x="731443" y="1542541"/>
            <a:ext cx="7380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8C38966B-9C0F-01D5-79F5-8D32825F662C}"/>
              </a:ext>
            </a:extLst>
          </p:cNvPr>
          <p:cNvSpPr>
            <a:spLocks noGrp="1"/>
          </p:cNvSpPr>
          <p:nvPr>
            <p:ph type="body" sz="quarter" idx="40"/>
          </p:nvPr>
        </p:nvSpPr>
        <p:spPr>
          <a:xfrm>
            <a:off x="731443" y="1955707"/>
            <a:ext cx="7380682" cy="533493"/>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4" name="Picture Placeholder 11">
            <a:extLst>
              <a:ext uri="{FF2B5EF4-FFF2-40B4-BE49-F238E27FC236}">
                <a16:creationId xmlns:a16="http://schemas.microsoft.com/office/drawing/2014/main" id="{9DEBAB1A-CE11-600C-955B-5BF2329A4896}"/>
              </a:ext>
            </a:extLst>
          </p:cNvPr>
          <p:cNvSpPr>
            <a:spLocks noGrp="1"/>
          </p:cNvSpPr>
          <p:nvPr>
            <p:ph type="pic" sz="quarter" idx="10"/>
          </p:nvPr>
        </p:nvSpPr>
        <p:spPr>
          <a:xfrm>
            <a:off x="8499369" y="1658545"/>
            <a:ext cx="3692631" cy="4267606"/>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2" name="Title 1">
            <a:extLst>
              <a:ext uri="{FF2B5EF4-FFF2-40B4-BE49-F238E27FC236}">
                <a16:creationId xmlns:a16="http://schemas.microsoft.com/office/drawing/2014/main" id="{CB181972-256A-76B4-0FD9-61DDA03AA7F6}"/>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cxnSp>
        <p:nvCxnSpPr>
          <p:cNvPr id="5" name="Straight Connector 4">
            <a:extLst>
              <a:ext uri="{FF2B5EF4-FFF2-40B4-BE49-F238E27FC236}">
                <a16:creationId xmlns:a16="http://schemas.microsoft.com/office/drawing/2014/main" id="{429E9EB5-3229-F5DC-7AD8-BAEE16B592B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 Placeholder 29">
            <a:extLst>
              <a:ext uri="{FF2B5EF4-FFF2-40B4-BE49-F238E27FC236}">
                <a16:creationId xmlns:a16="http://schemas.microsoft.com/office/drawing/2014/main" id="{49F1EC6F-145D-0EDF-93B2-B29180FA0480}"/>
              </a:ext>
            </a:extLst>
          </p:cNvPr>
          <p:cNvSpPr>
            <a:spLocks noGrp="1"/>
          </p:cNvSpPr>
          <p:nvPr>
            <p:ph type="body" sz="quarter" idx="41"/>
          </p:nvPr>
        </p:nvSpPr>
        <p:spPr>
          <a:xfrm>
            <a:off x="731443" y="2721322"/>
            <a:ext cx="7380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8" name="Text Placeholder 29">
            <a:extLst>
              <a:ext uri="{FF2B5EF4-FFF2-40B4-BE49-F238E27FC236}">
                <a16:creationId xmlns:a16="http://schemas.microsoft.com/office/drawing/2014/main" id="{E05F433A-DD20-4C85-9DBB-0B8C1E977F5C}"/>
              </a:ext>
            </a:extLst>
          </p:cNvPr>
          <p:cNvSpPr>
            <a:spLocks noGrp="1"/>
          </p:cNvSpPr>
          <p:nvPr>
            <p:ph type="body" sz="quarter" idx="42"/>
          </p:nvPr>
        </p:nvSpPr>
        <p:spPr>
          <a:xfrm>
            <a:off x="731443" y="3134488"/>
            <a:ext cx="7380682" cy="533493"/>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10" name="Text Placeholder 29">
            <a:extLst>
              <a:ext uri="{FF2B5EF4-FFF2-40B4-BE49-F238E27FC236}">
                <a16:creationId xmlns:a16="http://schemas.microsoft.com/office/drawing/2014/main" id="{0940A55E-D619-99C7-21D8-21E0C29C4517}"/>
              </a:ext>
            </a:extLst>
          </p:cNvPr>
          <p:cNvSpPr>
            <a:spLocks noGrp="1"/>
          </p:cNvSpPr>
          <p:nvPr>
            <p:ph type="body" sz="quarter" idx="43"/>
          </p:nvPr>
        </p:nvSpPr>
        <p:spPr>
          <a:xfrm>
            <a:off x="731443" y="3900103"/>
            <a:ext cx="7380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2" name="Text Placeholder 29">
            <a:extLst>
              <a:ext uri="{FF2B5EF4-FFF2-40B4-BE49-F238E27FC236}">
                <a16:creationId xmlns:a16="http://schemas.microsoft.com/office/drawing/2014/main" id="{1BBECFA9-FFC1-ADE4-F361-2C7CE5C812B8}"/>
              </a:ext>
            </a:extLst>
          </p:cNvPr>
          <p:cNvSpPr>
            <a:spLocks noGrp="1"/>
          </p:cNvSpPr>
          <p:nvPr>
            <p:ph type="body" sz="quarter" idx="44"/>
          </p:nvPr>
        </p:nvSpPr>
        <p:spPr>
          <a:xfrm>
            <a:off x="731443" y="4313269"/>
            <a:ext cx="7380682" cy="533493"/>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14" name="Text Placeholder 29">
            <a:extLst>
              <a:ext uri="{FF2B5EF4-FFF2-40B4-BE49-F238E27FC236}">
                <a16:creationId xmlns:a16="http://schemas.microsoft.com/office/drawing/2014/main" id="{96E1E4FB-A003-416E-B5FD-06D318390D24}"/>
              </a:ext>
            </a:extLst>
          </p:cNvPr>
          <p:cNvSpPr>
            <a:spLocks noGrp="1"/>
          </p:cNvSpPr>
          <p:nvPr>
            <p:ph type="body" sz="quarter" idx="45"/>
          </p:nvPr>
        </p:nvSpPr>
        <p:spPr>
          <a:xfrm>
            <a:off x="731443" y="5078884"/>
            <a:ext cx="7380682" cy="341168"/>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F627812D-F4DE-F22F-9151-6D1510AA1EEA}"/>
              </a:ext>
            </a:extLst>
          </p:cNvPr>
          <p:cNvSpPr>
            <a:spLocks noGrp="1"/>
          </p:cNvSpPr>
          <p:nvPr>
            <p:ph type="body" sz="quarter" idx="46"/>
          </p:nvPr>
        </p:nvSpPr>
        <p:spPr>
          <a:xfrm>
            <a:off x="731443" y="5492050"/>
            <a:ext cx="7380682" cy="533493"/>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
        <p:nvSpPr>
          <p:cNvPr id="24" name="Rectangle 23">
            <a:extLst>
              <a:ext uri="{FF2B5EF4-FFF2-40B4-BE49-F238E27FC236}">
                <a16:creationId xmlns:a16="http://schemas.microsoft.com/office/drawing/2014/main" id="{A9E46C6C-267F-F99A-35B8-CFC1641BE967}"/>
              </a:ext>
            </a:extLst>
          </p:cNvPr>
          <p:cNvSpPr/>
          <p:nvPr userDrawn="1"/>
        </p:nvSpPr>
        <p:spPr>
          <a:xfrm>
            <a:off x="8381889" y="2717566"/>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340752435"/>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able with Contents C40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4" name="Table Placeholder 3">
            <a:extLst>
              <a:ext uri="{FF2B5EF4-FFF2-40B4-BE49-F238E27FC236}">
                <a16:creationId xmlns:a16="http://schemas.microsoft.com/office/drawing/2014/main" id="{9DD2B053-49CB-EC30-CB40-BD5B5A83362E}"/>
              </a:ext>
            </a:extLst>
          </p:cNvPr>
          <p:cNvSpPr>
            <a:spLocks noGrp="1"/>
          </p:cNvSpPr>
          <p:nvPr>
            <p:ph type="tbl" sz="quarter" idx="10"/>
          </p:nvPr>
        </p:nvSpPr>
        <p:spPr>
          <a:xfrm>
            <a:off x="587375" y="2793172"/>
            <a:ext cx="11017250" cy="3196466"/>
          </a:xfrm>
        </p:spPr>
        <p:txBody>
          <a:bodyPr/>
          <a:lstStyle>
            <a:lvl1pPr algn="ctr">
              <a:defRPr b="0">
                <a:solidFill>
                  <a:schemeClr val="tx1"/>
                </a:solidFill>
              </a:defRPr>
            </a:lvl1pPr>
          </a:lstStyle>
          <a:p>
            <a:endParaRPr lang="en-GB" dirty="0"/>
          </a:p>
        </p:txBody>
      </p:sp>
      <p:sp>
        <p:nvSpPr>
          <p:cNvPr id="17" name="Text Placeholder 29">
            <a:extLst>
              <a:ext uri="{FF2B5EF4-FFF2-40B4-BE49-F238E27FC236}">
                <a16:creationId xmlns:a16="http://schemas.microsoft.com/office/drawing/2014/main" id="{C88A6C4B-DACE-AD62-1602-DB64BFC7F7D9}"/>
              </a:ext>
            </a:extLst>
          </p:cNvPr>
          <p:cNvSpPr>
            <a:spLocks noGrp="1"/>
          </p:cNvSpPr>
          <p:nvPr>
            <p:ph type="body" sz="quarter" idx="40"/>
          </p:nvPr>
        </p:nvSpPr>
        <p:spPr>
          <a:xfrm>
            <a:off x="731443" y="1689638"/>
            <a:ext cx="10873182" cy="709296"/>
          </a:xfrm>
          <a:prstGeom prst="rect">
            <a:avLst/>
          </a:prstGeom>
        </p:spPr>
        <p:txBody>
          <a:bodyPr tIns="0" bIns="0">
            <a:noAutofit/>
          </a:bodyPr>
          <a:lstStyle>
            <a:lvl1pPr marL="0" indent="0">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marL="0" marR="0" lvl="0" indent="0" algn="l" defTabSz="914446"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 styles</a:t>
            </a:r>
            <a:endParaRPr lang="en-ID" dirty="0"/>
          </a:p>
        </p:txBody>
      </p:sp>
    </p:spTree>
    <p:extLst>
      <p:ext uri="{BB962C8B-B14F-4D97-AF65-F5344CB8AC3E}">
        <p14:creationId xmlns:p14="http://schemas.microsoft.com/office/powerpoint/2010/main" val="1917585566"/>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 Radial Bars C41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Oval 2">
            <a:extLst>
              <a:ext uri="{FF2B5EF4-FFF2-40B4-BE49-F238E27FC236}">
                <a16:creationId xmlns:a16="http://schemas.microsoft.com/office/drawing/2014/main" id="{3BBD3D9D-E2D7-5928-9ACE-BC305ADE7015}"/>
              </a:ext>
            </a:extLst>
          </p:cNvPr>
          <p:cNvSpPr/>
          <p:nvPr userDrawn="1"/>
        </p:nvSpPr>
        <p:spPr>
          <a:xfrm>
            <a:off x="5305353"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Text Placeholder 14">
            <a:extLst>
              <a:ext uri="{FF2B5EF4-FFF2-40B4-BE49-F238E27FC236}">
                <a16:creationId xmlns:a16="http://schemas.microsoft.com/office/drawing/2014/main" id="{6B6F7D80-7AE5-EF7E-CA93-91FFC8961EAC}"/>
              </a:ext>
            </a:extLst>
          </p:cNvPr>
          <p:cNvSpPr>
            <a:spLocks noGrp="1"/>
          </p:cNvSpPr>
          <p:nvPr>
            <p:ph type="body" sz="quarter" idx="34" hasCustomPrompt="1"/>
          </p:nvPr>
        </p:nvSpPr>
        <p:spPr>
          <a:xfrm>
            <a:off x="5305353"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6" name="Text Placeholder 6">
            <a:extLst>
              <a:ext uri="{FF2B5EF4-FFF2-40B4-BE49-F238E27FC236}">
                <a16:creationId xmlns:a16="http://schemas.microsoft.com/office/drawing/2014/main" id="{40FC2368-512D-2676-8BCC-4005ACA137B2}"/>
              </a:ext>
            </a:extLst>
          </p:cNvPr>
          <p:cNvSpPr>
            <a:spLocks noGrp="1"/>
          </p:cNvSpPr>
          <p:nvPr>
            <p:ph type="body" sz="quarter" idx="35" hasCustomPrompt="1"/>
          </p:nvPr>
        </p:nvSpPr>
        <p:spPr>
          <a:xfrm>
            <a:off x="5466419"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p:nvPr>
        </p:nvSpPr>
        <p:spPr>
          <a:xfrm>
            <a:off x="4555119"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p:nvPr>
        </p:nvSpPr>
        <p:spPr>
          <a:xfrm>
            <a:off x="4555119"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9" name="Oval 18">
            <a:extLst>
              <a:ext uri="{FF2B5EF4-FFF2-40B4-BE49-F238E27FC236}">
                <a16:creationId xmlns:a16="http://schemas.microsoft.com/office/drawing/2014/main" id="{705E8CF0-45DA-C681-8618-12E9EAF903D4}"/>
              </a:ext>
            </a:extLst>
          </p:cNvPr>
          <p:cNvSpPr/>
          <p:nvPr userDrawn="1"/>
        </p:nvSpPr>
        <p:spPr>
          <a:xfrm>
            <a:off x="9273097"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Text Placeholder 14">
            <a:extLst>
              <a:ext uri="{FF2B5EF4-FFF2-40B4-BE49-F238E27FC236}">
                <a16:creationId xmlns:a16="http://schemas.microsoft.com/office/drawing/2014/main" id="{0BDF54D5-341A-BDB8-70D5-1D271A33068B}"/>
              </a:ext>
            </a:extLst>
          </p:cNvPr>
          <p:cNvSpPr>
            <a:spLocks noGrp="1"/>
          </p:cNvSpPr>
          <p:nvPr>
            <p:ph type="body" sz="quarter" idx="37" hasCustomPrompt="1"/>
          </p:nvPr>
        </p:nvSpPr>
        <p:spPr>
          <a:xfrm>
            <a:off x="9273097"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22" name="Text Placeholder 6">
            <a:extLst>
              <a:ext uri="{FF2B5EF4-FFF2-40B4-BE49-F238E27FC236}">
                <a16:creationId xmlns:a16="http://schemas.microsoft.com/office/drawing/2014/main" id="{E42ED014-DC96-68EC-18BA-293A5537638C}"/>
              </a:ext>
            </a:extLst>
          </p:cNvPr>
          <p:cNvSpPr>
            <a:spLocks noGrp="1"/>
          </p:cNvSpPr>
          <p:nvPr>
            <p:ph type="body" sz="quarter" idx="38" hasCustomPrompt="1"/>
          </p:nvPr>
        </p:nvSpPr>
        <p:spPr>
          <a:xfrm>
            <a:off x="9434163"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23" name="Text Placeholder 29">
            <a:extLst>
              <a:ext uri="{FF2B5EF4-FFF2-40B4-BE49-F238E27FC236}">
                <a16:creationId xmlns:a16="http://schemas.microsoft.com/office/drawing/2014/main" id="{C94D2F51-651E-57C6-669A-9421CC548657}"/>
              </a:ext>
            </a:extLst>
          </p:cNvPr>
          <p:cNvSpPr>
            <a:spLocks noGrp="1"/>
          </p:cNvSpPr>
          <p:nvPr>
            <p:ph type="body" sz="quarter" idx="39"/>
          </p:nvPr>
        </p:nvSpPr>
        <p:spPr>
          <a:xfrm>
            <a:off x="8522863"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4" name="Text Placeholder 29">
            <a:extLst>
              <a:ext uri="{FF2B5EF4-FFF2-40B4-BE49-F238E27FC236}">
                <a16:creationId xmlns:a16="http://schemas.microsoft.com/office/drawing/2014/main" id="{F189AE72-78C6-B559-D0A6-2C7C78AB19A4}"/>
              </a:ext>
            </a:extLst>
          </p:cNvPr>
          <p:cNvSpPr>
            <a:spLocks noGrp="1"/>
          </p:cNvSpPr>
          <p:nvPr>
            <p:ph type="body" sz="quarter" idx="40"/>
          </p:nvPr>
        </p:nvSpPr>
        <p:spPr>
          <a:xfrm>
            <a:off x="8522863"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5" name="Rectangle 24">
            <a:extLst>
              <a:ext uri="{FF2B5EF4-FFF2-40B4-BE49-F238E27FC236}">
                <a16:creationId xmlns:a16="http://schemas.microsoft.com/office/drawing/2014/main" id="{411B19D0-9F0D-EC21-F087-8B275D7C6526}"/>
              </a:ext>
            </a:extLst>
          </p:cNvPr>
          <p:cNvSpPr/>
          <p:nvPr userDrawn="1"/>
        </p:nvSpPr>
        <p:spPr>
          <a:xfrm>
            <a:off x="-1" y="1636148"/>
            <a:ext cx="4114905" cy="406783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6" name="Picture Placeholder 11">
            <a:extLst>
              <a:ext uri="{FF2B5EF4-FFF2-40B4-BE49-F238E27FC236}">
                <a16:creationId xmlns:a16="http://schemas.microsoft.com/office/drawing/2014/main" id="{C53EE9AC-019F-1A80-298A-9207C2D4513E}"/>
              </a:ext>
            </a:extLst>
          </p:cNvPr>
          <p:cNvSpPr>
            <a:spLocks noGrp="1"/>
          </p:cNvSpPr>
          <p:nvPr>
            <p:ph type="pic" sz="quarter" idx="10"/>
          </p:nvPr>
        </p:nvSpPr>
        <p:spPr>
          <a:xfrm>
            <a:off x="-1" y="1756804"/>
            <a:ext cx="3997431" cy="3826522"/>
          </a:xfrm>
          <a:prstGeom prst="rect">
            <a:avLst/>
          </a:prstGeom>
          <a:solidFill>
            <a:schemeClr val="accent2">
              <a:lumMod val="20000"/>
              <a:lumOff val="80000"/>
            </a:schemeClr>
          </a:solidFill>
        </p:spPr>
        <p:txBody>
          <a:bodyPr anchor="ctr">
            <a:normAutofit/>
          </a:bodyPr>
          <a:lstStyle>
            <a:lvl1pPr marL="0" indent="0" algn="ctr">
              <a:buNone/>
              <a:defRPr sz="1333">
                <a:solidFill>
                  <a:schemeClr val="tx1"/>
                </a:solidFill>
              </a:defRPr>
            </a:lvl1pPr>
          </a:lstStyle>
          <a:p>
            <a:endParaRPr lang="en-ID"/>
          </a:p>
        </p:txBody>
      </p:sp>
      <p:sp>
        <p:nvSpPr>
          <p:cNvPr id="28" name="Rectangle 27">
            <a:extLst>
              <a:ext uri="{FF2B5EF4-FFF2-40B4-BE49-F238E27FC236}">
                <a16:creationId xmlns:a16="http://schemas.microsoft.com/office/drawing/2014/main" id="{0E2D268C-F2F5-0F07-54EC-3F1273607340}"/>
              </a:ext>
            </a:extLst>
          </p:cNvPr>
          <p:cNvSpPr/>
          <p:nvPr userDrawn="1"/>
        </p:nvSpPr>
        <p:spPr>
          <a:xfrm>
            <a:off x="3997430" y="2717566"/>
            <a:ext cx="117475" cy="190499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38798689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Radial Bars C42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Oval 2">
            <a:extLst>
              <a:ext uri="{FF2B5EF4-FFF2-40B4-BE49-F238E27FC236}">
                <a16:creationId xmlns:a16="http://schemas.microsoft.com/office/drawing/2014/main" id="{3BBD3D9D-E2D7-5928-9ACE-BC305ADE7015}"/>
              </a:ext>
            </a:extLst>
          </p:cNvPr>
          <p:cNvSpPr/>
          <p:nvPr userDrawn="1"/>
        </p:nvSpPr>
        <p:spPr>
          <a:xfrm>
            <a:off x="5305353"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Text Placeholder 14">
            <a:extLst>
              <a:ext uri="{FF2B5EF4-FFF2-40B4-BE49-F238E27FC236}">
                <a16:creationId xmlns:a16="http://schemas.microsoft.com/office/drawing/2014/main" id="{6B6F7D80-7AE5-EF7E-CA93-91FFC8961EAC}"/>
              </a:ext>
            </a:extLst>
          </p:cNvPr>
          <p:cNvSpPr>
            <a:spLocks noGrp="1"/>
          </p:cNvSpPr>
          <p:nvPr>
            <p:ph type="body" sz="quarter" idx="34" hasCustomPrompt="1"/>
          </p:nvPr>
        </p:nvSpPr>
        <p:spPr>
          <a:xfrm>
            <a:off x="5305353"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6" name="Text Placeholder 6">
            <a:extLst>
              <a:ext uri="{FF2B5EF4-FFF2-40B4-BE49-F238E27FC236}">
                <a16:creationId xmlns:a16="http://schemas.microsoft.com/office/drawing/2014/main" id="{40FC2368-512D-2676-8BCC-4005ACA137B2}"/>
              </a:ext>
            </a:extLst>
          </p:cNvPr>
          <p:cNvSpPr>
            <a:spLocks noGrp="1"/>
          </p:cNvSpPr>
          <p:nvPr>
            <p:ph type="body" sz="quarter" idx="35" hasCustomPrompt="1"/>
          </p:nvPr>
        </p:nvSpPr>
        <p:spPr>
          <a:xfrm>
            <a:off x="5466419"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8" name="Text Placeholder 29">
            <a:extLst>
              <a:ext uri="{FF2B5EF4-FFF2-40B4-BE49-F238E27FC236}">
                <a16:creationId xmlns:a16="http://schemas.microsoft.com/office/drawing/2014/main" id="{2DDCCD52-4493-F59D-7027-7C212038D4AF}"/>
              </a:ext>
            </a:extLst>
          </p:cNvPr>
          <p:cNvSpPr>
            <a:spLocks noGrp="1"/>
          </p:cNvSpPr>
          <p:nvPr>
            <p:ph type="body" sz="quarter" idx="33"/>
          </p:nvPr>
        </p:nvSpPr>
        <p:spPr>
          <a:xfrm>
            <a:off x="4555119"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C7EF7556-5224-47F1-49F3-0572DF21F2EE}"/>
              </a:ext>
            </a:extLst>
          </p:cNvPr>
          <p:cNvSpPr>
            <a:spLocks noGrp="1"/>
          </p:cNvSpPr>
          <p:nvPr>
            <p:ph type="body" sz="quarter" idx="36"/>
          </p:nvPr>
        </p:nvSpPr>
        <p:spPr>
          <a:xfrm>
            <a:off x="4555119"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9" name="Oval 18">
            <a:extLst>
              <a:ext uri="{FF2B5EF4-FFF2-40B4-BE49-F238E27FC236}">
                <a16:creationId xmlns:a16="http://schemas.microsoft.com/office/drawing/2014/main" id="{705E8CF0-45DA-C681-8618-12E9EAF903D4}"/>
              </a:ext>
            </a:extLst>
          </p:cNvPr>
          <p:cNvSpPr/>
          <p:nvPr userDrawn="1"/>
        </p:nvSpPr>
        <p:spPr>
          <a:xfrm>
            <a:off x="9273097"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0" name="Text Placeholder 14">
            <a:extLst>
              <a:ext uri="{FF2B5EF4-FFF2-40B4-BE49-F238E27FC236}">
                <a16:creationId xmlns:a16="http://schemas.microsoft.com/office/drawing/2014/main" id="{0BDF54D5-341A-BDB8-70D5-1D271A33068B}"/>
              </a:ext>
            </a:extLst>
          </p:cNvPr>
          <p:cNvSpPr>
            <a:spLocks noGrp="1"/>
          </p:cNvSpPr>
          <p:nvPr>
            <p:ph type="body" sz="quarter" idx="37" hasCustomPrompt="1"/>
          </p:nvPr>
        </p:nvSpPr>
        <p:spPr>
          <a:xfrm>
            <a:off x="9273097"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22" name="Text Placeholder 6">
            <a:extLst>
              <a:ext uri="{FF2B5EF4-FFF2-40B4-BE49-F238E27FC236}">
                <a16:creationId xmlns:a16="http://schemas.microsoft.com/office/drawing/2014/main" id="{E42ED014-DC96-68EC-18BA-293A5537638C}"/>
              </a:ext>
            </a:extLst>
          </p:cNvPr>
          <p:cNvSpPr>
            <a:spLocks noGrp="1"/>
          </p:cNvSpPr>
          <p:nvPr>
            <p:ph type="body" sz="quarter" idx="38" hasCustomPrompt="1"/>
          </p:nvPr>
        </p:nvSpPr>
        <p:spPr>
          <a:xfrm>
            <a:off x="9434163"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23" name="Text Placeholder 29">
            <a:extLst>
              <a:ext uri="{FF2B5EF4-FFF2-40B4-BE49-F238E27FC236}">
                <a16:creationId xmlns:a16="http://schemas.microsoft.com/office/drawing/2014/main" id="{C94D2F51-651E-57C6-669A-9421CC548657}"/>
              </a:ext>
            </a:extLst>
          </p:cNvPr>
          <p:cNvSpPr>
            <a:spLocks noGrp="1"/>
          </p:cNvSpPr>
          <p:nvPr>
            <p:ph type="body" sz="quarter" idx="39"/>
          </p:nvPr>
        </p:nvSpPr>
        <p:spPr>
          <a:xfrm>
            <a:off x="8522863"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4" name="Text Placeholder 29">
            <a:extLst>
              <a:ext uri="{FF2B5EF4-FFF2-40B4-BE49-F238E27FC236}">
                <a16:creationId xmlns:a16="http://schemas.microsoft.com/office/drawing/2014/main" id="{F189AE72-78C6-B559-D0A6-2C7C78AB19A4}"/>
              </a:ext>
            </a:extLst>
          </p:cNvPr>
          <p:cNvSpPr>
            <a:spLocks noGrp="1"/>
          </p:cNvSpPr>
          <p:nvPr>
            <p:ph type="body" sz="quarter" idx="40"/>
          </p:nvPr>
        </p:nvSpPr>
        <p:spPr>
          <a:xfrm>
            <a:off x="8522863"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 name="Oval 3">
            <a:extLst>
              <a:ext uri="{FF2B5EF4-FFF2-40B4-BE49-F238E27FC236}">
                <a16:creationId xmlns:a16="http://schemas.microsoft.com/office/drawing/2014/main" id="{FD38544B-21D2-262C-C981-1D7DCCEB5D14}"/>
              </a:ext>
            </a:extLst>
          </p:cNvPr>
          <p:cNvSpPr/>
          <p:nvPr userDrawn="1"/>
        </p:nvSpPr>
        <p:spPr>
          <a:xfrm>
            <a:off x="1337611"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Text Placeholder 14">
            <a:extLst>
              <a:ext uri="{FF2B5EF4-FFF2-40B4-BE49-F238E27FC236}">
                <a16:creationId xmlns:a16="http://schemas.microsoft.com/office/drawing/2014/main" id="{C8D65A88-3D58-17DC-77F6-8AE7BB2AECE9}"/>
              </a:ext>
            </a:extLst>
          </p:cNvPr>
          <p:cNvSpPr>
            <a:spLocks noGrp="1"/>
          </p:cNvSpPr>
          <p:nvPr>
            <p:ph type="body" sz="quarter" idx="41" hasCustomPrompt="1"/>
          </p:nvPr>
        </p:nvSpPr>
        <p:spPr>
          <a:xfrm>
            <a:off x="1337611"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10" name="Text Placeholder 6">
            <a:extLst>
              <a:ext uri="{FF2B5EF4-FFF2-40B4-BE49-F238E27FC236}">
                <a16:creationId xmlns:a16="http://schemas.microsoft.com/office/drawing/2014/main" id="{569FB8B4-3C26-2BE2-C003-404C8606A6EE}"/>
              </a:ext>
            </a:extLst>
          </p:cNvPr>
          <p:cNvSpPr>
            <a:spLocks noGrp="1"/>
          </p:cNvSpPr>
          <p:nvPr>
            <p:ph type="body" sz="quarter" idx="42" hasCustomPrompt="1"/>
          </p:nvPr>
        </p:nvSpPr>
        <p:spPr>
          <a:xfrm>
            <a:off x="1498677"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12" name="Text Placeholder 29">
            <a:extLst>
              <a:ext uri="{FF2B5EF4-FFF2-40B4-BE49-F238E27FC236}">
                <a16:creationId xmlns:a16="http://schemas.microsoft.com/office/drawing/2014/main" id="{242A120D-BDA9-915C-DCD1-0AFC1BFF099D}"/>
              </a:ext>
            </a:extLst>
          </p:cNvPr>
          <p:cNvSpPr>
            <a:spLocks noGrp="1"/>
          </p:cNvSpPr>
          <p:nvPr>
            <p:ph type="body" sz="quarter" idx="43"/>
          </p:nvPr>
        </p:nvSpPr>
        <p:spPr>
          <a:xfrm>
            <a:off x="587377" y="3566635"/>
            <a:ext cx="3081762"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3" name="Text Placeholder 29">
            <a:extLst>
              <a:ext uri="{FF2B5EF4-FFF2-40B4-BE49-F238E27FC236}">
                <a16:creationId xmlns:a16="http://schemas.microsoft.com/office/drawing/2014/main" id="{EB823991-32C7-EBE3-826D-F3860C4B1F23}"/>
              </a:ext>
            </a:extLst>
          </p:cNvPr>
          <p:cNvSpPr>
            <a:spLocks noGrp="1"/>
          </p:cNvSpPr>
          <p:nvPr>
            <p:ph type="body" sz="quarter" idx="44"/>
          </p:nvPr>
        </p:nvSpPr>
        <p:spPr>
          <a:xfrm>
            <a:off x="587377" y="4191734"/>
            <a:ext cx="3081762"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920560110"/>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4 Radial Bars C43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4" name="Oval 3">
            <a:extLst>
              <a:ext uri="{FF2B5EF4-FFF2-40B4-BE49-F238E27FC236}">
                <a16:creationId xmlns:a16="http://schemas.microsoft.com/office/drawing/2014/main" id="{FD38544B-21D2-262C-C981-1D7DCCEB5D14}"/>
              </a:ext>
            </a:extLst>
          </p:cNvPr>
          <p:cNvSpPr/>
          <p:nvPr userDrawn="1"/>
        </p:nvSpPr>
        <p:spPr>
          <a:xfrm>
            <a:off x="1088954"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7" name="Text Placeholder 14">
            <a:extLst>
              <a:ext uri="{FF2B5EF4-FFF2-40B4-BE49-F238E27FC236}">
                <a16:creationId xmlns:a16="http://schemas.microsoft.com/office/drawing/2014/main" id="{C8D65A88-3D58-17DC-77F6-8AE7BB2AECE9}"/>
              </a:ext>
            </a:extLst>
          </p:cNvPr>
          <p:cNvSpPr>
            <a:spLocks noGrp="1"/>
          </p:cNvSpPr>
          <p:nvPr>
            <p:ph type="body" sz="quarter" idx="41" hasCustomPrompt="1"/>
          </p:nvPr>
        </p:nvSpPr>
        <p:spPr>
          <a:xfrm>
            <a:off x="1088954"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10" name="Text Placeholder 6">
            <a:extLst>
              <a:ext uri="{FF2B5EF4-FFF2-40B4-BE49-F238E27FC236}">
                <a16:creationId xmlns:a16="http://schemas.microsoft.com/office/drawing/2014/main" id="{569FB8B4-3C26-2BE2-C003-404C8606A6EE}"/>
              </a:ext>
            </a:extLst>
          </p:cNvPr>
          <p:cNvSpPr>
            <a:spLocks noGrp="1"/>
          </p:cNvSpPr>
          <p:nvPr>
            <p:ph type="body" sz="quarter" idx="42" hasCustomPrompt="1"/>
          </p:nvPr>
        </p:nvSpPr>
        <p:spPr>
          <a:xfrm>
            <a:off x="1250020"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12" name="Text Placeholder 29">
            <a:extLst>
              <a:ext uri="{FF2B5EF4-FFF2-40B4-BE49-F238E27FC236}">
                <a16:creationId xmlns:a16="http://schemas.microsoft.com/office/drawing/2014/main" id="{242A120D-BDA9-915C-DCD1-0AFC1BFF099D}"/>
              </a:ext>
            </a:extLst>
          </p:cNvPr>
          <p:cNvSpPr>
            <a:spLocks noGrp="1"/>
          </p:cNvSpPr>
          <p:nvPr>
            <p:ph type="body" sz="quarter" idx="43"/>
          </p:nvPr>
        </p:nvSpPr>
        <p:spPr>
          <a:xfrm>
            <a:off x="587377" y="3566635"/>
            <a:ext cx="2584447"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3" name="Text Placeholder 29">
            <a:extLst>
              <a:ext uri="{FF2B5EF4-FFF2-40B4-BE49-F238E27FC236}">
                <a16:creationId xmlns:a16="http://schemas.microsoft.com/office/drawing/2014/main" id="{EB823991-32C7-EBE3-826D-F3860C4B1F23}"/>
              </a:ext>
            </a:extLst>
          </p:cNvPr>
          <p:cNvSpPr>
            <a:spLocks noGrp="1"/>
          </p:cNvSpPr>
          <p:nvPr>
            <p:ph type="body" sz="quarter" idx="44"/>
          </p:nvPr>
        </p:nvSpPr>
        <p:spPr>
          <a:xfrm>
            <a:off x="587377" y="4191734"/>
            <a:ext cx="2584447"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4" name="Oval 13">
            <a:extLst>
              <a:ext uri="{FF2B5EF4-FFF2-40B4-BE49-F238E27FC236}">
                <a16:creationId xmlns:a16="http://schemas.microsoft.com/office/drawing/2014/main" id="{E7E1E9FA-AC4E-30FC-8A99-858797B97B66}"/>
              </a:ext>
            </a:extLst>
          </p:cNvPr>
          <p:cNvSpPr/>
          <p:nvPr userDrawn="1"/>
        </p:nvSpPr>
        <p:spPr>
          <a:xfrm>
            <a:off x="3899888"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 Placeholder 14">
            <a:extLst>
              <a:ext uri="{FF2B5EF4-FFF2-40B4-BE49-F238E27FC236}">
                <a16:creationId xmlns:a16="http://schemas.microsoft.com/office/drawing/2014/main" id="{4265B468-859F-1E06-22D4-D26275A00E31}"/>
              </a:ext>
            </a:extLst>
          </p:cNvPr>
          <p:cNvSpPr>
            <a:spLocks noGrp="1"/>
          </p:cNvSpPr>
          <p:nvPr>
            <p:ph type="body" sz="quarter" idx="45" hasCustomPrompt="1"/>
          </p:nvPr>
        </p:nvSpPr>
        <p:spPr>
          <a:xfrm>
            <a:off x="3899888"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17" name="Text Placeholder 6">
            <a:extLst>
              <a:ext uri="{FF2B5EF4-FFF2-40B4-BE49-F238E27FC236}">
                <a16:creationId xmlns:a16="http://schemas.microsoft.com/office/drawing/2014/main" id="{514370B5-E372-E43E-4B15-6602BD67418A}"/>
              </a:ext>
            </a:extLst>
          </p:cNvPr>
          <p:cNvSpPr>
            <a:spLocks noGrp="1"/>
          </p:cNvSpPr>
          <p:nvPr>
            <p:ph type="body" sz="quarter" idx="46" hasCustomPrompt="1"/>
          </p:nvPr>
        </p:nvSpPr>
        <p:spPr>
          <a:xfrm>
            <a:off x="4060954"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18" name="Text Placeholder 29">
            <a:extLst>
              <a:ext uri="{FF2B5EF4-FFF2-40B4-BE49-F238E27FC236}">
                <a16:creationId xmlns:a16="http://schemas.microsoft.com/office/drawing/2014/main" id="{3FD83ED0-13B6-25F1-C4A1-9418CE81206F}"/>
              </a:ext>
            </a:extLst>
          </p:cNvPr>
          <p:cNvSpPr>
            <a:spLocks noGrp="1"/>
          </p:cNvSpPr>
          <p:nvPr>
            <p:ph type="body" sz="quarter" idx="47"/>
          </p:nvPr>
        </p:nvSpPr>
        <p:spPr>
          <a:xfrm>
            <a:off x="3398311" y="3566635"/>
            <a:ext cx="2584447"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5" name="Text Placeholder 29">
            <a:extLst>
              <a:ext uri="{FF2B5EF4-FFF2-40B4-BE49-F238E27FC236}">
                <a16:creationId xmlns:a16="http://schemas.microsoft.com/office/drawing/2014/main" id="{134FB468-D9D9-CE74-160F-CAE980F40A01}"/>
              </a:ext>
            </a:extLst>
          </p:cNvPr>
          <p:cNvSpPr>
            <a:spLocks noGrp="1"/>
          </p:cNvSpPr>
          <p:nvPr>
            <p:ph type="body" sz="quarter" idx="48"/>
          </p:nvPr>
        </p:nvSpPr>
        <p:spPr>
          <a:xfrm>
            <a:off x="3398311" y="4191734"/>
            <a:ext cx="2584447"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6" name="Oval 25">
            <a:extLst>
              <a:ext uri="{FF2B5EF4-FFF2-40B4-BE49-F238E27FC236}">
                <a16:creationId xmlns:a16="http://schemas.microsoft.com/office/drawing/2014/main" id="{2BC5B901-E405-F8D7-B468-EF12534F70A7}"/>
              </a:ext>
            </a:extLst>
          </p:cNvPr>
          <p:cNvSpPr/>
          <p:nvPr userDrawn="1"/>
        </p:nvSpPr>
        <p:spPr>
          <a:xfrm>
            <a:off x="6710822"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7" name="Text Placeholder 14">
            <a:extLst>
              <a:ext uri="{FF2B5EF4-FFF2-40B4-BE49-F238E27FC236}">
                <a16:creationId xmlns:a16="http://schemas.microsoft.com/office/drawing/2014/main" id="{7AE31375-8DF6-7D38-FF8B-0AFF50776C7E}"/>
              </a:ext>
            </a:extLst>
          </p:cNvPr>
          <p:cNvSpPr>
            <a:spLocks noGrp="1"/>
          </p:cNvSpPr>
          <p:nvPr>
            <p:ph type="body" sz="quarter" idx="49" hasCustomPrompt="1"/>
          </p:nvPr>
        </p:nvSpPr>
        <p:spPr>
          <a:xfrm>
            <a:off x="6710822"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28" name="Text Placeholder 6">
            <a:extLst>
              <a:ext uri="{FF2B5EF4-FFF2-40B4-BE49-F238E27FC236}">
                <a16:creationId xmlns:a16="http://schemas.microsoft.com/office/drawing/2014/main" id="{A9F3FB69-FD5E-FB1B-71E8-126089921296}"/>
              </a:ext>
            </a:extLst>
          </p:cNvPr>
          <p:cNvSpPr>
            <a:spLocks noGrp="1"/>
          </p:cNvSpPr>
          <p:nvPr>
            <p:ph type="body" sz="quarter" idx="50" hasCustomPrompt="1"/>
          </p:nvPr>
        </p:nvSpPr>
        <p:spPr>
          <a:xfrm>
            <a:off x="6871888"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29" name="Text Placeholder 29">
            <a:extLst>
              <a:ext uri="{FF2B5EF4-FFF2-40B4-BE49-F238E27FC236}">
                <a16:creationId xmlns:a16="http://schemas.microsoft.com/office/drawing/2014/main" id="{F87C084B-36BB-9476-B80C-744F7BE4FED2}"/>
              </a:ext>
            </a:extLst>
          </p:cNvPr>
          <p:cNvSpPr>
            <a:spLocks noGrp="1"/>
          </p:cNvSpPr>
          <p:nvPr>
            <p:ph type="body" sz="quarter" idx="51"/>
          </p:nvPr>
        </p:nvSpPr>
        <p:spPr>
          <a:xfrm>
            <a:off x="6209245" y="3566635"/>
            <a:ext cx="2584447"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0" name="Text Placeholder 29">
            <a:extLst>
              <a:ext uri="{FF2B5EF4-FFF2-40B4-BE49-F238E27FC236}">
                <a16:creationId xmlns:a16="http://schemas.microsoft.com/office/drawing/2014/main" id="{9F959F4C-7A2A-06AD-17DD-4B2E59F4DF05}"/>
              </a:ext>
            </a:extLst>
          </p:cNvPr>
          <p:cNvSpPr>
            <a:spLocks noGrp="1"/>
          </p:cNvSpPr>
          <p:nvPr>
            <p:ph type="body" sz="quarter" idx="52"/>
          </p:nvPr>
        </p:nvSpPr>
        <p:spPr>
          <a:xfrm>
            <a:off x="6209245" y="4191734"/>
            <a:ext cx="2584447"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1" name="Oval 30">
            <a:extLst>
              <a:ext uri="{FF2B5EF4-FFF2-40B4-BE49-F238E27FC236}">
                <a16:creationId xmlns:a16="http://schemas.microsoft.com/office/drawing/2014/main" id="{C4E01475-5550-5308-AF7E-15B3DFA38059}"/>
              </a:ext>
            </a:extLst>
          </p:cNvPr>
          <p:cNvSpPr/>
          <p:nvPr userDrawn="1"/>
        </p:nvSpPr>
        <p:spPr>
          <a:xfrm>
            <a:off x="9521755" y="1735993"/>
            <a:ext cx="1581292" cy="1581292"/>
          </a:xfrm>
          <a:prstGeom prst="ellipse">
            <a:avLst/>
          </a:prstGeom>
          <a:noFill/>
          <a:ln w="76200">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2" name="Text Placeholder 14">
            <a:extLst>
              <a:ext uri="{FF2B5EF4-FFF2-40B4-BE49-F238E27FC236}">
                <a16:creationId xmlns:a16="http://schemas.microsoft.com/office/drawing/2014/main" id="{3A6DDA42-B49F-7CE3-D280-F6C3AC46970C}"/>
              </a:ext>
            </a:extLst>
          </p:cNvPr>
          <p:cNvSpPr>
            <a:spLocks noGrp="1"/>
          </p:cNvSpPr>
          <p:nvPr>
            <p:ph type="body" sz="quarter" idx="53" hasCustomPrompt="1"/>
          </p:nvPr>
        </p:nvSpPr>
        <p:spPr>
          <a:xfrm>
            <a:off x="9521755" y="1735993"/>
            <a:ext cx="1581292" cy="1581292"/>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algn="ctr">
              <a:defRPr lang="en-GB" sz="1000" dirty="0">
                <a:solidFill>
                  <a:schemeClr val="tx1"/>
                </a:solidFill>
              </a:defRPr>
            </a:lvl1pPr>
          </a:lstStyle>
          <a:p>
            <a:pPr lvl="0" algn="ctr" defTabSz="914400"/>
            <a:r>
              <a:rPr lang="en-US" dirty="0"/>
              <a:t> </a:t>
            </a:r>
            <a:endParaRPr lang="en-GB" dirty="0"/>
          </a:p>
        </p:txBody>
      </p:sp>
      <p:sp>
        <p:nvSpPr>
          <p:cNvPr id="33" name="Text Placeholder 6">
            <a:extLst>
              <a:ext uri="{FF2B5EF4-FFF2-40B4-BE49-F238E27FC236}">
                <a16:creationId xmlns:a16="http://schemas.microsoft.com/office/drawing/2014/main" id="{0A097F08-88D7-A010-3509-A554FC81FFFA}"/>
              </a:ext>
            </a:extLst>
          </p:cNvPr>
          <p:cNvSpPr>
            <a:spLocks noGrp="1"/>
          </p:cNvSpPr>
          <p:nvPr>
            <p:ph type="body" sz="quarter" idx="54" hasCustomPrompt="1"/>
          </p:nvPr>
        </p:nvSpPr>
        <p:spPr>
          <a:xfrm>
            <a:off x="9682821" y="2156298"/>
            <a:ext cx="1259160" cy="760184"/>
          </a:xfrm>
        </p:spPr>
        <p:txBody>
          <a:bodyPr anchor="ctr">
            <a:noAutofit/>
          </a:bodyPr>
          <a:lstStyle>
            <a:lvl1pPr marL="0" indent="0" algn="ctr">
              <a:buNone/>
              <a:defRPr sz="2800" b="1">
                <a:solidFill>
                  <a:schemeClr val="tx1"/>
                </a:solidFill>
                <a:latin typeface="+mj-lt"/>
              </a:defRPr>
            </a:lvl1pPr>
          </a:lstStyle>
          <a:p>
            <a:pPr lvl="0"/>
            <a:r>
              <a:rPr lang="en-US" dirty="0"/>
              <a:t>xx%</a:t>
            </a:r>
          </a:p>
        </p:txBody>
      </p:sp>
      <p:sp>
        <p:nvSpPr>
          <p:cNvPr id="34" name="Text Placeholder 29">
            <a:extLst>
              <a:ext uri="{FF2B5EF4-FFF2-40B4-BE49-F238E27FC236}">
                <a16:creationId xmlns:a16="http://schemas.microsoft.com/office/drawing/2014/main" id="{1BD7CF50-58D1-87B1-841E-E21B253549DB}"/>
              </a:ext>
            </a:extLst>
          </p:cNvPr>
          <p:cNvSpPr>
            <a:spLocks noGrp="1"/>
          </p:cNvSpPr>
          <p:nvPr>
            <p:ph type="body" sz="quarter" idx="55"/>
          </p:nvPr>
        </p:nvSpPr>
        <p:spPr>
          <a:xfrm>
            <a:off x="9020178" y="3566635"/>
            <a:ext cx="2584447"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5" name="Text Placeholder 29">
            <a:extLst>
              <a:ext uri="{FF2B5EF4-FFF2-40B4-BE49-F238E27FC236}">
                <a16:creationId xmlns:a16="http://schemas.microsoft.com/office/drawing/2014/main" id="{38B6C0F0-5AF6-CF29-4B27-DF99ABC8C338}"/>
              </a:ext>
            </a:extLst>
          </p:cNvPr>
          <p:cNvSpPr>
            <a:spLocks noGrp="1"/>
          </p:cNvSpPr>
          <p:nvPr>
            <p:ph type="body" sz="quarter" idx="56"/>
          </p:nvPr>
        </p:nvSpPr>
        <p:spPr>
          <a:xfrm>
            <a:off x="9020178" y="4191734"/>
            <a:ext cx="2584447" cy="1512248"/>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56216549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4AC01-2EED-15C8-C81C-AB3A4A5931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B3D903-82D3-70A2-0909-A03B7AE74B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81A0C-B25B-D17C-B4F8-BDBC0983D7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6D1DAA-6C71-C257-0CD4-A999789550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050AF4-7096-9F23-DC18-960771B255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AF8961-6463-4553-6F07-52AE981B5BF7}"/>
              </a:ext>
            </a:extLst>
          </p:cNvPr>
          <p:cNvSpPr>
            <a:spLocks noGrp="1"/>
          </p:cNvSpPr>
          <p:nvPr>
            <p:ph type="dt" sz="half" idx="10"/>
          </p:nvPr>
        </p:nvSpPr>
        <p:spPr/>
        <p:txBody>
          <a:bodyPr/>
          <a:lstStyle/>
          <a:p>
            <a:fld id="{C3D71C98-F3DC-441A-A014-07EDAD97CE9A}" type="datetimeFigureOut">
              <a:rPr lang="en-US" smtClean="0"/>
              <a:t>5/14/2025</a:t>
            </a:fld>
            <a:endParaRPr lang="en-US"/>
          </a:p>
        </p:txBody>
      </p:sp>
      <p:sp>
        <p:nvSpPr>
          <p:cNvPr id="8" name="Footer Placeholder 7">
            <a:extLst>
              <a:ext uri="{FF2B5EF4-FFF2-40B4-BE49-F238E27FC236}">
                <a16:creationId xmlns:a16="http://schemas.microsoft.com/office/drawing/2014/main" id="{44D8AB5D-C61F-80F8-0C6E-2FF4C6F699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CAFD2D-4DC8-2D25-B5EF-138A9C15A5DC}"/>
              </a:ext>
            </a:extLst>
          </p:cNvPr>
          <p:cNvSpPr>
            <a:spLocks noGrp="1"/>
          </p:cNvSpPr>
          <p:nvPr>
            <p:ph type="sldNum" sz="quarter" idx="12"/>
          </p:nvPr>
        </p:nvSpPr>
        <p:spPr/>
        <p:txBody>
          <a:bodyPr/>
          <a:lstStyle/>
          <a:p>
            <a:fld id="{5DB9296B-CE81-483B-B498-5CB59F18C51F}" type="slidenum">
              <a:rPr lang="en-US" smtClean="0"/>
              <a:t>‹#›</a:t>
            </a:fld>
            <a:endParaRPr lang="en-US"/>
          </a:p>
        </p:txBody>
      </p:sp>
    </p:spTree>
    <p:extLst>
      <p:ext uri="{BB962C8B-B14F-4D97-AF65-F5344CB8AC3E}">
        <p14:creationId xmlns:p14="http://schemas.microsoft.com/office/powerpoint/2010/main" val="40281081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 Chart C44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Chart Placeholder 6">
            <a:extLst>
              <a:ext uri="{FF2B5EF4-FFF2-40B4-BE49-F238E27FC236}">
                <a16:creationId xmlns:a16="http://schemas.microsoft.com/office/drawing/2014/main" id="{FF1F41E4-7D9B-768A-6C4F-63DD59094511}"/>
              </a:ext>
            </a:extLst>
          </p:cNvPr>
          <p:cNvSpPr>
            <a:spLocks noGrp="1"/>
          </p:cNvSpPr>
          <p:nvPr>
            <p:ph type="chart" sz="quarter" idx="41"/>
          </p:nvPr>
        </p:nvSpPr>
        <p:spPr>
          <a:xfrm>
            <a:off x="587374" y="1636713"/>
            <a:ext cx="4632325" cy="4067175"/>
          </a:xfrm>
          <a:solidFill>
            <a:schemeClr val="accent2">
              <a:lumMod val="20000"/>
              <a:lumOff val="80000"/>
            </a:schemeClr>
          </a:solidFill>
        </p:spPr>
        <p:txBody>
          <a:bodyPr vert="horz" lIns="91440" tIns="45720" rIns="91440" bIns="45720" rtlCol="0" anchor="t">
            <a:normAutofit/>
          </a:bodyPr>
          <a:lstStyle>
            <a:lvl1pPr>
              <a:defRPr lang="en-GB" sz="1333">
                <a:solidFill>
                  <a:schemeClr val="tx1"/>
                </a:solidFill>
              </a:defRPr>
            </a:lvl1pPr>
          </a:lstStyle>
          <a:p>
            <a:pPr lvl="0" algn="ctr"/>
            <a:endParaRPr lang="en-GB"/>
          </a:p>
        </p:txBody>
      </p:sp>
      <p:sp>
        <p:nvSpPr>
          <p:cNvPr id="5" name="Text Placeholder 29">
            <a:extLst>
              <a:ext uri="{FF2B5EF4-FFF2-40B4-BE49-F238E27FC236}">
                <a16:creationId xmlns:a16="http://schemas.microsoft.com/office/drawing/2014/main" id="{D425B81B-0AA8-71EA-DCA8-A9F3FF3E7B60}"/>
              </a:ext>
            </a:extLst>
          </p:cNvPr>
          <p:cNvSpPr>
            <a:spLocks noGrp="1"/>
          </p:cNvSpPr>
          <p:nvPr>
            <p:ph type="body" sz="quarter" idx="48"/>
          </p:nvPr>
        </p:nvSpPr>
        <p:spPr>
          <a:xfrm>
            <a:off x="6972300" y="1636713"/>
            <a:ext cx="4632325"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 name="Text Placeholder 29">
            <a:extLst>
              <a:ext uri="{FF2B5EF4-FFF2-40B4-BE49-F238E27FC236}">
                <a16:creationId xmlns:a16="http://schemas.microsoft.com/office/drawing/2014/main" id="{18765DFA-C25A-9B6D-BBB1-2893362F9CA1}"/>
              </a:ext>
            </a:extLst>
          </p:cNvPr>
          <p:cNvSpPr>
            <a:spLocks noGrp="1"/>
          </p:cNvSpPr>
          <p:nvPr>
            <p:ph type="body" sz="quarter" idx="49"/>
          </p:nvPr>
        </p:nvSpPr>
        <p:spPr>
          <a:xfrm>
            <a:off x="6972300" y="2261812"/>
            <a:ext cx="4632325" cy="3442075"/>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3435561895"/>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 Chart C44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Chart Placeholder 6">
            <a:extLst>
              <a:ext uri="{FF2B5EF4-FFF2-40B4-BE49-F238E27FC236}">
                <a16:creationId xmlns:a16="http://schemas.microsoft.com/office/drawing/2014/main" id="{FF1F41E4-7D9B-768A-6C4F-63DD59094511}"/>
              </a:ext>
            </a:extLst>
          </p:cNvPr>
          <p:cNvSpPr>
            <a:spLocks noGrp="1"/>
          </p:cNvSpPr>
          <p:nvPr>
            <p:ph type="chart" sz="quarter" idx="41"/>
          </p:nvPr>
        </p:nvSpPr>
        <p:spPr>
          <a:xfrm>
            <a:off x="6975475" y="1636713"/>
            <a:ext cx="4632325" cy="4067175"/>
          </a:xfrm>
          <a:solidFill>
            <a:schemeClr val="accent2">
              <a:lumMod val="20000"/>
              <a:lumOff val="80000"/>
            </a:schemeClr>
          </a:solidFill>
        </p:spPr>
        <p:txBody>
          <a:bodyPr vert="horz" lIns="91440" tIns="45720" rIns="91440" bIns="45720" rtlCol="0" anchor="t">
            <a:normAutofit/>
          </a:bodyPr>
          <a:lstStyle>
            <a:lvl1pPr>
              <a:defRPr lang="en-GB" sz="1333">
                <a:solidFill>
                  <a:schemeClr val="tx1"/>
                </a:solidFill>
              </a:defRPr>
            </a:lvl1pPr>
          </a:lstStyle>
          <a:p>
            <a:pPr lvl="0" algn="ctr"/>
            <a:endParaRPr lang="en-GB"/>
          </a:p>
        </p:txBody>
      </p:sp>
      <p:sp>
        <p:nvSpPr>
          <p:cNvPr id="4" name="Text Placeholder 29">
            <a:extLst>
              <a:ext uri="{FF2B5EF4-FFF2-40B4-BE49-F238E27FC236}">
                <a16:creationId xmlns:a16="http://schemas.microsoft.com/office/drawing/2014/main" id="{D425B81B-0AA8-71EA-DCA8-A9F3FF3E7B60}"/>
              </a:ext>
            </a:extLst>
          </p:cNvPr>
          <p:cNvSpPr>
            <a:spLocks noGrp="1"/>
          </p:cNvSpPr>
          <p:nvPr>
            <p:ph type="body" sz="quarter" idx="48"/>
          </p:nvPr>
        </p:nvSpPr>
        <p:spPr>
          <a:xfrm>
            <a:off x="587374" y="1636713"/>
            <a:ext cx="4632325"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 name="Text Placeholder 29">
            <a:extLst>
              <a:ext uri="{FF2B5EF4-FFF2-40B4-BE49-F238E27FC236}">
                <a16:creationId xmlns:a16="http://schemas.microsoft.com/office/drawing/2014/main" id="{18765DFA-C25A-9B6D-BBB1-2893362F9CA1}"/>
              </a:ext>
            </a:extLst>
          </p:cNvPr>
          <p:cNvSpPr>
            <a:spLocks noGrp="1"/>
          </p:cNvSpPr>
          <p:nvPr>
            <p:ph type="body" sz="quarter" idx="49"/>
          </p:nvPr>
        </p:nvSpPr>
        <p:spPr>
          <a:xfrm>
            <a:off x="587374" y="2261812"/>
            <a:ext cx="4632325" cy="3442075"/>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1675689716"/>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meline I60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Rectangle 2">
            <a:extLst>
              <a:ext uri="{FF2B5EF4-FFF2-40B4-BE49-F238E27FC236}">
                <a16:creationId xmlns:a16="http://schemas.microsoft.com/office/drawing/2014/main" id="{DF3E35AF-2434-732B-7077-725C8432F6CD}"/>
              </a:ext>
            </a:extLst>
          </p:cNvPr>
          <p:cNvSpPr/>
          <p:nvPr userDrawn="1"/>
        </p:nvSpPr>
        <p:spPr>
          <a:xfrm rot="5400000">
            <a:off x="6337263" y="-2030450"/>
            <a:ext cx="117475" cy="1159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Text Placeholder 3">
            <a:extLst>
              <a:ext uri="{FF2B5EF4-FFF2-40B4-BE49-F238E27FC236}">
                <a16:creationId xmlns:a16="http://schemas.microsoft.com/office/drawing/2014/main" id="{38F4C65B-B478-432C-11F3-1CCAEEB3A9AB}"/>
              </a:ext>
            </a:extLst>
          </p:cNvPr>
          <p:cNvSpPr>
            <a:spLocks noGrp="1"/>
          </p:cNvSpPr>
          <p:nvPr>
            <p:ph type="body" sz="quarter" idx="41" hasCustomPrompt="1"/>
          </p:nvPr>
        </p:nvSpPr>
        <p:spPr>
          <a:xfrm>
            <a:off x="88547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wrap="square" tIns="0" bIns="0" anchor="ctr">
            <a:noAutofit/>
          </a:bodyPr>
          <a:lstStyle>
            <a:lvl1pPr marL="0" indent="0">
              <a:buNone/>
              <a:defRPr sz="10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4043826"/>
            <a:ext cx="2989578"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4668926"/>
            <a:ext cx="2989578"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1090297" y="3163716"/>
            <a:ext cx="2989578"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5" name="Text Placeholder 4">
            <a:extLst>
              <a:ext uri="{FF2B5EF4-FFF2-40B4-BE49-F238E27FC236}">
                <a16:creationId xmlns:a16="http://schemas.microsoft.com/office/drawing/2014/main" id="{6F2E0537-39B8-01F9-6D88-D34A820CED5A}"/>
              </a:ext>
            </a:extLst>
          </p:cNvPr>
          <p:cNvSpPr>
            <a:spLocks noGrp="1"/>
          </p:cNvSpPr>
          <p:nvPr>
            <p:ph type="body" sz="quarter" idx="47" hasCustomPrompt="1"/>
          </p:nvPr>
        </p:nvSpPr>
        <p:spPr>
          <a:xfrm>
            <a:off x="4647849" y="1692565"/>
            <a:ext cx="1141764" cy="2664000"/>
          </a:xfrm>
          <a:custGeom>
            <a:avLst/>
            <a:gdLst>
              <a:gd name="connsiteX0" fmla="*/ 0 w 1141764"/>
              <a:gd name="connsiteY0" fmla="*/ 0 h 2664000"/>
              <a:gd name="connsiteX1" fmla="*/ 18000 w 1141764"/>
              <a:gd name="connsiteY1" fmla="*/ 0 h 2664000"/>
              <a:gd name="connsiteX2" fmla="*/ 18000 w 1141764"/>
              <a:gd name="connsiteY2" fmla="*/ 1936913 h 2664000"/>
              <a:gd name="connsiteX3" fmla="*/ 1009831 w 1141764"/>
              <a:gd name="connsiteY3" fmla="*/ 1936913 h 2664000"/>
              <a:gd name="connsiteX4" fmla="*/ 1141764 w 1141764"/>
              <a:gd name="connsiteY4" fmla="*/ 2068846 h 2664000"/>
              <a:gd name="connsiteX5" fmla="*/ 1009831 w 1141764"/>
              <a:gd name="connsiteY5" fmla="*/ 2200779 h 2664000"/>
              <a:gd name="connsiteX6" fmla="*/ 18000 w 1141764"/>
              <a:gd name="connsiteY6" fmla="*/ 2200779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6913"/>
                </a:lnTo>
                <a:lnTo>
                  <a:pt x="1009831" y="1936913"/>
                </a:lnTo>
                <a:lnTo>
                  <a:pt x="1141764" y="2068846"/>
                </a:lnTo>
                <a:lnTo>
                  <a:pt x="1009831" y="2200779"/>
                </a:lnTo>
                <a:lnTo>
                  <a:pt x="18000" y="2200779"/>
                </a:lnTo>
                <a:lnTo>
                  <a:pt x="18000" y="2664000"/>
                </a:lnTo>
                <a:lnTo>
                  <a:pt x="0" y="2664000"/>
                </a:lnTo>
                <a:close/>
              </a:path>
            </a:pathLst>
          </a:custGeom>
          <a:solidFill>
            <a:schemeClr val="accent2"/>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0" name="Text Placeholder 29">
            <a:extLst>
              <a:ext uri="{FF2B5EF4-FFF2-40B4-BE49-F238E27FC236}">
                <a16:creationId xmlns:a16="http://schemas.microsoft.com/office/drawing/2014/main" id="{E10C62AC-5F15-FEF7-14F7-69E74FF548BF}"/>
              </a:ext>
            </a:extLst>
          </p:cNvPr>
          <p:cNvSpPr>
            <a:spLocks noGrp="1"/>
          </p:cNvSpPr>
          <p:nvPr>
            <p:ph type="body" sz="quarter" idx="50" hasCustomPrompt="1"/>
          </p:nvPr>
        </p:nvSpPr>
        <p:spPr>
          <a:xfrm>
            <a:off x="4852672" y="4043826"/>
            <a:ext cx="2989578"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 name="Text Placeholder 5">
            <a:extLst>
              <a:ext uri="{FF2B5EF4-FFF2-40B4-BE49-F238E27FC236}">
                <a16:creationId xmlns:a16="http://schemas.microsoft.com/office/drawing/2014/main" id="{79F67207-8633-F157-D417-A811F5C91240}"/>
              </a:ext>
            </a:extLst>
          </p:cNvPr>
          <p:cNvSpPr>
            <a:spLocks noGrp="1"/>
          </p:cNvSpPr>
          <p:nvPr>
            <p:ph type="body" sz="quarter" idx="52" hasCustomPrompt="1"/>
          </p:nvPr>
        </p:nvSpPr>
        <p:spPr>
          <a:xfrm>
            <a:off x="841022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wrap="square" tIns="0" bIns="0" anchor="ctr">
            <a:noAutofit/>
          </a:bodyPr>
          <a:lstStyle>
            <a:lvl1pPr marL="0" indent="0">
              <a:buNone/>
              <a:defRPr sz="1000" b="1">
                <a:solidFill>
                  <a:schemeClr val="tx1">
                    <a:alpha val="0"/>
                  </a:schemeClr>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a:t>
            </a:r>
            <a:endParaRPr lang="en-ID" dirty="0"/>
          </a:p>
        </p:txBody>
      </p:sp>
      <p:sp>
        <p:nvSpPr>
          <p:cNvPr id="63" name="Text Placeholder 29">
            <a:extLst>
              <a:ext uri="{FF2B5EF4-FFF2-40B4-BE49-F238E27FC236}">
                <a16:creationId xmlns:a16="http://schemas.microsoft.com/office/drawing/2014/main" id="{261031B1-B982-A042-4CFA-1D2651953B25}"/>
              </a:ext>
            </a:extLst>
          </p:cNvPr>
          <p:cNvSpPr>
            <a:spLocks noGrp="1"/>
          </p:cNvSpPr>
          <p:nvPr>
            <p:ph type="body" sz="quarter" idx="53"/>
          </p:nvPr>
        </p:nvSpPr>
        <p:spPr>
          <a:xfrm>
            <a:off x="8615047" y="4043826"/>
            <a:ext cx="2989578"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4" name="Text Placeholder 29">
            <a:extLst>
              <a:ext uri="{FF2B5EF4-FFF2-40B4-BE49-F238E27FC236}">
                <a16:creationId xmlns:a16="http://schemas.microsoft.com/office/drawing/2014/main" id="{9A88BB22-41E4-5ACD-09E4-4157B024B08C}"/>
              </a:ext>
            </a:extLst>
          </p:cNvPr>
          <p:cNvSpPr>
            <a:spLocks noGrp="1"/>
          </p:cNvSpPr>
          <p:nvPr>
            <p:ph type="body" sz="quarter" idx="54"/>
          </p:nvPr>
        </p:nvSpPr>
        <p:spPr>
          <a:xfrm>
            <a:off x="8615047" y="4668926"/>
            <a:ext cx="2989578"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29">
            <a:extLst>
              <a:ext uri="{FF2B5EF4-FFF2-40B4-BE49-F238E27FC236}">
                <a16:creationId xmlns:a16="http://schemas.microsoft.com/office/drawing/2014/main" id="{071D6C45-DAA5-4D1C-9957-40129325EB67}"/>
              </a:ext>
            </a:extLst>
          </p:cNvPr>
          <p:cNvSpPr>
            <a:spLocks noGrp="1"/>
          </p:cNvSpPr>
          <p:nvPr>
            <p:ph type="body" sz="quarter" idx="55" hasCustomPrompt="1"/>
          </p:nvPr>
        </p:nvSpPr>
        <p:spPr>
          <a:xfrm>
            <a:off x="8615047" y="3163716"/>
            <a:ext cx="2989578"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4" name="Text Placeholder 29">
            <a:extLst>
              <a:ext uri="{FF2B5EF4-FFF2-40B4-BE49-F238E27FC236}">
                <a16:creationId xmlns:a16="http://schemas.microsoft.com/office/drawing/2014/main" id="{9A4B37EF-352C-7F66-A0C7-B1AAC332DF0B}"/>
              </a:ext>
            </a:extLst>
          </p:cNvPr>
          <p:cNvSpPr>
            <a:spLocks noGrp="1"/>
          </p:cNvSpPr>
          <p:nvPr>
            <p:ph type="body" sz="quarter" idx="48"/>
          </p:nvPr>
        </p:nvSpPr>
        <p:spPr>
          <a:xfrm>
            <a:off x="4852672" y="1718246"/>
            <a:ext cx="2989578"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5" name="Text Placeholder 29">
            <a:extLst>
              <a:ext uri="{FF2B5EF4-FFF2-40B4-BE49-F238E27FC236}">
                <a16:creationId xmlns:a16="http://schemas.microsoft.com/office/drawing/2014/main" id="{8AD0A0A8-C4B1-7D11-7CF8-B6C55DDAF46D}"/>
              </a:ext>
            </a:extLst>
          </p:cNvPr>
          <p:cNvSpPr>
            <a:spLocks noGrp="1"/>
          </p:cNvSpPr>
          <p:nvPr>
            <p:ph type="body" sz="quarter" idx="49"/>
          </p:nvPr>
        </p:nvSpPr>
        <p:spPr>
          <a:xfrm>
            <a:off x="4852672" y="2343346"/>
            <a:ext cx="2989578"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3103369026"/>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meline I60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Rectangle 2">
            <a:extLst>
              <a:ext uri="{FF2B5EF4-FFF2-40B4-BE49-F238E27FC236}">
                <a16:creationId xmlns:a16="http://schemas.microsoft.com/office/drawing/2014/main" id="{DF3E35AF-2434-732B-7077-725C8432F6CD}"/>
              </a:ext>
            </a:extLst>
          </p:cNvPr>
          <p:cNvSpPr/>
          <p:nvPr userDrawn="1"/>
        </p:nvSpPr>
        <p:spPr>
          <a:xfrm rot="5400000">
            <a:off x="6337263" y="-2030450"/>
            <a:ext cx="117475" cy="1159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Text Placeholder 3">
            <a:extLst>
              <a:ext uri="{FF2B5EF4-FFF2-40B4-BE49-F238E27FC236}">
                <a16:creationId xmlns:a16="http://schemas.microsoft.com/office/drawing/2014/main" id="{3F029AF9-F63D-7CB3-576A-53A1C6A26AD3}"/>
              </a:ext>
            </a:extLst>
          </p:cNvPr>
          <p:cNvSpPr>
            <a:spLocks noGrp="1"/>
          </p:cNvSpPr>
          <p:nvPr>
            <p:ph type="body" sz="quarter" idx="41" hasCustomPrompt="1"/>
          </p:nvPr>
        </p:nvSpPr>
        <p:spPr>
          <a:xfrm>
            <a:off x="88547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4043826"/>
            <a:ext cx="2220323"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4668926"/>
            <a:ext cx="2220323"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1090297" y="3163716"/>
            <a:ext cx="2220323"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5" name="Text Placeholder 4">
            <a:extLst>
              <a:ext uri="{FF2B5EF4-FFF2-40B4-BE49-F238E27FC236}">
                <a16:creationId xmlns:a16="http://schemas.microsoft.com/office/drawing/2014/main" id="{C49A8A75-1625-4876-566C-AA3BA0A1B53D}"/>
              </a:ext>
            </a:extLst>
          </p:cNvPr>
          <p:cNvSpPr>
            <a:spLocks noGrp="1"/>
          </p:cNvSpPr>
          <p:nvPr>
            <p:ph type="body" sz="quarter" idx="47" hasCustomPrompt="1"/>
          </p:nvPr>
        </p:nvSpPr>
        <p:spPr>
          <a:xfrm>
            <a:off x="3645800" y="1692565"/>
            <a:ext cx="1141764" cy="2664000"/>
          </a:xfrm>
          <a:custGeom>
            <a:avLst/>
            <a:gdLst>
              <a:gd name="connsiteX0" fmla="*/ 0 w 1141764"/>
              <a:gd name="connsiteY0" fmla="*/ 0 h 2664000"/>
              <a:gd name="connsiteX1" fmla="*/ 18000 w 1141764"/>
              <a:gd name="connsiteY1" fmla="*/ 0 h 2664000"/>
              <a:gd name="connsiteX2" fmla="*/ 18000 w 1141764"/>
              <a:gd name="connsiteY2" fmla="*/ 1936913 h 2664000"/>
              <a:gd name="connsiteX3" fmla="*/ 1009831 w 1141764"/>
              <a:gd name="connsiteY3" fmla="*/ 1936913 h 2664000"/>
              <a:gd name="connsiteX4" fmla="*/ 1141764 w 1141764"/>
              <a:gd name="connsiteY4" fmla="*/ 2068846 h 2664000"/>
              <a:gd name="connsiteX5" fmla="*/ 1009831 w 1141764"/>
              <a:gd name="connsiteY5" fmla="*/ 2200779 h 2664000"/>
              <a:gd name="connsiteX6" fmla="*/ 18000 w 1141764"/>
              <a:gd name="connsiteY6" fmla="*/ 2200779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6913"/>
                </a:lnTo>
                <a:lnTo>
                  <a:pt x="1009831" y="1936913"/>
                </a:lnTo>
                <a:lnTo>
                  <a:pt x="1141764" y="2068846"/>
                </a:lnTo>
                <a:lnTo>
                  <a:pt x="1009831" y="2200779"/>
                </a:lnTo>
                <a:lnTo>
                  <a:pt x="18000" y="2200779"/>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60" name="Text Placeholder 29">
            <a:extLst>
              <a:ext uri="{FF2B5EF4-FFF2-40B4-BE49-F238E27FC236}">
                <a16:creationId xmlns:a16="http://schemas.microsoft.com/office/drawing/2014/main" id="{E10C62AC-5F15-FEF7-14F7-69E74FF548BF}"/>
              </a:ext>
            </a:extLst>
          </p:cNvPr>
          <p:cNvSpPr>
            <a:spLocks noGrp="1"/>
          </p:cNvSpPr>
          <p:nvPr>
            <p:ph type="body" sz="quarter" idx="50" hasCustomPrompt="1"/>
          </p:nvPr>
        </p:nvSpPr>
        <p:spPr>
          <a:xfrm>
            <a:off x="3850623" y="4043826"/>
            <a:ext cx="2220323"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 name="Text Placeholder 5">
            <a:extLst>
              <a:ext uri="{FF2B5EF4-FFF2-40B4-BE49-F238E27FC236}">
                <a16:creationId xmlns:a16="http://schemas.microsoft.com/office/drawing/2014/main" id="{097AFAFC-46E5-14BD-8600-6EB212449658}"/>
              </a:ext>
            </a:extLst>
          </p:cNvPr>
          <p:cNvSpPr>
            <a:spLocks noGrp="1"/>
          </p:cNvSpPr>
          <p:nvPr>
            <p:ph type="body" sz="quarter" idx="52" hasCustomPrompt="1"/>
          </p:nvPr>
        </p:nvSpPr>
        <p:spPr>
          <a:xfrm>
            <a:off x="6406126"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63" name="Text Placeholder 29">
            <a:extLst>
              <a:ext uri="{FF2B5EF4-FFF2-40B4-BE49-F238E27FC236}">
                <a16:creationId xmlns:a16="http://schemas.microsoft.com/office/drawing/2014/main" id="{261031B1-B982-A042-4CFA-1D2651953B25}"/>
              </a:ext>
            </a:extLst>
          </p:cNvPr>
          <p:cNvSpPr>
            <a:spLocks noGrp="1"/>
          </p:cNvSpPr>
          <p:nvPr>
            <p:ph type="body" sz="quarter" idx="53"/>
          </p:nvPr>
        </p:nvSpPr>
        <p:spPr>
          <a:xfrm>
            <a:off x="6610949" y="4043826"/>
            <a:ext cx="2220323"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4" name="Text Placeholder 29">
            <a:extLst>
              <a:ext uri="{FF2B5EF4-FFF2-40B4-BE49-F238E27FC236}">
                <a16:creationId xmlns:a16="http://schemas.microsoft.com/office/drawing/2014/main" id="{9A88BB22-41E4-5ACD-09E4-4157B024B08C}"/>
              </a:ext>
            </a:extLst>
          </p:cNvPr>
          <p:cNvSpPr>
            <a:spLocks noGrp="1"/>
          </p:cNvSpPr>
          <p:nvPr>
            <p:ph type="body" sz="quarter" idx="54"/>
          </p:nvPr>
        </p:nvSpPr>
        <p:spPr>
          <a:xfrm>
            <a:off x="6610949" y="4668926"/>
            <a:ext cx="2220323"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29">
            <a:extLst>
              <a:ext uri="{FF2B5EF4-FFF2-40B4-BE49-F238E27FC236}">
                <a16:creationId xmlns:a16="http://schemas.microsoft.com/office/drawing/2014/main" id="{071D6C45-DAA5-4D1C-9957-40129325EB67}"/>
              </a:ext>
            </a:extLst>
          </p:cNvPr>
          <p:cNvSpPr>
            <a:spLocks noGrp="1"/>
          </p:cNvSpPr>
          <p:nvPr>
            <p:ph type="body" sz="quarter" idx="55" hasCustomPrompt="1"/>
          </p:nvPr>
        </p:nvSpPr>
        <p:spPr>
          <a:xfrm>
            <a:off x="6610949" y="3163716"/>
            <a:ext cx="2220323"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 name="Text Placeholder 6">
            <a:extLst>
              <a:ext uri="{FF2B5EF4-FFF2-40B4-BE49-F238E27FC236}">
                <a16:creationId xmlns:a16="http://schemas.microsoft.com/office/drawing/2014/main" id="{3AFD2401-AE96-0584-838A-AD350CFC2E6B}"/>
              </a:ext>
            </a:extLst>
          </p:cNvPr>
          <p:cNvSpPr>
            <a:spLocks noGrp="1"/>
          </p:cNvSpPr>
          <p:nvPr>
            <p:ph type="body" sz="quarter" idx="57" hasCustomPrompt="1"/>
          </p:nvPr>
        </p:nvSpPr>
        <p:spPr>
          <a:xfrm>
            <a:off x="9166451" y="1692565"/>
            <a:ext cx="1141764" cy="2664000"/>
          </a:xfrm>
          <a:custGeom>
            <a:avLst/>
            <a:gdLst>
              <a:gd name="connsiteX0" fmla="*/ 0 w 1141764"/>
              <a:gd name="connsiteY0" fmla="*/ 0 h 2664000"/>
              <a:gd name="connsiteX1" fmla="*/ 18000 w 1141764"/>
              <a:gd name="connsiteY1" fmla="*/ 0 h 2664000"/>
              <a:gd name="connsiteX2" fmla="*/ 18000 w 1141764"/>
              <a:gd name="connsiteY2" fmla="*/ 1936913 h 2664000"/>
              <a:gd name="connsiteX3" fmla="*/ 1009831 w 1141764"/>
              <a:gd name="connsiteY3" fmla="*/ 1936913 h 2664000"/>
              <a:gd name="connsiteX4" fmla="*/ 1141764 w 1141764"/>
              <a:gd name="connsiteY4" fmla="*/ 2068846 h 2664000"/>
              <a:gd name="connsiteX5" fmla="*/ 1009831 w 1141764"/>
              <a:gd name="connsiteY5" fmla="*/ 2200779 h 2664000"/>
              <a:gd name="connsiteX6" fmla="*/ 18000 w 1141764"/>
              <a:gd name="connsiteY6" fmla="*/ 2200779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6913"/>
                </a:lnTo>
                <a:lnTo>
                  <a:pt x="1009831" y="1936913"/>
                </a:lnTo>
                <a:lnTo>
                  <a:pt x="1141764" y="2068846"/>
                </a:lnTo>
                <a:lnTo>
                  <a:pt x="1009831" y="2200779"/>
                </a:lnTo>
                <a:lnTo>
                  <a:pt x="18000" y="2200779"/>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70" name="Text Placeholder 29">
            <a:extLst>
              <a:ext uri="{FF2B5EF4-FFF2-40B4-BE49-F238E27FC236}">
                <a16:creationId xmlns:a16="http://schemas.microsoft.com/office/drawing/2014/main" id="{32E39F6E-5616-1EC7-DA06-FA903B0B9CC4}"/>
              </a:ext>
            </a:extLst>
          </p:cNvPr>
          <p:cNvSpPr>
            <a:spLocks noGrp="1"/>
          </p:cNvSpPr>
          <p:nvPr>
            <p:ph type="body" sz="quarter" idx="60" hasCustomPrompt="1"/>
          </p:nvPr>
        </p:nvSpPr>
        <p:spPr>
          <a:xfrm>
            <a:off x="9371274" y="4043826"/>
            <a:ext cx="2220323" cy="312739"/>
          </a:xfrm>
          <a:prstGeom prst="rect">
            <a:avLst/>
          </a:prstGeom>
        </p:spPr>
        <p:txBody>
          <a:bodyPr tIns="0" bIns="0" anchor="ctr">
            <a:noAutofit/>
          </a:bodyPr>
          <a:lstStyle>
            <a:lvl1pPr marL="0" indent="0" algn="l">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4" name="Text Placeholder 29">
            <a:extLst>
              <a:ext uri="{FF2B5EF4-FFF2-40B4-BE49-F238E27FC236}">
                <a16:creationId xmlns:a16="http://schemas.microsoft.com/office/drawing/2014/main" id="{9A4B37EF-352C-7F66-A0C7-B1AAC332DF0B}"/>
              </a:ext>
            </a:extLst>
          </p:cNvPr>
          <p:cNvSpPr>
            <a:spLocks noGrp="1"/>
          </p:cNvSpPr>
          <p:nvPr>
            <p:ph type="body" sz="quarter" idx="48"/>
          </p:nvPr>
        </p:nvSpPr>
        <p:spPr>
          <a:xfrm>
            <a:off x="3850623" y="1718246"/>
            <a:ext cx="2220323"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5" name="Text Placeholder 29">
            <a:extLst>
              <a:ext uri="{FF2B5EF4-FFF2-40B4-BE49-F238E27FC236}">
                <a16:creationId xmlns:a16="http://schemas.microsoft.com/office/drawing/2014/main" id="{8AD0A0A8-C4B1-7D11-7CF8-B6C55DDAF46D}"/>
              </a:ext>
            </a:extLst>
          </p:cNvPr>
          <p:cNvSpPr>
            <a:spLocks noGrp="1"/>
          </p:cNvSpPr>
          <p:nvPr>
            <p:ph type="body" sz="quarter" idx="49"/>
          </p:nvPr>
        </p:nvSpPr>
        <p:spPr>
          <a:xfrm>
            <a:off x="3850623" y="2343346"/>
            <a:ext cx="2220323"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6" name="Text Placeholder 29">
            <a:extLst>
              <a:ext uri="{FF2B5EF4-FFF2-40B4-BE49-F238E27FC236}">
                <a16:creationId xmlns:a16="http://schemas.microsoft.com/office/drawing/2014/main" id="{9F88D094-280F-4883-8661-9A0BF47D066B}"/>
              </a:ext>
            </a:extLst>
          </p:cNvPr>
          <p:cNvSpPr>
            <a:spLocks noGrp="1"/>
          </p:cNvSpPr>
          <p:nvPr>
            <p:ph type="body" sz="quarter" idx="58"/>
          </p:nvPr>
        </p:nvSpPr>
        <p:spPr>
          <a:xfrm>
            <a:off x="9371274" y="1718246"/>
            <a:ext cx="2220323"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7" name="Text Placeholder 29">
            <a:extLst>
              <a:ext uri="{FF2B5EF4-FFF2-40B4-BE49-F238E27FC236}">
                <a16:creationId xmlns:a16="http://schemas.microsoft.com/office/drawing/2014/main" id="{A9F31ADB-E84D-0E5A-C855-7382535346A9}"/>
              </a:ext>
            </a:extLst>
          </p:cNvPr>
          <p:cNvSpPr>
            <a:spLocks noGrp="1"/>
          </p:cNvSpPr>
          <p:nvPr>
            <p:ph type="body" sz="quarter" idx="59"/>
          </p:nvPr>
        </p:nvSpPr>
        <p:spPr>
          <a:xfrm>
            <a:off x="9371274" y="2343346"/>
            <a:ext cx="2220323" cy="1141608"/>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3777122769"/>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meline I60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Rectangle 2">
            <a:extLst>
              <a:ext uri="{FF2B5EF4-FFF2-40B4-BE49-F238E27FC236}">
                <a16:creationId xmlns:a16="http://schemas.microsoft.com/office/drawing/2014/main" id="{DF3E35AF-2434-732B-7077-725C8432F6CD}"/>
              </a:ext>
            </a:extLst>
          </p:cNvPr>
          <p:cNvSpPr/>
          <p:nvPr userDrawn="1"/>
        </p:nvSpPr>
        <p:spPr>
          <a:xfrm rot="5400000">
            <a:off x="6337263" y="-2030450"/>
            <a:ext cx="117475" cy="1159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 name="Text Placeholder 3">
            <a:extLst>
              <a:ext uri="{FF2B5EF4-FFF2-40B4-BE49-F238E27FC236}">
                <a16:creationId xmlns:a16="http://schemas.microsoft.com/office/drawing/2014/main" id="{CE975C31-219D-A02E-F222-1A57035DB6D1}"/>
              </a:ext>
            </a:extLst>
          </p:cNvPr>
          <p:cNvSpPr>
            <a:spLocks noGrp="1"/>
          </p:cNvSpPr>
          <p:nvPr>
            <p:ph type="body" sz="quarter" idx="41" hasCustomPrompt="1"/>
          </p:nvPr>
        </p:nvSpPr>
        <p:spPr>
          <a:xfrm>
            <a:off x="88547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4043826"/>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4668926"/>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1090297" y="3163716"/>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5" name="Text Placeholder 4">
            <a:extLst>
              <a:ext uri="{FF2B5EF4-FFF2-40B4-BE49-F238E27FC236}">
                <a16:creationId xmlns:a16="http://schemas.microsoft.com/office/drawing/2014/main" id="{A47A0D47-05C2-9BC0-F59C-51D49B0F64E1}"/>
              </a:ext>
            </a:extLst>
          </p:cNvPr>
          <p:cNvSpPr>
            <a:spLocks noGrp="1"/>
          </p:cNvSpPr>
          <p:nvPr>
            <p:ph type="body" sz="quarter" idx="47" hasCustomPrompt="1"/>
          </p:nvPr>
        </p:nvSpPr>
        <p:spPr>
          <a:xfrm>
            <a:off x="3074081" y="1699192"/>
            <a:ext cx="1141764" cy="2664000"/>
          </a:xfrm>
          <a:custGeom>
            <a:avLst/>
            <a:gdLst>
              <a:gd name="connsiteX0" fmla="*/ 0 w 1141764"/>
              <a:gd name="connsiteY0" fmla="*/ 0 h 2664000"/>
              <a:gd name="connsiteX1" fmla="*/ 18000 w 1141764"/>
              <a:gd name="connsiteY1" fmla="*/ 0 h 2664000"/>
              <a:gd name="connsiteX2" fmla="*/ 18000 w 1141764"/>
              <a:gd name="connsiteY2" fmla="*/ 1930286 h 2664000"/>
              <a:gd name="connsiteX3" fmla="*/ 1009831 w 1141764"/>
              <a:gd name="connsiteY3" fmla="*/ 1930286 h 2664000"/>
              <a:gd name="connsiteX4" fmla="*/ 1141764 w 1141764"/>
              <a:gd name="connsiteY4" fmla="*/ 2062219 h 2664000"/>
              <a:gd name="connsiteX5" fmla="*/ 1009831 w 1141764"/>
              <a:gd name="connsiteY5" fmla="*/ 2194152 h 2664000"/>
              <a:gd name="connsiteX6" fmla="*/ 18000 w 1141764"/>
              <a:gd name="connsiteY6" fmla="*/ 2194152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0286"/>
                </a:lnTo>
                <a:lnTo>
                  <a:pt x="1009831" y="1930286"/>
                </a:lnTo>
                <a:lnTo>
                  <a:pt x="1141764" y="2062219"/>
                </a:lnTo>
                <a:lnTo>
                  <a:pt x="1009831" y="2194152"/>
                </a:lnTo>
                <a:lnTo>
                  <a:pt x="18000" y="2194152"/>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163" name="Text Placeholder 29">
            <a:extLst>
              <a:ext uri="{FF2B5EF4-FFF2-40B4-BE49-F238E27FC236}">
                <a16:creationId xmlns:a16="http://schemas.microsoft.com/office/drawing/2014/main" id="{C5DD8546-7846-83DD-C69C-139A5A7F21FE}"/>
              </a:ext>
            </a:extLst>
          </p:cNvPr>
          <p:cNvSpPr>
            <a:spLocks noGrp="1"/>
          </p:cNvSpPr>
          <p:nvPr>
            <p:ph type="body" sz="quarter" idx="48"/>
          </p:nvPr>
        </p:nvSpPr>
        <p:spPr>
          <a:xfrm>
            <a:off x="3278904" y="1718665"/>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4" name="Text Placeholder 29">
            <a:extLst>
              <a:ext uri="{FF2B5EF4-FFF2-40B4-BE49-F238E27FC236}">
                <a16:creationId xmlns:a16="http://schemas.microsoft.com/office/drawing/2014/main" id="{F16E4A49-2C01-191F-8326-F61D104B88EC}"/>
              </a:ext>
            </a:extLst>
          </p:cNvPr>
          <p:cNvSpPr>
            <a:spLocks noGrp="1"/>
          </p:cNvSpPr>
          <p:nvPr>
            <p:ph type="body" sz="quarter" idx="49"/>
          </p:nvPr>
        </p:nvSpPr>
        <p:spPr>
          <a:xfrm>
            <a:off x="3278904" y="2343765"/>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5" name="Text Placeholder 29">
            <a:extLst>
              <a:ext uri="{FF2B5EF4-FFF2-40B4-BE49-F238E27FC236}">
                <a16:creationId xmlns:a16="http://schemas.microsoft.com/office/drawing/2014/main" id="{B5F67B93-A329-BE6A-41F1-59E419F2B5B9}"/>
              </a:ext>
            </a:extLst>
          </p:cNvPr>
          <p:cNvSpPr>
            <a:spLocks noGrp="1"/>
          </p:cNvSpPr>
          <p:nvPr>
            <p:ph type="body" sz="quarter" idx="50" hasCustomPrompt="1"/>
          </p:nvPr>
        </p:nvSpPr>
        <p:spPr>
          <a:xfrm>
            <a:off x="3278904" y="4042675"/>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 name="Text Placeholder 5">
            <a:extLst>
              <a:ext uri="{FF2B5EF4-FFF2-40B4-BE49-F238E27FC236}">
                <a16:creationId xmlns:a16="http://schemas.microsoft.com/office/drawing/2014/main" id="{D126093C-560C-352B-BFD7-C3CC93BC36D7}"/>
              </a:ext>
            </a:extLst>
          </p:cNvPr>
          <p:cNvSpPr>
            <a:spLocks noGrp="1"/>
          </p:cNvSpPr>
          <p:nvPr>
            <p:ph type="body" sz="quarter" idx="52" hasCustomPrompt="1"/>
          </p:nvPr>
        </p:nvSpPr>
        <p:spPr>
          <a:xfrm>
            <a:off x="5262688"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168" name="Text Placeholder 29">
            <a:extLst>
              <a:ext uri="{FF2B5EF4-FFF2-40B4-BE49-F238E27FC236}">
                <a16:creationId xmlns:a16="http://schemas.microsoft.com/office/drawing/2014/main" id="{48A5C6E0-43E1-EBAC-3627-302E662E8650}"/>
              </a:ext>
            </a:extLst>
          </p:cNvPr>
          <p:cNvSpPr>
            <a:spLocks noGrp="1"/>
          </p:cNvSpPr>
          <p:nvPr>
            <p:ph type="body" sz="quarter" idx="53"/>
          </p:nvPr>
        </p:nvSpPr>
        <p:spPr>
          <a:xfrm>
            <a:off x="5467511" y="4043826"/>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9" name="Text Placeholder 29">
            <a:extLst>
              <a:ext uri="{FF2B5EF4-FFF2-40B4-BE49-F238E27FC236}">
                <a16:creationId xmlns:a16="http://schemas.microsoft.com/office/drawing/2014/main" id="{92ADEB34-3562-FF59-B5E4-127C5221B69D}"/>
              </a:ext>
            </a:extLst>
          </p:cNvPr>
          <p:cNvSpPr>
            <a:spLocks noGrp="1"/>
          </p:cNvSpPr>
          <p:nvPr>
            <p:ph type="body" sz="quarter" idx="54"/>
          </p:nvPr>
        </p:nvSpPr>
        <p:spPr>
          <a:xfrm>
            <a:off x="5467511" y="4668926"/>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0" name="Text Placeholder 29">
            <a:extLst>
              <a:ext uri="{FF2B5EF4-FFF2-40B4-BE49-F238E27FC236}">
                <a16:creationId xmlns:a16="http://schemas.microsoft.com/office/drawing/2014/main" id="{AEB128F4-BE54-8A4E-8B71-C822615400B1}"/>
              </a:ext>
            </a:extLst>
          </p:cNvPr>
          <p:cNvSpPr>
            <a:spLocks noGrp="1"/>
          </p:cNvSpPr>
          <p:nvPr>
            <p:ph type="body" sz="quarter" idx="55" hasCustomPrompt="1"/>
          </p:nvPr>
        </p:nvSpPr>
        <p:spPr>
          <a:xfrm>
            <a:off x="5467511" y="3163716"/>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 name="Text Placeholder 6">
            <a:extLst>
              <a:ext uri="{FF2B5EF4-FFF2-40B4-BE49-F238E27FC236}">
                <a16:creationId xmlns:a16="http://schemas.microsoft.com/office/drawing/2014/main" id="{4529A5CA-6490-C09D-8035-8669A156943B}"/>
              </a:ext>
            </a:extLst>
          </p:cNvPr>
          <p:cNvSpPr>
            <a:spLocks noGrp="1"/>
          </p:cNvSpPr>
          <p:nvPr>
            <p:ph type="body" sz="quarter" idx="57" hasCustomPrompt="1"/>
          </p:nvPr>
        </p:nvSpPr>
        <p:spPr>
          <a:xfrm>
            <a:off x="7451295" y="1699192"/>
            <a:ext cx="1141764" cy="2664000"/>
          </a:xfrm>
          <a:custGeom>
            <a:avLst/>
            <a:gdLst>
              <a:gd name="connsiteX0" fmla="*/ 0 w 1141764"/>
              <a:gd name="connsiteY0" fmla="*/ 0 h 2664000"/>
              <a:gd name="connsiteX1" fmla="*/ 18000 w 1141764"/>
              <a:gd name="connsiteY1" fmla="*/ 0 h 2664000"/>
              <a:gd name="connsiteX2" fmla="*/ 18000 w 1141764"/>
              <a:gd name="connsiteY2" fmla="*/ 1930286 h 2664000"/>
              <a:gd name="connsiteX3" fmla="*/ 1009831 w 1141764"/>
              <a:gd name="connsiteY3" fmla="*/ 1930286 h 2664000"/>
              <a:gd name="connsiteX4" fmla="*/ 1141764 w 1141764"/>
              <a:gd name="connsiteY4" fmla="*/ 2062219 h 2664000"/>
              <a:gd name="connsiteX5" fmla="*/ 1009831 w 1141764"/>
              <a:gd name="connsiteY5" fmla="*/ 2194152 h 2664000"/>
              <a:gd name="connsiteX6" fmla="*/ 18000 w 1141764"/>
              <a:gd name="connsiteY6" fmla="*/ 2194152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30286"/>
                </a:lnTo>
                <a:lnTo>
                  <a:pt x="1009831" y="1930286"/>
                </a:lnTo>
                <a:lnTo>
                  <a:pt x="1141764" y="2062219"/>
                </a:lnTo>
                <a:lnTo>
                  <a:pt x="1009831" y="2194152"/>
                </a:lnTo>
                <a:lnTo>
                  <a:pt x="18000" y="2194152"/>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173" name="Text Placeholder 29">
            <a:extLst>
              <a:ext uri="{FF2B5EF4-FFF2-40B4-BE49-F238E27FC236}">
                <a16:creationId xmlns:a16="http://schemas.microsoft.com/office/drawing/2014/main" id="{F761310B-EE7F-0F87-C86E-E6D63D440E48}"/>
              </a:ext>
            </a:extLst>
          </p:cNvPr>
          <p:cNvSpPr>
            <a:spLocks noGrp="1"/>
          </p:cNvSpPr>
          <p:nvPr>
            <p:ph type="body" sz="quarter" idx="58"/>
          </p:nvPr>
        </p:nvSpPr>
        <p:spPr>
          <a:xfrm>
            <a:off x="7656118" y="1718665"/>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4" name="Text Placeholder 29">
            <a:extLst>
              <a:ext uri="{FF2B5EF4-FFF2-40B4-BE49-F238E27FC236}">
                <a16:creationId xmlns:a16="http://schemas.microsoft.com/office/drawing/2014/main" id="{22D679C5-9724-078D-4FB9-33695B27C36A}"/>
              </a:ext>
            </a:extLst>
          </p:cNvPr>
          <p:cNvSpPr>
            <a:spLocks noGrp="1"/>
          </p:cNvSpPr>
          <p:nvPr>
            <p:ph type="body" sz="quarter" idx="59"/>
          </p:nvPr>
        </p:nvSpPr>
        <p:spPr>
          <a:xfrm>
            <a:off x="7656118" y="2343765"/>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5" name="Text Placeholder 29">
            <a:extLst>
              <a:ext uri="{FF2B5EF4-FFF2-40B4-BE49-F238E27FC236}">
                <a16:creationId xmlns:a16="http://schemas.microsoft.com/office/drawing/2014/main" id="{6B7B7D1C-51CE-D9FF-4225-896F49CA329F}"/>
              </a:ext>
            </a:extLst>
          </p:cNvPr>
          <p:cNvSpPr>
            <a:spLocks noGrp="1"/>
          </p:cNvSpPr>
          <p:nvPr>
            <p:ph type="body" sz="quarter" idx="60" hasCustomPrompt="1"/>
          </p:nvPr>
        </p:nvSpPr>
        <p:spPr>
          <a:xfrm>
            <a:off x="7656118" y="4042675"/>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9" name="Text Placeholder 8">
            <a:extLst>
              <a:ext uri="{FF2B5EF4-FFF2-40B4-BE49-F238E27FC236}">
                <a16:creationId xmlns:a16="http://schemas.microsoft.com/office/drawing/2014/main" id="{7D41E683-1A91-BE24-5ADB-99D8017A12D9}"/>
              </a:ext>
            </a:extLst>
          </p:cNvPr>
          <p:cNvSpPr>
            <a:spLocks noGrp="1"/>
          </p:cNvSpPr>
          <p:nvPr>
            <p:ph type="body" sz="quarter" idx="62" hasCustomPrompt="1"/>
          </p:nvPr>
        </p:nvSpPr>
        <p:spPr>
          <a:xfrm>
            <a:off x="9639902"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178" name="Text Placeholder 29">
            <a:extLst>
              <a:ext uri="{FF2B5EF4-FFF2-40B4-BE49-F238E27FC236}">
                <a16:creationId xmlns:a16="http://schemas.microsoft.com/office/drawing/2014/main" id="{C9739B77-26F8-B08C-60D1-B8A8F10A4102}"/>
              </a:ext>
            </a:extLst>
          </p:cNvPr>
          <p:cNvSpPr>
            <a:spLocks noGrp="1"/>
          </p:cNvSpPr>
          <p:nvPr>
            <p:ph type="body" sz="quarter" idx="63"/>
          </p:nvPr>
        </p:nvSpPr>
        <p:spPr>
          <a:xfrm>
            <a:off x="9844725" y="4043826"/>
            <a:ext cx="1759583"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9" name="Text Placeholder 29">
            <a:extLst>
              <a:ext uri="{FF2B5EF4-FFF2-40B4-BE49-F238E27FC236}">
                <a16:creationId xmlns:a16="http://schemas.microsoft.com/office/drawing/2014/main" id="{58402617-6AC8-711D-F79A-1D2968B5E9FF}"/>
              </a:ext>
            </a:extLst>
          </p:cNvPr>
          <p:cNvSpPr>
            <a:spLocks noGrp="1"/>
          </p:cNvSpPr>
          <p:nvPr>
            <p:ph type="body" sz="quarter" idx="64"/>
          </p:nvPr>
        </p:nvSpPr>
        <p:spPr>
          <a:xfrm>
            <a:off x="9844725" y="4668926"/>
            <a:ext cx="1759583"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80" name="Text Placeholder 29">
            <a:extLst>
              <a:ext uri="{FF2B5EF4-FFF2-40B4-BE49-F238E27FC236}">
                <a16:creationId xmlns:a16="http://schemas.microsoft.com/office/drawing/2014/main" id="{EEF0B2A5-748A-C294-5F9B-7654A8F55050}"/>
              </a:ext>
            </a:extLst>
          </p:cNvPr>
          <p:cNvSpPr>
            <a:spLocks noGrp="1"/>
          </p:cNvSpPr>
          <p:nvPr>
            <p:ph type="body" sz="quarter" idx="65" hasCustomPrompt="1"/>
          </p:nvPr>
        </p:nvSpPr>
        <p:spPr>
          <a:xfrm>
            <a:off x="9844725" y="3163716"/>
            <a:ext cx="1759583"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1984547406"/>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meline I60V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 name="Rectangle 2">
            <a:extLst>
              <a:ext uri="{FF2B5EF4-FFF2-40B4-BE49-F238E27FC236}">
                <a16:creationId xmlns:a16="http://schemas.microsoft.com/office/drawing/2014/main" id="{DF3E35AF-2434-732B-7077-725C8432F6CD}"/>
              </a:ext>
            </a:extLst>
          </p:cNvPr>
          <p:cNvSpPr/>
          <p:nvPr userDrawn="1"/>
        </p:nvSpPr>
        <p:spPr>
          <a:xfrm rot="5400000">
            <a:off x="6337263" y="-2030450"/>
            <a:ext cx="117475" cy="11592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4" name="Text Placeholder 33">
            <a:extLst>
              <a:ext uri="{FF2B5EF4-FFF2-40B4-BE49-F238E27FC236}">
                <a16:creationId xmlns:a16="http://schemas.microsoft.com/office/drawing/2014/main" id="{EC45824E-FA98-3F48-43A4-48FA0DA290D3}"/>
              </a:ext>
            </a:extLst>
          </p:cNvPr>
          <p:cNvSpPr>
            <a:spLocks noGrp="1"/>
          </p:cNvSpPr>
          <p:nvPr>
            <p:ph type="body" sz="quarter" idx="41" hasCustomPrompt="1"/>
          </p:nvPr>
        </p:nvSpPr>
        <p:spPr>
          <a:xfrm>
            <a:off x="885474"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4043826"/>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4668926"/>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1090297" y="3163716"/>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35" name="Text Placeholder 34">
            <a:extLst>
              <a:ext uri="{FF2B5EF4-FFF2-40B4-BE49-F238E27FC236}">
                <a16:creationId xmlns:a16="http://schemas.microsoft.com/office/drawing/2014/main" id="{32042ABC-7363-45D1-6C7E-996659DD27C8}"/>
              </a:ext>
            </a:extLst>
          </p:cNvPr>
          <p:cNvSpPr>
            <a:spLocks noGrp="1"/>
          </p:cNvSpPr>
          <p:nvPr>
            <p:ph type="body" sz="quarter" idx="47" hasCustomPrompt="1"/>
          </p:nvPr>
        </p:nvSpPr>
        <p:spPr>
          <a:xfrm>
            <a:off x="2678597" y="1716813"/>
            <a:ext cx="1141764" cy="2664000"/>
          </a:xfrm>
          <a:custGeom>
            <a:avLst/>
            <a:gdLst>
              <a:gd name="connsiteX0" fmla="*/ 0 w 1141764"/>
              <a:gd name="connsiteY0" fmla="*/ 0 h 2664000"/>
              <a:gd name="connsiteX1" fmla="*/ 18000 w 1141764"/>
              <a:gd name="connsiteY1" fmla="*/ 0 h 2664000"/>
              <a:gd name="connsiteX2" fmla="*/ 18000 w 1141764"/>
              <a:gd name="connsiteY2" fmla="*/ 1912665 h 2664000"/>
              <a:gd name="connsiteX3" fmla="*/ 1009831 w 1141764"/>
              <a:gd name="connsiteY3" fmla="*/ 1912665 h 2664000"/>
              <a:gd name="connsiteX4" fmla="*/ 1141764 w 1141764"/>
              <a:gd name="connsiteY4" fmla="*/ 2044598 h 2664000"/>
              <a:gd name="connsiteX5" fmla="*/ 1009831 w 1141764"/>
              <a:gd name="connsiteY5" fmla="*/ 2176531 h 2664000"/>
              <a:gd name="connsiteX6" fmla="*/ 18000 w 1141764"/>
              <a:gd name="connsiteY6" fmla="*/ 2176531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12665"/>
                </a:lnTo>
                <a:lnTo>
                  <a:pt x="1009831" y="1912665"/>
                </a:lnTo>
                <a:lnTo>
                  <a:pt x="1141764" y="2044598"/>
                </a:lnTo>
                <a:lnTo>
                  <a:pt x="1009831" y="2176531"/>
                </a:lnTo>
                <a:lnTo>
                  <a:pt x="18000" y="2176531"/>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6" name="Text Placeholder 29">
            <a:extLst>
              <a:ext uri="{FF2B5EF4-FFF2-40B4-BE49-F238E27FC236}">
                <a16:creationId xmlns:a16="http://schemas.microsoft.com/office/drawing/2014/main" id="{38C63DFC-2B10-361A-FCA7-CF7597B18397}"/>
              </a:ext>
            </a:extLst>
          </p:cNvPr>
          <p:cNvSpPr>
            <a:spLocks noGrp="1"/>
          </p:cNvSpPr>
          <p:nvPr>
            <p:ph type="body" sz="quarter" idx="48"/>
          </p:nvPr>
        </p:nvSpPr>
        <p:spPr>
          <a:xfrm>
            <a:off x="2883420" y="1720518"/>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7" name="Text Placeholder 29">
            <a:extLst>
              <a:ext uri="{FF2B5EF4-FFF2-40B4-BE49-F238E27FC236}">
                <a16:creationId xmlns:a16="http://schemas.microsoft.com/office/drawing/2014/main" id="{B083110B-0B44-1AE1-53ED-162013C095D9}"/>
              </a:ext>
            </a:extLst>
          </p:cNvPr>
          <p:cNvSpPr>
            <a:spLocks noGrp="1"/>
          </p:cNvSpPr>
          <p:nvPr>
            <p:ph type="body" sz="quarter" idx="49"/>
          </p:nvPr>
        </p:nvSpPr>
        <p:spPr>
          <a:xfrm>
            <a:off x="2883420" y="2345618"/>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A255DCBF-68F9-FF27-692F-BEEBCCC1EABD}"/>
              </a:ext>
            </a:extLst>
          </p:cNvPr>
          <p:cNvSpPr>
            <a:spLocks noGrp="1"/>
          </p:cNvSpPr>
          <p:nvPr>
            <p:ph type="body" sz="quarter" idx="50" hasCustomPrompt="1"/>
          </p:nvPr>
        </p:nvSpPr>
        <p:spPr>
          <a:xfrm>
            <a:off x="2883420" y="4040481"/>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36" name="Text Placeholder 35">
            <a:extLst>
              <a:ext uri="{FF2B5EF4-FFF2-40B4-BE49-F238E27FC236}">
                <a16:creationId xmlns:a16="http://schemas.microsoft.com/office/drawing/2014/main" id="{1BB48274-CC80-A14B-889A-6A18E60C2E7E}"/>
              </a:ext>
            </a:extLst>
          </p:cNvPr>
          <p:cNvSpPr>
            <a:spLocks noGrp="1"/>
          </p:cNvSpPr>
          <p:nvPr>
            <p:ph type="body" sz="quarter" idx="52" hasCustomPrompt="1"/>
          </p:nvPr>
        </p:nvSpPr>
        <p:spPr>
          <a:xfrm>
            <a:off x="4471720"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13" name="Text Placeholder 29">
            <a:extLst>
              <a:ext uri="{FF2B5EF4-FFF2-40B4-BE49-F238E27FC236}">
                <a16:creationId xmlns:a16="http://schemas.microsoft.com/office/drawing/2014/main" id="{94F075A8-69C1-48E5-5F7F-3498229CA9E4}"/>
              </a:ext>
            </a:extLst>
          </p:cNvPr>
          <p:cNvSpPr>
            <a:spLocks noGrp="1"/>
          </p:cNvSpPr>
          <p:nvPr>
            <p:ph type="body" sz="quarter" idx="53"/>
          </p:nvPr>
        </p:nvSpPr>
        <p:spPr>
          <a:xfrm>
            <a:off x="4676543" y="4043826"/>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14" name="Text Placeholder 29">
            <a:extLst>
              <a:ext uri="{FF2B5EF4-FFF2-40B4-BE49-F238E27FC236}">
                <a16:creationId xmlns:a16="http://schemas.microsoft.com/office/drawing/2014/main" id="{1EBDC6D4-7B18-8ABB-464C-5594F2C77E24}"/>
              </a:ext>
            </a:extLst>
          </p:cNvPr>
          <p:cNvSpPr>
            <a:spLocks noGrp="1"/>
          </p:cNvSpPr>
          <p:nvPr>
            <p:ph type="body" sz="quarter" idx="54"/>
          </p:nvPr>
        </p:nvSpPr>
        <p:spPr>
          <a:xfrm>
            <a:off x="4676543" y="4668926"/>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A7B1BFF0-812C-FDEC-F620-A11909471D21}"/>
              </a:ext>
            </a:extLst>
          </p:cNvPr>
          <p:cNvSpPr>
            <a:spLocks noGrp="1"/>
          </p:cNvSpPr>
          <p:nvPr>
            <p:ph type="body" sz="quarter" idx="55" hasCustomPrompt="1"/>
          </p:nvPr>
        </p:nvSpPr>
        <p:spPr>
          <a:xfrm>
            <a:off x="4676543" y="3163716"/>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39" name="Text Placeholder 38">
            <a:extLst>
              <a:ext uri="{FF2B5EF4-FFF2-40B4-BE49-F238E27FC236}">
                <a16:creationId xmlns:a16="http://schemas.microsoft.com/office/drawing/2014/main" id="{F789DB73-A7E4-0B6C-FAC9-BBEEAC72053A}"/>
              </a:ext>
            </a:extLst>
          </p:cNvPr>
          <p:cNvSpPr>
            <a:spLocks noGrp="1"/>
          </p:cNvSpPr>
          <p:nvPr>
            <p:ph type="body" sz="quarter" idx="57" hasCustomPrompt="1"/>
          </p:nvPr>
        </p:nvSpPr>
        <p:spPr>
          <a:xfrm>
            <a:off x="6264843" y="1716813"/>
            <a:ext cx="1141764" cy="2664000"/>
          </a:xfrm>
          <a:custGeom>
            <a:avLst/>
            <a:gdLst>
              <a:gd name="connsiteX0" fmla="*/ 0 w 1141764"/>
              <a:gd name="connsiteY0" fmla="*/ 0 h 2664000"/>
              <a:gd name="connsiteX1" fmla="*/ 18000 w 1141764"/>
              <a:gd name="connsiteY1" fmla="*/ 0 h 2664000"/>
              <a:gd name="connsiteX2" fmla="*/ 18000 w 1141764"/>
              <a:gd name="connsiteY2" fmla="*/ 1912665 h 2664000"/>
              <a:gd name="connsiteX3" fmla="*/ 1009831 w 1141764"/>
              <a:gd name="connsiteY3" fmla="*/ 1912665 h 2664000"/>
              <a:gd name="connsiteX4" fmla="*/ 1141764 w 1141764"/>
              <a:gd name="connsiteY4" fmla="*/ 2044598 h 2664000"/>
              <a:gd name="connsiteX5" fmla="*/ 1009831 w 1141764"/>
              <a:gd name="connsiteY5" fmla="*/ 2176531 h 2664000"/>
              <a:gd name="connsiteX6" fmla="*/ 18000 w 1141764"/>
              <a:gd name="connsiteY6" fmla="*/ 2176531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12665"/>
                </a:lnTo>
                <a:lnTo>
                  <a:pt x="1009831" y="1912665"/>
                </a:lnTo>
                <a:lnTo>
                  <a:pt x="1141764" y="2044598"/>
                </a:lnTo>
                <a:lnTo>
                  <a:pt x="1009831" y="2176531"/>
                </a:lnTo>
                <a:lnTo>
                  <a:pt x="18000" y="2176531"/>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19" name="Text Placeholder 29">
            <a:extLst>
              <a:ext uri="{FF2B5EF4-FFF2-40B4-BE49-F238E27FC236}">
                <a16:creationId xmlns:a16="http://schemas.microsoft.com/office/drawing/2014/main" id="{DFB0D309-AB17-47AE-C87C-CB3AE74D48F7}"/>
              </a:ext>
            </a:extLst>
          </p:cNvPr>
          <p:cNvSpPr>
            <a:spLocks noGrp="1"/>
          </p:cNvSpPr>
          <p:nvPr>
            <p:ph type="body" sz="quarter" idx="58"/>
          </p:nvPr>
        </p:nvSpPr>
        <p:spPr>
          <a:xfrm>
            <a:off x="6469666" y="1720518"/>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20" name="Text Placeholder 29">
            <a:extLst>
              <a:ext uri="{FF2B5EF4-FFF2-40B4-BE49-F238E27FC236}">
                <a16:creationId xmlns:a16="http://schemas.microsoft.com/office/drawing/2014/main" id="{ED0C3C28-B9D9-204C-3BAC-8C8324471AB7}"/>
              </a:ext>
            </a:extLst>
          </p:cNvPr>
          <p:cNvSpPr>
            <a:spLocks noGrp="1"/>
          </p:cNvSpPr>
          <p:nvPr>
            <p:ph type="body" sz="quarter" idx="59"/>
          </p:nvPr>
        </p:nvSpPr>
        <p:spPr>
          <a:xfrm>
            <a:off x="6469666" y="2345618"/>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2" name="Text Placeholder 29">
            <a:extLst>
              <a:ext uri="{FF2B5EF4-FFF2-40B4-BE49-F238E27FC236}">
                <a16:creationId xmlns:a16="http://schemas.microsoft.com/office/drawing/2014/main" id="{8DAE8AB0-2EDB-576D-0B84-B8E513187788}"/>
              </a:ext>
            </a:extLst>
          </p:cNvPr>
          <p:cNvSpPr>
            <a:spLocks noGrp="1"/>
          </p:cNvSpPr>
          <p:nvPr>
            <p:ph type="body" sz="quarter" idx="60" hasCustomPrompt="1"/>
          </p:nvPr>
        </p:nvSpPr>
        <p:spPr>
          <a:xfrm>
            <a:off x="6469666" y="4040481"/>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41" name="Text Placeholder 40">
            <a:extLst>
              <a:ext uri="{FF2B5EF4-FFF2-40B4-BE49-F238E27FC236}">
                <a16:creationId xmlns:a16="http://schemas.microsoft.com/office/drawing/2014/main" id="{AE0F66E6-C9FC-6A68-DE85-AF17E4FB36A5}"/>
              </a:ext>
            </a:extLst>
          </p:cNvPr>
          <p:cNvSpPr>
            <a:spLocks noGrp="1"/>
          </p:cNvSpPr>
          <p:nvPr>
            <p:ph type="body" sz="quarter" idx="62" hasCustomPrompt="1"/>
          </p:nvPr>
        </p:nvSpPr>
        <p:spPr>
          <a:xfrm>
            <a:off x="8057966" y="3163716"/>
            <a:ext cx="1141764" cy="2664000"/>
          </a:xfrm>
          <a:custGeom>
            <a:avLst/>
            <a:gdLst>
              <a:gd name="connsiteX0" fmla="*/ 0 w 1141764"/>
              <a:gd name="connsiteY0" fmla="*/ 0 h 2664000"/>
              <a:gd name="connsiteX1" fmla="*/ 18000 w 1141764"/>
              <a:gd name="connsiteY1" fmla="*/ 0 h 2664000"/>
              <a:gd name="connsiteX2" fmla="*/ 18000 w 1141764"/>
              <a:gd name="connsiteY2" fmla="*/ 465762 h 2664000"/>
              <a:gd name="connsiteX3" fmla="*/ 1009831 w 1141764"/>
              <a:gd name="connsiteY3" fmla="*/ 465762 h 2664000"/>
              <a:gd name="connsiteX4" fmla="*/ 1141764 w 1141764"/>
              <a:gd name="connsiteY4" fmla="*/ 597695 h 2664000"/>
              <a:gd name="connsiteX5" fmla="*/ 1009831 w 1141764"/>
              <a:gd name="connsiteY5" fmla="*/ 729628 h 2664000"/>
              <a:gd name="connsiteX6" fmla="*/ 18000 w 1141764"/>
              <a:gd name="connsiteY6" fmla="*/ 729628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465762"/>
                </a:lnTo>
                <a:lnTo>
                  <a:pt x="1009831" y="465762"/>
                </a:lnTo>
                <a:lnTo>
                  <a:pt x="1141764" y="597695"/>
                </a:lnTo>
                <a:lnTo>
                  <a:pt x="1009831" y="729628"/>
                </a:lnTo>
                <a:lnTo>
                  <a:pt x="18000" y="729628"/>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26" name="Text Placeholder 29">
            <a:extLst>
              <a:ext uri="{FF2B5EF4-FFF2-40B4-BE49-F238E27FC236}">
                <a16:creationId xmlns:a16="http://schemas.microsoft.com/office/drawing/2014/main" id="{AD762095-069D-4BD6-640E-EA976F90EBE8}"/>
              </a:ext>
            </a:extLst>
          </p:cNvPr>
          <p:cNvSpPr>
            <a:spLocks noGrp="1"/>
          </p:cNvSpPr>
          <p:nvPr>
            <p:ph type="body" sz="quarter" idx="63"/>
          </p:nvPr>
        </p:nvSpPr>
        <p:spPr>
          <a:xfrm>
            <a:off x="8262789" y="4043826"/>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27" name="Text Placeholder 29">
            <a:extLst>
              <a:ext uri="{FF2B5EF4-FFF2-40B4-BE49-F238E27FC236}">
                <a16:creationId xmlns:a16="http://schemas.microsoft.com/office/drawing/2014/main" id="{8B4A0DAC-82E4-6662-A9B3-71544EC46FB8}"/>
              </a:ext>
            </a:extLst>
          </p:cNvPr>
          <p:cNvSpPr>
            <a:spLocks noGrp="1"/>
          </p:cNvSpPr>
          <p:nvPr>
            <p:ph type="body" sz="quarter" idx="64"/>
          </p:nvPr>
        </p:nvSpPr>
        <p:spPr>
          <a:xfrm>
            <a:off x="8262789" y="4668926"/>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8" name="Text Placeholder 29">
            <a:extLst>
              <a:ext uri="{FF2B5EF4-FFF2-40B4-BE49-F238E27FC236}">
                <a16:creationId xmlns:a16="http://schemas.microsoft.com/office/drawing/2014/main" id="{80354A45-56CA-A32F-60C5-C779D9B604C7}"/>
              </a:ext>
            </a:extLst>
          </p:cNvPr>
          <p:cNvSpPr>
            <a:spLocks noGrp="1"/>
          </p:cNvSpPr>
          <p:nvPr>
            <p:ph type="body" sz="quarter" idx="65" hasCustomPrompt="1"/>
          </p:nvPr>
        </p:nvSpPr>
        <p:spPr>
          <a:xfrm>
            <a:off x="8262789" y="3163716"/>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42" name="Text Placeholder 41">
            <a:extLst>
              <a:ext uri="{FF2B5EF4-FFF2-40B4-BE49-F238E27FC236}">
                <a16:creationId xmlns:a16="http://schemas.microsoft.com/office/drawing/2014/main" id="{97B36B24-800C-2D6E-5DD0-17E657548ECF}"/>
              </a:ext>
            </a:extLst>
          </p:cNvPr>
          <p:cNvSpPr>
            <a:spLocks noGrp="1"/>
          </p:cNvSpPr>
          <p:nvPr>
            <p:ph type="body" sz="quarter" idx="67" hasCustomPrompt="1"/>
          </p:nvPr>
        </p:nvSpPr>
        <p:spPr>
          <a:xfrm>
            <a:off x="9851089" y="1716813"/>
            <a:ext cx="1141764" cy="2664000"/>
          </a:xfrm>
          <a:custGeom>
            <a:avLst/>
            <a:gdLst>
              <a:gd name="connsiteX0" fmla="*/ 0 w 1141764"/>
              <a:gd name="connsiteY0" fmla="*/ 0 h 2664000"/>
              <a:gd name="connsiteX1" fmla="*/ 18000 w 1141764"/>
              <a:gd name="connsiteY1" fmla="*/ 0 h 2664000"/>
              <a:gd name="connsiteX2" fmla="*/ 18000 w 1141764"/>
              <a:gd name="connsiteY2" fmla="*/ 1912665 h 2664000"/>
              <a:gd name="connsiteX3" fmla="*/ 1009831 w 1141764"/>
              <a:gd name="connsiteY3" fmla="*/ 1912665 h 2664000"/>
              <a:gd name="connsiteX4" fmla="*/ 1141764 w 1141764"/>
              <a:gd name="connsiteY4" fmla="*/ 2044598 h 2664000"/>
              <a:gd name="connsiteX5" fmla="*/ 1009831 w 1141764"/>
              <a:gd name="connsiteY5" fmla="*/ 2176531 h 2664000"/>
              <a:gd name="connsiteX6" fmla="*/ 18000 w 1141764"/>
              <a:gd name="connsiteY6" fmla="*/ 2176531 h 2664000"/>
              <a:gd name="connsiteX7" fmla="*/ 18000 w 1141764"/>
              <a:gd name="connsiteY7" fmla="*/ 2664000 h 2664000"/>
              <a:gd name="connsiteX8" fmla="*/ 0 w 1141764"/>
              <a:gd name="connsiteY8" fmla="*/ 2664000 h 26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1764" h="2664000">
                <a:moveTo>
                  <a:pt x="0" y="0"/>
                </a:moveTo>
                <a:lnTo>
                  <a:pt x="18000" y="0"/>
                </a:lnTo>
                <a:lnTo>
                  <a:pt x="18000" y="1912665"/>
                </a:lnTo>
                <a:lnTo>
                  <a:pt x="1009831" y="1912665"/>
                </a:lnTo>
                <a:lnTo>
                  <a:pt x="1141764" y="2044598"/>
                </a:lnTo>
                <a:lnTo>
                  <a:pt x="1009831" y="2176531"/>
                </a:lnTo>
                <a:lnTo>
                  <a:pt x="18000" y="2176531"/>
                </a:lnTo>
                <a:lnTo>
                  <a:pt x="18000" y="2664000"/>
                </a:lnTo>
                <a:lnTo>
                  <a:pt x="0" y="2664000"/>
                </a:lnTo>
                <a:close/>
              </a:path>
            </a:pathLst>
          </a:custGeom>
          <a:solidFill>
            <a:schemeClr val="accent2"/>
          </a:solidFill>
        </p:spPr>
        <p:txBody>
          <a:bodyPr vert="horz" wrap="square" lIns="91440" tIns="0" rIns="91440" bIns="0" rtlCol="0" anchor="ctr">
            <a:noAutofit/>
          </a:bodyPr>
          <a:lstStyle>
            <a:lvl1pPr>
              <a:defRPr lang="en-ID" sz="1000" dirty="0"/>
            </a:lvl1pPr>
          </a:lstStyle>
          <a:p>
            <a:pPr lvl="0"/>
            <a:r>
              <a:rPr lang="en-US" dirty="0"/>
              <a:t>.</a:t>
            </a:r>
            <a:endParaRPr lang="en-ID" dirty="0"/>
          </a:p>
        </p:txBody>
      </p:sp>
      <p:sp>
        <p:nvSpPr>
          <p:cNvPr id="31" name="Text Placeholder 29">
            <a:extLst>
              <a:ext uri="{FF2B5EF4-FFF2-40B4-BE49-F238E27FC236}">
                <a16:creationId xmlns:a16="http://schemas.microsoft.com/office/drawing/2014/main" id="{5F91528B-4016-9A18-C984-2859E73B2C44}"/>
              </a:ext>
            </a:extLst>
          </p:cNvPr>
          <p:cNvSpPr>
            <a:spLocks noGrp="1"/>
          </p:cNvSpPr>
          <p:nvPr>
            <p:ph type="body" sz="quarter" idx="68"/>
          </p:nvPr>
        </p:nvSpPr>
        <p:spPr>
          <a:xfrm>
            <a:off x="10055912" y="1720518"/>
            <a:ext cx="1524316" cy="553099"/>
          </a:xfrm>
          <a:prstGeom prst="rect">
            <a:avLst/>
          </a:prstGeom>
        </p:spPr>
        <p:txBody>
          <a:bodyPr tIns="0" bIns="0" anchor="b">
            <a:noAutofit/>
          </a:bodyPr>
          <a:lstStyle>
            <a:lvl1pPr marL="0" indent="0" algn="l">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32" name="Text Placeholder 29">
            <a:extLst>
              <a:ext uri="{FF2B5EF4-FFF2-40B4-BE49-F238E27FC236}">
                <a16:creationId xmlns:a16="http://schemas.microsoft.com/office/drawing/2014/main" id="{49AA65F4-5D9F-C19E-6142-74B8F0A68D43}"/>
              </a:ext>
            </a:extLst>
          </p:cNvPr>
          <p:cNvSpPr>
            <a:spLocks noGrp="1"/>
          </p:cNvSpPr>
          <p:nvPr>
            <p:ph type="body" sz="quarter" idx="69"/>
          </p:nvPr>
        </p:nvSpPr>
        <p:spPr>
          <a:xfrm>
            <a:off x="10055912" y="2345618"/>
            <a:ext cx="1524316" cy="1141608"/>
          </a:xfrm>
          <a:prstGeom prst="rect">
            <a:avLst/>
          </a:prstGeom>
        </p:spPr>
        <p:txBody>
          <a:bodyPr tIns="0" bIns="0">
            <a:noAutofit/>
          </a:bodyPr>
          <a:lstStyle>
            <a:lvl1pPr marL="0" indent="0" algn="l">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3" name="Text Placeholder 29">
            <a:extLst>
              <a:ext uri="{FF2B5EF4-FFF2-40B4-BE49-F238E27FC236}">
                <a16:creationId xmlns:a16="http://schemas.microsoft.com/office/drawing/2014/main" id="{4989308E-DDCB-3B4E-8245-6F016843BB64}"/>
              </a:ext>
            </a:extLst>
          </p:cNvPr>
          <p:cNvSpPr>
            <a:spLocks noGrp="1"/>
          </p:cNvSpPr>
          <p:nvPr>
            <p:ph type="body" sz="quarter" idx="70" hasCustomPrompt="1"/>
          </p:nvPr>
        </p:nvSpPr>
        <p:spPr>
          <a:xfrm>
            <a:off x="10055912" y="4040481"/>
            <a:ext cx="1524316" cy="312739"/>
          </a:xfrm>
          <a:prstGeom prst="rect">
            <a:avLst/>
          </a:prstGeom>
        </p:spPr>
        <p:txBody>
          <a:bodyPr tIns="0" bIns="0" anchor="ctr">
            <a:noAutofit/>
          </a:bodyPr>
          <a:lstStyle>
            <a:lvl1pPr marL="0" indent="0" algn="l">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859230932"/>
      </p:ext>
    </p:extLst>
  </p:cSld>
  <p:clrMapOvr>
    <a:masterClrMapping/>
  </p:clrMapOvr>
  <p:extLst>
    <p:ext uri="{DCECCB84-F9BA-43D5-87BE-67443E8EF086}">
      <p15:sldGuideLst xmlns:p15="http://schemas.microsoft.com/office/powerpoint/2012/main"/>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meline I60V5">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783CBED-341E-9027-5136-D2E9011380BC}"/>
              </a:ext>
            </a:extLst>
          </p:cNvPr>
          <p:cNvGrpSpPr/>
          <p:nvPr userDrawn="1"/>
        </p:nvGrpSpPr>
        <p:grpSpPr>
          <a:xfrm>
            <a:off x="4137023" y="3111644"/>
            <a:ext cx="3923434" cy="1307812"/>
            <a:chOff x="4134283" y="2771991"/>
            <a:chExt cx="3923434" cy="1307812"/>
          </a:xfrm>
        </p:grpSpPr>
        <p:grpSp>
          <p:nvGrpSpPr>
            <p:cNvPr id="8" name="Group 7">
              <a:extLst>
                <a:ext uri="{FF2B5EF4-FFF2-40B4-BE49-F238E27FC236}">
                  <a16:creationId xmlns:a16="http://schemas.microsoft.com/office/drawing/2014/main" id="{D696EBF9-8AB2-F4FA-7FAE-3BCD3D884CED}"/>
                </a:ext>
              </a:extLst>
            </p:cNvPr>
            <p:cNvGrpSpPr/>
            <p:nvPr userDrawn="1"/>
          </p:nvGrpSpPr>
          <p:grpSpPr>
            <a:xfrm>
              <a:off x="4134283" y="2771991"/>
              <a:ext cx="3923434" cy="1307812"/>
              <a:chOff x="4134283" y="2768888"/>
              <a:chExt cx="3923434" cy="1307812"/>
            </a:xfrm>
          </p:grpSpPr>
          <p:sp>
            <p:nvSpPr>
              <p:cNvPr id="14" name="Arc 47">
                <a:extLst>
                  <a:ext uri="{FF2B5EF4-FFF2-40B4-BE49-F238E27FC236}">
                    <a16:creationId xmlns:a16="http://schemas.microsoft.com/office/drawing/2014/main" id="{4D12145B-7BD1-58A9-8595-5786D4C8288E}"/>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48">
                <a:extLst>
                  <a:ext uri="{FF2B5EF4-FFF2-40B4-BE49-F238E27FC236}">
                    <a16:creationId xmlns:a16="http://schemas.microsoft.com/office/drawing/2014/main" id="{35F410C9-0806-C24E-88F1-F0B46FF46EE8}"/>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49">
                <a:extLst>
                  <a:ext uri="{FF2B5EF4-FFF2-40B4-BE49-F238E27FC236}">
                    <a16:creationId xmlns:a16="http://schemas.microsoft.com/office/drawing/2014/main" id="{5C217920-EEE8-FF60-C8AB-64E1405FB7D1}"/>
                  </a:ext>
                </a:extLst>
              </p:cNvPr>
              <p:cNvSpPr/>
              <p:nvPr userDrawn="1"/>
            </p:nvSpPr>
            <p:spPr>
              <a:xfrm>
                <a:off x="6749906"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9" name="Group 8">
              <a:extLst>
                <a:ext uri="{FF2B5EF4-FFF2-40B4-BE49-F238E27FC236}">
                  <a16:creationId xmlns:a16="http://schemas.microsoft.com/office/drawing/2014/main" id="{EC07D22F-9B24-068A-0853-66329223CF03}"/>
                </a:ext>
              </a:extLst>
            </p:cNvPr>
            <p:cNvGrpSpPr/>
            <p:nvPr userDrawn="1"/>
          </p:nvGrpSpPr>
          <p:grpSpPr>
            <a:xfrm>
              <a:off x="4134283" y="2771991"/>
              <a:ext cx="3923434" cy="1307812"/>
              <a:chOff x="4134283" y="2775094"/>
              <a:chExt cx="3923434" cy="1307812"/>
            </a:xfrm>
          </p:grpSpPr>
          <p:sp>
            <p:nvSpPr>
              <p:cNvPr id="10" name="Arc 9">
                <a:extLst>
                  <a:ext uri="{FF2B5EF4-FFF2-40B4-BE49-F238E27FC236}">
                    <a16:creationId xmlns:a16="http://schemas.microsoft.com/office/drawing/2014/main" id="{F67735F8-5205-EA06-C7D5-B6D58607C979}"/>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11">
                <a:extLst>
                  <a:ext uri="{FF2B5EF4-FFF2-40B4-BE49-F238E27FC236}">
                    <a16:creationId xmlns:a16="http://schemas.microsoft.com/office/drawing/2014/main" id="{3F9BD18F-83E3-0B59-1C8B-CCB9AB85D5A9}"/>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Arc 12">
                <a:extLst>
                  <a:ext uri="{FF2B5EF4-FFF2-40B4-BE49-F238E27FC236}">
                    <a16:creationId xmlns:a16="http://schemas.microsoft.com/office/drawing/2014/main" id="{D1F84C90-514B-343E-5F5B-7AB8ACE9B5CD}"/>
                  </a:ext>
                </a:extLst>
              </p:cNvPr>
              <p:cNvSpPr/>
              <p:nvPr userDrawn="1"/>
            </p:nvSpPr>
            <p:spPr>
              <a:xfrm>
                <a:off x="6749906"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090297" y="2077954"/>
            <a:ext cx="2989578" cy="553099"/>
          </a:xfrm>
          <a:prstGeom prst="rect">
            <a:avLst/>
          </a:prstGeom>
        </p:spPr>
        <p:txBody>
          <a:bodyPr tIns="0" bIns="0" anchor="b">
            <a:noAutofit/>
          </a:bodyPr>
          <a:lstStyle>
            <a:lvl1pPr marL="0" indent="0" algn="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090297" y="2703054"/>
            <a:ext cx="2989578" cy="719417"/>
          </a:xfrm>
          <a:prstGeom prst="rect">
            <a:avLst/>
          </a:prstGeom>
        </p:spPr>
        <p:txBody>
          <a:bodyPr tIns="0" bIns="0">
            <a:noAutofit/>
          </a:bodyPr>
          <a:lstStyle>
            <a:lvl1pPr marL="0" indent="0" algn="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4160928"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0" name="Text Placeholder 29">
            <a:extLst>
              <a:ext uri="{FF2B5EF4-FFF2-40B4-BE49-F238E27FC236}">
                <a16:creationId xmlns:a16="http://schemas.microsoft.com/office/drawing/2014/main" id="{E10C62AC-5F15-FEF7-14F7-69E74FF548BF}"/>
              </a:ext>
            </a:extLst>
          </p:cNvPr>
          <p:cNvSpPr>
            <a:spLocks noGrp="1"/>
          </p:cNvSpPr>
          <p:nvPr>
            <p:ph type="body" sz="quarter" idx="50" hasCustomPrompt="1"/>
          </p:nvPr>
        </p:nvSpPr>
        <p:spPr>
          <a:xfrm>
            <a:off x="5468739"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3" name="Text Placeholder 29">
            <a:extLst>
              <a:ext uri="{FF2B5EF4-FFF2-40B4-BE49-F238E27FC236}">
                <a16:creationId xmlns:a16="http://schemas.microsoft.com/office/drawing/2014/main" id="{261031B1-B982-A042-4CFA-1D2651953B25}"/>
              </a:ext>
            </a:extLst>
          </p:cNvPr>
          <p:cNvSpPr>
            <a:spLocks noGrp="1"/>
          </p:cNvSpPr>
          <p:nvPr>
            <p:ph type="body" sz="quarter" idx="53"/>
          </p:nvPr>
        </p:nvSpPr>
        <p:spPr>
          <a:xfrm>
            <a:off x="8112127" y="2077954"/>
            <a:ext cx="2989578"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4" name="Text Placeholder 29">
            <a:extLst>
              <a:ext uri="{FF2B5EF4-FFF2-40B4-BE49-F238E27FC236}">
                <a16:creationId xmlns:a16="http://schemas.microsoft.com/office/drawing/2014/main" id="{9A88BB22-41E4-5ACD-09E4-4157B024B08C}"/>
              </a:ext>
            </a:extLst>
          </p:cNvPr>
          <p:cNvSpPr>
            <a:spLocks noGrp="1"/>
          </p:cNvSpPr>
          <p:nvPr>
            <p:ph type="body" sz="quarter" idx="54"/>
          </p:nvPr>
        </p:nvSpPr>
        <p:spPr>
          <a:xfrm>
            <a:off x="8112127" y="2703054"/>
            <a:ext cx="2989578" cy="719417"/>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5" name="Text Placeholder 29">
            <a:extLst>
              <a:ext uri="{FF2B5EF4-FFF2-40B4-BE49-F238E27FC236}">
                <a16:creationId xmlns:a16="http://schemas.microsoft.com/office/drawing/2014/main" id="{071D6C45-DAA5-4D1C-9957-40129325EB67}"/>
              </a:ext>
            </a:extLst>
          </p:cNvPr>
          <p:cNvSpPr>
            <a:spLocks noGrp="1"/>
          </p:cNvSpPr>
          <p:nvPr>
            <p:ph type="body" sz="quarter" idx="55" hasCustomPrompt="1"/>
          </p:nvPr>
        </p:nvSpPr>
        <p:spPr>
          <a:xfrm>
            <a:off x="6776551"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4" name="Text Placeholder 29">
            <a:extLst>
              <a:ext uri="{FF2B5EF4-FFF2-40B4-BE49-F238E27FC236}">
                <a16:creationId xmlns:a16="http://schemas.microsoft.com/office/drawing/2014/main" id="{9A4B37EF-352C-7F66-A0C7-B1AAC332DF0B}"/>
              </a:ext>
            </a:extLst>
          </p:cNvPr>
          <p:cNvSpPr>
            <a:spLocks noGrp="1"/>
          </p:cNvSpPr>
          <p:nvPr>
            <p:ph type="body" sz="quarter" idx="48"/>
          </p:nvPr>
        </p:nvSpPr>
        <p:spPr>
          <a:xfrm>
            <a:off x="4601211" y="4640443"/>
            <a:ext cx="2989578"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5" name="Text Placeholder 29">
            <a:extLst>
              <a:ext uri="{FF2B5EF4-FFF2-40B4-BE49-F238E27FC236}">
                <a16:creationId xmlns:a16="http://schemas.microsoft.com/office/drawing/2014/main" id="{8AD0A0A8-C4B1-7D11-7CF8-B6C55DDAF46D}"/>
              </a:ext>
            </a:extLst>
          </p:cNvPr>
          <p:cNvSpPr>
            <a:spLocks noGrp="1"/>
          </p:cNvSpPr>
          <p:nvPr>
            <p:ph type="body" sz="quarter" idx="49"/>
          </p:nvPr>
        </p:nvSpPr>
        <p:spPr>
          <a:xfrm>
            <a:off x="4601211" y="5265543"/>
            <a:ext cx="2989578" cy="719417"/>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Tree>
    <p:extLst>
      <p:ext uri="{BB962C8B-B14F-4D97-AF65-F5344CB8AC3E}">
        <p14:creationId xmlns:p14="http://schemas.microsoft.com/office/powerpoint/2010/main" val="2053735867"/>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meline I60V6">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7D5833C4-DC12-C256-8147-AB2E873090F7}"/>
              </a:ext>
            </a:extLst>
          </p:cNvPr>
          <p:cNvGrpSpPr/>
          <p:nvPr userDrawn="1"/>
        </p:nvGrpSpPr>
        <p:grpSpPr>
          <a:xfrm>
            <a:off x="3423758" y="3111644"/>
            <a:ext cx="5231244" cy="1307812"/>
            <a:chOff x="4134283" y="3357980"/>
            <a:chExt cx="5231244" cy="1307812"/>
          </a:xfrm>
        </p:grpSpPr>
        <p:grpSp>
          <p:nvGrpSpPr>
            <p:cNvPr id="15" name="Group 14">
              <a:extLst>
                <a:ext uri="{FF2B5EF4-FFF2-40B4-BE49-F238E27FC236}">
                  <a16:creationId xmlns:a16="http://schemas.microsoft.com/office/drawing/2014/main" id="{301BCF58-0363-AD55-7706-7577015208AD}"/>
                </a:ext>
              </a:extLst>
            </p:cNvPr>
            <p:cNvGrpSpPr/>
            <p:nvPr userDrawn="1"/>
          </p:nvGrpSpPr>
          <p:grpSpPr>
            <a:xfrm>
              <a:off x="6749905" y="3357980"/>
              <a:ext cx="2615622" cy="1307812"/>
              <a:chOff x="4134283" y="2768888"/>
              <a:chExt cx="2615622" cy="1307812"/>
            </a:xfrm>
          </p:grpSpPr>
          <p:sp>
            <p:nvSpPr>
              <p:cNvPr id="27" name="Arc 47">
                <a:extLst>
                  <a:ext uri="{FF2B5EF4-FFF2-40B4-BE49-F238E27FC236}">
                    <a16:creationId xmlns:a16="http://schemas.microsoft.com/office/drawing/2014/main" id="{1BF9A4E5-A19D-055D-8E75-99214E96ED1B}"/>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8" name="Arc 48">
                <a:extLst>
                  <a:ext uri="{FF2B5EF4-FFF2-40B4-BE49-F238E27FC236}">
                    <a16:creationId xmlns:a16="http://schemas.microsoft.com/office/drawing/2014/main" id="{5CC87E2F-50E6-39DD-CDFC-305C19C07B98}"/>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7" name="Group 16">
              <a:extLst>
                <a:ext uri="{FF2B5EF4-FFF2-40B4-BE49-F238E27FC236}">
                  <a16:creationId xmlns:a16="http://schemas.microsoft.com/office/drawing/2014/main" id="{8E84A738-0246-4B22-A768-845597DB34B1}"/>
                </a:ext>
              </a:extLst>
            </p:cNvPr>
            <p:cNvGrpSpPr/>
            <p:nvPr userDrawn="1"/>
          </p:nvGrpSpPr>
          <p:grpSpPr>
            <a:xfrm>
              <a:off x="4134283" y="3357980"/>
              <a:ext cx="2615622" cy="1307812"/>
              <a:chOff x="4134283" y="2768888"/>
              <a:chExt cx="2615622" cy="1307812"/>
            </a:xfrm>
          </p:grpSpPr>
          <p:sp>
            <p:nvSpPr>
              <p:cNvPr id="25" name="Arc 47">
                <a:extLst>
                  <a:ext uri="{FF2B5EF4-FFF2-40B4-BE49-F238E27FC236}">
                    <a16:creationId xmlns:a16="http://schemas.microsoft.com/office/drawing/2014/main" id="{05BC3C8F-7B44-2BED-6193-E93BB9B72472}"/>
                  </a:ext>
                </a:extLst>
              </p:cNvPr>
              <p:cNvSpPr/>
              <p:nvPr userDrawn="1"/>
            </p:nvSpPr>
            <p:spPr>
              <a:xfrm>
                <a:off x="4134283"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6" name="Arc 48">
                <a:extLst>
                  <a:ext uri="{FF2B5EF4-FFF2-40B4-BE49-F238E27FC236}">
                    <a16:creationId xmlns:a16="http://schemas.microsoft.com/office/drawing/2014/main" id="{8F3EF4B7-90AB-C7DA-B8CB-018463EB1B1D}"/>
                  </a:ext>
                </a:extLst>
              </p:cNvPr>
              <p:cNvSpPr/>
              <p:nvPr userDrawn="1"/>
            </p:nvSpPr>
            <p:spPr>
              <a:xfrm flipV="1">
                <a:off x="5442094" y="2768888"/>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8" name="Group 17">
              <a:extLst>
                <a:ext uri="{FF2B5EF4-FFF2-40B4-BE49-F238E27FC236}">
                  <a16:creationId xmlns:a16="http://schemas.microsoft.com/office/drawing/2014/main" id="{89FB1F07-E1F7-E735-3584-493086F95515}"/>
                </a:ext>
              </a:extLst>
            </p:cNvPr>
            <p:cNvGrpSpPr/>
            <p:nvPr userDrawn="1"/>
          </p:nvGrpSpPr>
          <p:grpSpPr>
            <a:xfrm>
              <a:off x="4134283" y="3357980"/>
              <a:ext cx="2615622" cy="1307812"/>
              <a:chOff x="4134283" y="2775094"/>
              <a:chExt cx="2615622" cy="1307812"/>
            </a:xfrm>
          </p:grpSpPr>
          <p:sp>
            <p:nvSpPr>
              <p:cNvPr id="23" name="Arc 22">
                <a:extLst>
                  <a:ext uri="{FF2B5EF4-FFF2-40B4-BE49-F238E27FC236}">
                    <a16:creationId xmlns:a16="http://schemas.microsoft.com/office/drawing/2014/main" id="{D0384BA1-F92B-41F3-C1AE-23727B73848C}"/>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4" name="Arc 23">
                <a:extLst>
                  <a:ext uri="{FF2B5EF4-FFF2-40B4-BE49-F238E27FC236}">
                    <a16:creationId xmlns:a16="http://schemas.microsoft.com/office/drawing/2014/main" id="{5EBDB500-C547-2D2E-C1E5-DA481BCDCED5}"/>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nvGrpSpPr>
            <p:cNvPr id="19" name="Group 18">
              <a:extLst>
                <a:ext uri="{FF2B5EF4-FFF2-40B4-BE49-F238E27FC236}">
                  <a16:creationId xmlns:a16="http://schemas.microsoft.com/office/drawing/2014/main" id="{E836FD13-85D3-B050-415C-DA5E49AA432F}"/>
                </a:ext>
              </a:extLst>
            </p:cNvPr>
            <p:cNvGrpSpPr/>
            <p:nvPr userDrawn="1"/>
          </p:nvGrpSpPr>
          <p:grpSpPr>
            <a:xfrm>
              <a:off x="6749905" y="3357980"/>
              <a:ext cx="2615622" cy="1307812"/>
              <a:chOff x="4134283" y="2775094"/>
              <a:chExt cx="2615622" cy="1307812"/>
            </a:xfrm>
          </p:grpSpPr>
          <p:sp>
            <p:nvSpPr>
              <p:cNvPr id="20" name="Arc 19">
                <a:extLst>
                  <a:ext uri="{FF2B5EF4-FFF2-40B4-BE49-F238E27FC236}">
                    <a16:creationId xmlns:a16="http://schemas.microsoft.com/office/drawing/2014/main" id="{17EDC98A-FAF8-1636-961C-0E3CB7409E03}"/>
                  </a:ext>
                </a:extLst>
              </p:cNvPr>
              <p:cNvSpPr/>
              <p:nvPr userDrawn="1"/>
            </p:nvSpPr>
            <p:spPr>
              <a:xfrm>
                <a:off x="4134283" y="2775094"/>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Arc 21">
                <a:extLst>
                  <a:ext uri="{FF2B5EF4-FFF2-40B4-BE49-F238E27FC236}">
                    <a16:creationId xmlns:a16="http://schemas.microsoft.com/office/drawing/2014/main" id="{52C6782D-6669-5C6D-6338-0D1D8E749EFB}"/>
                  </a:ext>
                </a:extLst>
              </p:cNvPr>
              <p:cNvSpPr/>
              <p:nvPr userDrawn="1"/>
            </p:nvSpPr>
            <p:spPr>
              <a:xfrm flipV="1">
                <a:off x="5442094" y="2775094"/>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gr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760807" y="2946490"/>
            <a:ext cx="2526766" cy="553099"/>
          </a:xfrm>
          <a:prstGeom prst="rect">
            <a:avLst/>
          </a:prstGeom>
        </p:spPr>
        <p:txBody>
          <a:bodyPr tIns="0" bIns="0" anchor="b">
            <a:noAutofit/>
          </a:bodyPr>
          <a:lstStyle>
            <a:lvl1pPr marL="0" indent="0" algn="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760807" y="3571590"/>
            <a:ext cx="2526766" cy="972433"/>
          </a:xfrm>
          <a:prstGeom prst="rect">
            <a:avLst/>
          </a:prstGeom>
        </p:spPr>
        <p:txBody>
          <a:bodyPr tIns="0" bIns="0">
            <a:noAutofit/>
          </a:bodyPr>
          <a:lstStyle>
            <a:lvl1pPr marL="0" indent="0" algn="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3" name="Text Placeholder 29">
            <a:extLst>
              <a:ext uri="{FF2B5EF4-FFF2-40B4-BE49-F238E27FC236}">
                <a16:creationId xmlns:a16="http://schemas.microsoft.com/office/drawing/2014/main" id="{261031B1-B982-A042-4CFA-1D2651953B25}"/>
              </a:ext>
            </a:extLst>
          </p:cNvPr>
          <p:cNvSpPr>
            <a:spLocks noGrp="1"/>
          </p:cNvSpPr>
          <p:nvPr>
            <p:ph type="body" sz="quarter" idx="53"/>
          </p:nvPr>
        </p:nvSpPr>
        <p:spPr>
          <a:xfrm>
            <a:off x="5429903" y="1441696"/>
            <a:ext cx="2526766"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64" name="Text Placeholder 29">
            <a:extLst>
              <a:ext uri="{FF2B5EF4-FFF2-40B4-BE49-F238E27FC236}">
                <a16:creationId xmlns:a16="http://schemas.microsoft.com/office/drawing/2014/main" id="{9A88BB22-41E4-5ACD-09E4-4157B024B08C}"/>
              </a:ext>
            </a:extLst>
          </p:cNvPr>
          <p:cNvSpPr>
            <a:spLocks noGrp="1"/>
          </p:cNvSpPr>
          <p:nvPr>
            <p:ph type="body" sz="quarter" idx="54"/>
          </p:nvPr>
        </p:nvSpPr>
        <p:spPr>
          <a:xfrm>
            <a:off x="5429903" y="2066796"/>
            <a:ext cx="2526766" cy="972433"/>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4" name="Text Placeholder 29">
            <a:extLst>
              <a:ext uri="{FF2B5EF4-FFF2-40B4-BE49-F238E27FC236}">
                <a16:creationId xmlns:a16="http://schemas.microsoft.com/office/drawing/2014/main" id="{9A4B37EF-352C-7F66-A0C7-B1AAC332DF0B}"/>
              </a:ext>
            </a:extLst>
          </p:cNvPr>
          <p:cNvSpPr>
            <a:spLocks noGrp="1"/>
          </p:cNvSpPr>
          <p:nvPr>
            <p:ph type="body" sz="quarter" idx="48"/>
          </p:nvPr>
        </p:nvSpPr>
        <p:spPr>
          <a:xfrm>
            <a:off x="4124015" y="4596925"/>
            <a:ext cx="2526766" cy="553099"/>
          </a:xfrm>
          <a:prstGeom prst="rect">
            <a:avLst/>
          </a:prstGeom>
        </p:spPr>
        <p:txBody>
          <a:bodyPr tIns="0" bIns="0" anchor="b">
            <a:noAutofit/>
          </a:bodyPr>
          <a:lstStyle>
            <a:lvl1pPr marL="0" indent="0" algn="ctr">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5" name="Text Placeholder 29">
            <a:extLst>
              <a:ext uri="{FF2B5EF4-FFF2-40B4-BE49-F238E27FC236}">
                <a16:creationId xmlns:a16="http://schemas.microsoft.com/office/drawing/2014/main" id="{8AD0A0A8-C4B1-7D11-7CF8-B6C55DDAF46D}"/>
              </a:ext>
            </a:extLst>
          </p:cNvPr>
          <p:cNvSpPr>
            <a:spLocks noGrp="1"/>
          </p:cNvSpPr>
          <p:nvPr>
            <p:ph type="body" sz="quarter" idx="49"/>
          </p:nvPr>
        </p:nvSpPr>
        <p:spPr>
          <a:xfrm>
            <a:off x="4124015" y="5222025"/>
            <a:ext cx="2526766" cy="972433"/>
          </a:xfrm>
          <a:prstGeom prst="rect">
            <a:avLst/>
          </a:prstGeom>
        </p:spPr>
        <p:txBody>
          <a:bodyPr tIns="0" bIns="0">
            <a:noAutofit/>
          </a:bodyPr>
          <a:lstStyle>
            <a:lvl1pPr marL="0" indent="0" algn="ctr">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6" name="Text Placeholder 29">
            <a:extLst>
              <a:ext uri="{FF2B5EF4-FFF2-40B4-BE49-F238E27FC236}">
                <a16:creationId xmlns:a16="http://schemas.microsoft.com/office/drawing/2014/main" id="{9F88D094-280F-4883-8661-9A0BF47D066B}"/>
              </a:ext>
            </a:extLst>
          </p:cNvPr>
          <p:cNvSpPr>
            <a:spLocks noGrp="1"/>
          </p:cNvSpPr>
          <p:nvPr>
            <p:ph type="body" sz="quarter" idx="58"/>
          </p:nvPr>
        </p:nvSpPr>
        <p:spPr>
          <a:xfrm>
            <a:off x="8901380" y="2946490"/>
            <a:ext cx="2526766" cy="553099"/>
          </a:xfrm>
          <a:prstGeom prst="rect">
            <a:avLst/>
          </a:prstGeom>
        </p:spPr>
        <p:txBody>
          <a:bodyPr tIns="0" bIns="0" anchor="b">
            <a:noAutofit/>
          </a:bodyPr>
          <a:lstStyle>
            <a:lvl1pPr marL="0" indent="0" algn="l">
              <a:buNone/>
              <a:defRPr sz="18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77" name="Text Placeholder 29">
            <a:extLst>
              <a:ext uri="{FF2B5EF4-FFF2-40B4-BE49-F238E27FC236}">
                <a16:creationId xmlns:a16="http://schemas.microsoft.com/office/drawing/2014/main" id="{A9F31ADB-E84D-0E5A-C855-7382535346A9}"/>
              </a:ext>
            </a:extLst>
          </p:cNvPr>
          <p:cNvSpPr>
            <a:spLocks noGrp="1"/>
          </p:cNvSpPr>
          <p:nvPr>
            <p:ph type="body" sz="quarter" idx="59"/>
          </p:nvPr>
        </p:nvSpPr>
        <p:spPr>
          <a:xfrm>
            <a:off x="8901380" y="3571590"/>
            <a:ext cx="2526766" cy="972433"/>
          </a:xfrm>
          <a:prstGeom prst="rect">
            <a:avLst/>
          </a:prstGeom>
        </p:spPr>
        <p:txBody>
          <a:bodyPr tIns="0" bIns="0">
            <a:noAutofit/>
          </a:bodyPr>
          <a:lstStyle>
            <a:lvl1pPr marL="0" indent="0" algn="l">
              <a:buNone/>
              <a:defRPr sz="16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3447663"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0" name="Text Placeholder 29">
            <a:extLst>
              <a:ext uri="{FF2B5EF4-FFF2-40B4-BE49-F238E27FC236}">
                <a16:creationId xmlns:a16="http://schemas.microsoft.com/office/drawing/2014/main" id="{E10C62AC-5F15-FEF7-14F7-69E74FF548BF}"/>
              </a:ext>
            </a:extLst>
          </p:cNvPr>
          <p:cNvSpPr>
            <a:spLocks noGrp="1"/>
          </p:cNvSpPr>
          <p:nvPr>
            <p:ph type="body" sz="quarter" idx="50" hasCustomPrompt="1"/>
          </p:nvPr>
        </p:nvSpPr>
        <p:spPr>
          <a:xfrm>
            <a:off x="4756949"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5" name="Text Placeholder 29">
            <a:extLst>
              <a:ext uri="{FF2B5EF4-FFF2-40B4-BE49-F238E27FC236}">
                <a16:creationId xmlns:a16="http://schemas.microsoft.com/office/drawing/2014/main" id="{071D6C45-DAA5-4D1C-9957-40129325EB67}"/>
              </a:ext>
            </a:extLst>
          </p:cNvPr>
          <p:cNvSpPr>
            <a:spLocks noGrp="1"/>
          </p:cNvSpPr>
          <p:nvPr>
            <p:ph type="body" sz="quarter" idx="55" hasCustomPrompt="1"/>
          </p:nvPr>
        </p:nvSpPr>
        <p:spPr>
          <a:xfrm>
            <a:off x="6066235"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70" name="Text Placeholder 29">
            <a:extLst>
              <a:ext uri="{FF2B5EF4-FFF2-40B4-BE49-F238E27FC236}">
                <a16:creationId xmlns:a16="http://schemas.microsoft.com/office/drawing/2014/main" id="{32E39F6E-5616-1EC7-DA06-FA903B0B9CC4}"/>
              </a:ext>
            </a:extLst>
          </p:cNvPr>
          <p:cNvSpPr>
            <a:spLocks noGrp="1"/>
          </p:cNvSpPr>
          <p:nvPr>
            <p:ph type="body" sz="quarter" idx="60" hasCustomPrompt="1"/>
          </p:nvPr>
        </p:nvSpPr>
        <p:spPr>
          <a:xfrm>
            <a:off x="7375521" y="3609181"/>
            <a:ext cx="1260000" cy="312739"/>
          </a:xfrm>
          <a:prstGeom prst="rect">
            <a:avLst/>
          </a:prstGeom>
        </p:spPr>
        <p:txBody>
          <a:bodyPr tIns="0" bIns="0" anchor="ctr">
            <a:noAutofit/>
          </a:bodyPr>
          <a:lstStyle>
            <a:lvl1pPr marL="0" indent="0" algn="ctr">
              <a:buNone/>
              <a:defRPr sz="17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3182925318"/>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meline I60V7">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FE2AD4A-FFA7-E356-533B-3682CE748F60}"/>
              </a:ext>
            </a:extLst>
          </p:cNvPr>
          <p:cNvGrpSpPr/>
          <p:nvPr userDrawn="1"/>
        </p:nvGrpSpPr>
        <p:grpSpPr>
          <a:xfrm>
            <a:off x="2750272" y="3111644"/>
            <a:ext cx="6539055" cy="1307812"/>
            <a:chOff x="3480378" y="3357980"/>
            <a:chExt cx="6539055" cy="1307812"/>
          </a:xfrm>
        </p:grpSpPr>
        <p:sp>
          <p:nvSpPr>
            <p:cNvPr id="12" name="Arc 47">
              <a:extLst>
                <a:ext uri="{FF2B5EF4-FFF2-40B4-BE49-F238E27FC236}">
                  <a16:creationId xmlns:a16="http://schemas.microsoft.com/office/drawing/2014/main" id="{5ADE87A4-1E17-504F-FC08-4E5317FA8905}"/>
                </a:ext>
              </a:extLst>
            </p:cNvPr>
            <p:cNvSpPr/>
            <p:nvPr userDrawn="1"/>
          </p:nvSpPr>
          <p:spPr>
            <a:xfrm>
              <a:off x="871162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Arc 47">
              <a:extLst>
                <a:ext uri="{FF2B5EF4-FFF2-40B4-BE49-F238E27FC236}">
                  <a16:creationId xmlns:a16="http://schemas.microsoft.com/office/drawing/2014/main" id="{58CDE690-F1D3-A2E1-1A15-211FF078FDDB}"/>
                </a:ext>
              </a:extLst>
            </p:cNvPr>
            <p:cNvSpPr/>
            <p:nvPr userDrawn="1"/>
          </p:nvSpPr>
          <p:spPr>
            <a:xfrm>
              <a:off x="6096000"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Arc 48">
              <a:extLst>
                <a:ext uri="{FF2B5EF4-FFF2-40B4-BE49-F238E27FC236}">
                  <a16:creationId xmlns:a16="http://schemas.microsoft.com/office/drawing/2014/main" id="{98761B8C-B84E-693F-B36F-FB9CE49972F3}"/>
                </a:ext>
              </a:extLst>
            </p:cNvPr>
            <p:cNvSpPr/>
            <p:nvPr userDrawn="1"/>
          </p:nvSpPr>
          <p:spPr>
            <a:xfrm flipV="1">
              <a:off x="7403811"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5" name="Arc 47">
              <a:extLst>
                <a:ext uri="{FF2B5EF4-FFF2-40B4-BE49-F238E27FC236}">
                  <a16:creationId xmlns:a16="http://schemas.microsoft.com/office/drawing/2014/main" id="{1D5F6001-25C6-ED50-DAA0-C9A450EADBDD}"/>
                </a:ext>
              </a:extLst>
            </p:cNvPr>
            <p:cNvSpPr/>
            <p:nvPr userDrawn="1"/>
          </p:nvSpPr>
          <p:spPr>
            <a:xfrm>
              <a:off x="3480378"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48">
              <a:extLst>
                <a:ext uri="{FF2B5EF4-FFF2-40B4-BE49-F238E27FC236}">
                  <a16:creationId xmlns:a16="http://schemas.microsoft.com/office/drawing/2014/main" id="{0DB28EB5-007D-E1A3-1B43-13A6960317E9}"/>
                </a:ext>
              </a:extLst>
            </p:cNvPr>
            <p:cNvSpPr/>
            <p:nvPr userDrawn="1"/>
          </p:nvSpPr>
          <p:spPr>
            <a:xfrm flipV="1">
              <a:off x="4788189"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Arc 17">
              <a:extLst>
                <a:ext uri="{FF2B5EF4-FFF2-40B4-BE49-F238E27FC236}">
                  <a16:creationId xmlns:a16="http://schemas.microsoft.com/office/drawing/2014/main" id="{B5A7E809-373A-B623-3766-CF30FDAA10EB}"/>
                </a:ext>
              </a:extLst>
            </p:cNvPr>
            <p:cNvSpPr/>
            <p:nvPr userDrawn="1"/>
          </p:nvSpPr>
          <p:spPr>
            <a:xfrm>
              <a:off x="3480378"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9" name="Arc 18">
              <a:extLst>
                <a:ext uri="{FF2B5EF4-FFF2-40B4-BE49-F238E27FC236}">
                  <a16:creationId xmlns:a16="http://schemas.microsoft.com/office/drawing/2014/main" id="{93CEF93B-B80E-035A-FF60-EEF1EF615D77}"/>
                </a:ext>
              </a:extLst>
            </p:cNvPr>
            <p:cNvSpPr/>
            <p:nvPr userDrawn="1"/>
          </p:nvSpPr>
          <p:spPr>
            <a:xfrm flipV="1">
              <a:off x="4788189"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0" name="Arc 19">
              <a:extLst>
                <a:ext uri="{FF2B5EF4-FFF2-40B4-BE49-F238E27FC236}">
                  <a16:creationId xmlns:a16="http://schemas.microsoft.com/office/drawing/2014/main" id="{BAFB1B3D-BB79-C97B-8395-4A58A130AAD1}"/>
                </a:ext>
              </a:extLst>
            </p:cNvPr>
            <p:cNvSpPr/>
            <p:nvPr userDrawn="1"/>
          </p:nvSpPr>
          <p:spPr>
            <a:xfrm>
              <a:off x="6096000"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Arc 21">
              <a:extLst>
                <a:ext uri="{FF2B5EF4-FFF2-40B4-BE49-F238E27FC236}">
                  <a16:creationId xmlns:a16="http://schemas.microsoft.com/office/drawing/2014/main" id="{5058C121-2A3B-AC59-790A-F454E0E4910D}"/>
                </a:ext>
              </a:extLst>
            </p:cNvPr>
            <p:cNvSpPr/>
            <p:nvPr userDrawn="1"/>
          </p:nvSpPr>
          <p:spPr>
            <a:xfrm flipV="1">
              <a:off x="7403811"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Arc 22">
              <a:extLst>
                <a:ext uri="{FF2B5EF4-FFF2-40B4-BE49-F238E27FC236}">
                  <a16:creationId xmlns:a16="http://schemas.microsoft.com/office/drawing/2014/main" id="{64F625EA-4806-1F64-7CEA-1D02E08887B3}"/>
                </a:ext>
              </a:extLst>
            </p:cNvPr>
            <p:cNvSpPr/>
            <p:nvPr userDrawn="1"/>
          </p:nvSpPr>
          <p:spPr>
            <a:xfrm>
              <a:off x="871162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2401423" y="1507452"/>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2401423" y="2058171"/>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2774178"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63" name="Text Placeholder 29">
            <a:extLst>
              <a:ext uri="{FF2B5EF4-FFF2-40B4-BE49-F238E27FC236}">
                <a16:creationId xmlns:a16="http://schemas.microsoft.com/office/drawing/2014/main" id="{C5DD8546-7846-83DD-C69C-139A5A7F21FE}"/>
              </a:ext>
            </a:extLst>
          </p:cNvPr>
          <p:cNvSpPr>
            <a:spLocks noGrp="1"/>
          </p:cNvSpPr>
          <p:nvPr>
            <p:ph type="body" sz="quarter" idx="48"/>
          </p:nvPr>
        </p:nvSpPr>
        <p:spPr>
          <a:xfrm>
            <a:off x="3706574" y="4552265"/>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4" name="Text Placeholder 29">
            <a:extLst>
              <a:ext uri="{FF2B5EF4-FFF2-40B4-BE49-F238E27FC236}">
                <a16:creationId xmlns:a16="http://schemas.microsoft.com/office/drawing/2014/main" id="{F16E4A49-2C01-191F-8326-F61D104B88EC}"/>
              </a:ext>
            </a:extLst>
          </p:cNvPr>
          <p:cNvSpPr>
            <a:spLocks noGrp="1"/>
          </p:cNvSpPr>
          <p:nvPr>
            <p:ph type="body" sz="quarter" idx="49"/>
          </p:nvPr>
        </p:nvSpPr>
        <p:spPr>
          <a:xfrm>
            <a:off x="3706574" y="5102984"/>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5" name="Text Placeholder 29">
            <a:extLst>
              <a:ext uri="{FF2B5EF4-FFF2-40B4-BE49-F238E27FC236}">
                <a16:creationId xmlns:a16="http://schemas.microsoft.com/office/drawing/2014/main" id="{B5F67B93-A329-BE6A-41F1-59E419F2B5B9}"/>
              </a:ext>
            </a:extLst>
          </p:cNvPr>
          <p:cNvSpPr>
            <a:spLocks noGrp="1"/>
          </p:cNvSpPr>
          <p:nvPr>
            <p:ph type="body" sz="quarter" idx="50" hasCustomPrompt="1"/>
          </p:nvPr>
        </p:nvSpPr>
        <p:spPr>
          <a:xfrm>
            <a:off x="4081989"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68" name="Text Placeholder 29">
            <a:extLst>
              <a:ext uri="{FF2B5EF4-FFF2-40B4-BE49-F238E27FC236}">
                <a16:creationId xmlns:a16="http://schemas.microsoft.com/office/drawing/2014/main" id="{48A5C6E0-43E1-EBAC-3627-302E662E8650}"/>
              </a:ext>
            </a:extLst>
          </p:cNvPr>
          <p:cNvSpPr>
            <a:spLocks noGrp="1"/>
          </p:cNvSpPr>
          <p:nvPr>
            <p:ph type="body" sz="quarter" idx="53"/>
          </p:nvPr>
        </p:nvSpPr>
        <p:spPr>
          <a:xfrm>
            <a:off x="5011725" y="1507452"/>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69" name="Text Placeholder 29">
            <a:extLst>
              <a:ext uri="{FF2B5EF4-FFF2-40B4-BE49-F238E27FC236}">
                <a16:creationId xmlns:a16="http://schemas.microsoft.com/office/drawing/2014/main" id="{92ADEB34-3562-FF59-B5E4-127C5221B69D}"/>
              </a:ext>
            </a:extLst>
          </p:cNvPr>
          <p:cNvSpPr>
            <a:spLocks noGrp="1"/>
          </p:cNvSpPr>
          <p:nvPr>
            <p:ph type="body" sz="quarter" idx="54"/>
          </p:nvPr>
        </p:nvSpPr>
        <p:spPr>
          <a:xfrm>
            <a:off x="5011725" y="2058171"/>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0" name="Text Placeholder 29">
            <a:extLst>
              <a:ext uri="{FF2B5EF4-FFF2-40B4-BE49-F238E27FC236}">
                <a16:creationId xmlns:a16="http://schemas.microsoft.com/office/drawing/2014/main" id="{AEB128F4-BE54-8A4E-8B71-C822615400B1}"/>
              </a:ext>
            </a:extLst>
          </p:cNvPr>
          <p:cNvSpPr>
            <a:spLocks noGrp="1"/>
          </p:cNvSpPr>
          <p:nvPr>
            <p:ph type="body" sz="quarter" idx="55" hasCustomPrompt="1"/>
          </p:nvPr>
        </p:nvSpPr>
        <p:spPr>
          <a:xfrm>
            <a:off x="5389800"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73" name="Text Placeholder 29">
            <a:extLst>
              <a:ext uri="{FF2B5EF4-FFF2-40B4-BE49-F238E27FC236}">
                <a16:creationId xmlns:a16="http://schemas.microsoft.com/office/drawing/2014/main" id="{F761310B-EE7F-0F87-C86E-E6D63D440E48}"/>
              </a:ext>
            </a:extLst>
          </p:cNvPr>
          <p:cNvSpPr>
            <a:spLocks noGrp="1"/>
          </p:cNvSpPr>
          <p:nvPr>
            <p:ph type="body" sz="quarter" idx="58"/>
          </p:nvPr>
        </p:nvSpPr>
        <p:spPr>
          <a:xfrm>
            <a:off x="6316876" y="4552265"/>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4" name="Text Placeholder 29">
            <a:extLst>
              <a:ext uri="{FF2B5EF4-FFF2-40B4-BE49-F238E27FC236}">
                <a16:creationId xmlns:a16="http://schemas.microsoft.com/office/drawing/2014/main" id="{22D679C5-9724-078D-4FB9-33695B27C36A}"/>
              </a:ext>
            </a:extLst>
          </p:cNvPr>
          <p:cNvSpPr>
            <a:spLocks noGrp="1"/>
          </p:cNvSpPr>
          <p:nvPr>
            <p:ph type="body" sz="quarter" idx="59"/>
          </p:nvPr>
        </p:nvSpPr>
        <p:spPr>
          <a:xfrm>
            <a:off x="6316876" y="5102984"/>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5" name="Text Placeholder 29">
            <a:extLst>
              <a:ext uri="{FF2B5EF4-FFF2-40B4-BE49-F238E27FC236}">
                <a16:creationId xmlns:a16="http://schemas.microsoft.com/office/drawing/2014/main" id="{6B7B7D1C-51CE-D9FF-4225-896F49CA329F}"/>
              </a:ext>
            </a:extLst>
          </p:cNvPr>
          <p:cNvSpPr>
            <a:spLocks noGrp="1"/>
          </p:cNvSpPr>
          <p:nvPr>
            <p:ph type="body" sz="quarter" idx="60" hasCustomPrompt="1"/>
          </p:nvPr>
        </p:nvSpPr>
        <p:spPr>
          <a:xfrm>
            <a:off x="6697611"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78" name="Text Placeholder 29">
            <a:extLst>
              <a:ext uri="{FF2B5EF4-FFF2-40B4-BE49-F238E27FC236}">
                <a16:creationId xmlns:a16="http://schemas.microsoft.com/office/drawing/2014/main" id="{C9739B77-26F8-B08C-60D1-B8A8F10A4102}"/>
              </a:ext>
            </a:extLst>
          </p:cNvPr>
          <p:cNvSpPr>
            <a:spLocks noGrp="1"/>
          </p:cNvSpPr>
          <p:nvPr>
            <p:ph type="body" sz="quarter" idx="63"/>
          </p:nvPr>
        </p:nvSpPr>
        <p:spPr>
          <a:xfrm>
            <a:off x="7622026" y="1507452"/>
            <a:ext cx="2034264" cy="478718"/>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79" name="Text Placeholder 29">
            <a:extLst>
              <a:ext uri="{FF2B5EF4-FFF2-40B4-BE49-F238E27FC236}">
                <a16:creationId xmlns:a16="http://schemas.microsoft.com/office/drawing/2014/main" id="{58402617-6AC8-711D-F79A-1D2968B5E9FF}"/>
              </a:ext>
            </a:extLst>
          </p:cNvPr>
          <p:cNvSpPr>
            <a:spLocks noGrp="1"/>
          </p:cNvSpPr>
          <p:nvPr>
            <p:ph type="body" sz="quarter" idx="64"/>
          </p:nvPr>
        </p:nvSpPr>
        <p:spPr>
          <a:xfrm>
            <a:off x="7622026" y="2058171"/>
            <a:ext cx="2034264" cy="890030"/>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80" name="Text Placeholder 29">
            <a:extLst>
              <a:ext uri="{FF2B5EF4-FFF2-40B4-BE49-F238E27FC236}">
                <a16:creationId xmlns:a16="http://schemas.microsoft.com/office/drawing/2014/main" id="{EEF0B2A5-748A-C294-5F9B-7654A8F55050}"/>
              </a:ext>
            </a:extLst>
          </p:cNvPr>
          <p:cNvSpPr>
            <a:spLocks noGrp="1"/>
          </p:cNvSpPr>
          <p:nvPr>
            <p:ph type="body" sz="quarter" idx="65" hasCustomPrompt="1"/>
          </p:nvPr>
        </p:nvSpPr>
        <p:spPr>
          <a:xfrm>
            <a:off x="8005421"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2428473380"/>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meline I60V8">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B3C0172F-B0C5-5179-7441-64802A951866}"/>
              </a:ext>
            </a:extLst>
          </p:cNvPr>
          <p:cNvGrpSpPr/>
          <p:nvPr userDrawn="1"/>
        </p:nvGrpSpPr>
        <p:grpSpPr>
          <a:xfrm>
            <a:off x="2105892" y="3111644"/>
            <a:ext cx="7846866" cy="1307812"/>
            <a:chOff x="2105892" y="3357980"/>
            <a:chExt cx="7846866" cy="1307812"/>
          </a:xfrm>
        </p:grpSpPr>
        <p:sp>
          <p:nvSpPr>
            <p:cNvPr id="8" name="Arc 48">
              <a:extLst>
                <a:ext uri="{FF2B5EF4-FFF2-40B4-BE49-F238E27FC236}">
                  <a16:creationId xmlns:a16="http://schemas.microsoft.com/office/drawing/2014/main" id="{9A253063-EE6B-D083-6F61-BBE64C38960B}"/>
                </a:ext>
              </a:extLst>
            </p:cNvPr>
            <p:cNvSpPr/>
            <p:nvPr userDrawn="1"/>
          </p:nvSpPr>
          <p:spPr>
            <a:xfrm flipV="1">
              <a:off x="8644947"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Arc 47">
              <a:extLst>
                <a:ext uri="{FF2B5EF4-FFF2-40B4-BE49-F238E27FC236}">
                  <a16:creationId xmlns:a16="http://schemas.microsoft.com/office/drawing/2014/main" id="{4EDBEE68-316F-FC47-07A7-0FAC8903F7DA}"/>
                </a:ext>
              </a:extLst>
            </p:cNvPr>
            <p:cNvSpPr/>
            <p:nvPr userDrawn="1"/>
          </p:nvSpPr>
          <p:spPr>
            <a:xfrm>
              <a:off x="7337136"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Arc 47">
              <a:extLst>
                <a:ext uri="{FF2B5EF4-FFF2-40B4-BE49-F238E27FC236}">
                  <a16:creationId xmlns:a16="http://schemas.microsoft.com/office/drawing/2014/main" id="{1EFE890F-CEFD-D528-19D9-E4CBFABB117D}"/>
                </a:ext>
              </a:extLst>
            </p:cNvPr>
            <p:cNvSpPr/>
            <p:nvPr userDrawn="1"/>
          </p:nvSpPr>
          <p:spPr>
            <a:xfrm>
              <a:off x="4721514"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7" name="Arc 48">
              <a:extLst>
                <a:ext uri="{FF2B5EF4-FFF2-40B4-BE49-F238E27FC236}">
                  <a16:creationId xmlns:a16="http://schemas.microsoft.com/office/drawing/2014/main" id="{A57667EE-D2C4-239A-030B-7C8B4BBAF00B}"/>
                </a:ext>
              </a:extLst>
            </p:cNvPr>
            <p:cNvSpPr/>
            <p:nvPr userDrawn="1"/>
          </p:nvSpPr>
          <p:spPr>
            <a:xfrm flipV="1">
              <a:off x="6029325"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Arc 47">
              <a:extLst>
                <a:ext uri="{FF2B5EF4-FFF2-40B4-BE49-F238E27FC236}">
                  <a16:creationId xmlns:a16="http://schemas.microsoft.com/office/drawing/2014/main" id="{00C81707-9191-4714-D517-44546ED45566}"/>
                </a:ext>
              </a:extLst>
            </p:cNvPr>
            <p:cNvSpPr/>
            <p:nvPr userDrawn="1"/>
          </p:nvSpPr>
          <p:spPr>
            <a:xfrm>
              <a:off x="2105892"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3" name="Arc 48">
              <a:extLst>
                <a:ext uri="{FF2B5EF4-FFF2-40B4-BE49-F238E27FC236}">
                  <a16:creationId xmlns:a16="http://schemas.microsoft.com/office/drawing/2014/main" id="{7FBC14EA-9CCC-BEEB-B54C-53700C77D219}"/>
                </a:ext>
              </a:extLst>
            </p:cNvPr>
            <p:cNvSpPr/>
            <p:nvPr userDrawn="1"/>
          </p:nvSpPr>
          <p:spPr>
            <a:xfrm flipV="1">
              <a:off x="3413703" y="3357980"/>
              <a:ext cx="1307811" cy="1307812"/>
            </a:xfrm>
            <a:prstGeom prst="ellipse">
              <a:avLst/>
            </a:prstGeom>
            <a:ln w="571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dirty="0"/>
            </a:p>
          </p:txBody>
        </p:sp>
        <p:sp>
          <p:nvSpPr>
            <p:cNvPr id="24" name="Arc 23">
              <a:extLst>
                <a:ext uri="{FF2B5EF4-FFF2-40B4-BE49-F238E27FC236}">
                  <a16:creationId xmlns:a16="http://schemas.microsoft.com/office/drawing/2014/main" id="{B35155D2-A2D3-10AB-5EF6-072F8751001D}"/>
                </a:ext>
              </a:extLst>
            </p:cNvPr>
            <p:cNvSpPr/>
            <p:nvPr userDrawn="1"/>
          </p:nvSpPr>
          <p:spPr>
            <a:xfrm>
              <a:off x="2105892"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5" name="Arc 24">
              <a:extLst>
                <a:ext uri="{FF2B5EF4-FFF2-40B4-BE49-F238E27FC236}">
                  <a16:creationId xmlns:a16="http://schemas.microsoft.com/office/drawing/2014/main" id="{AB8117C9-E8C5-9596-F171-65CE5050C18D}"/>
                </a:ext>
              </a:extLst>
            </p:cNvPr>
            <p:cNvSpPr/>
            <p:nvPr userDrawn="1"/>
          </p:nvSpPr>
          <p:spPr>
            <a:xfrm flipV="1">
              <a:off x="3413703"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9" name="Arc 28">
              <a:extLst>
                <a:ext uri="{FF2B5EF4-FFF2-40B4-BE49-F238E27FC236}">
                  <a16:creationId xmlns:a16="http://schemas.microsoft.com/office/drawing/2014/main" id="{10E889D3-429D-A6B3-DEB6-A47E3EFB5D17}"/>
                </a:ext>
              </a:extLst>
            </p:cNvPr>
            <p:cNvSpPr/>
            <p:nvPr userDrawn="1"/>
          </p:nvSpPr>
          <p:spPr>
            <a:xfrm>
              <a:off x="4721514"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Arc 29">
              <a:extLst>
                <a:ext uri="{FF2B5EF4-FFF2-40B4-BE49-F238E27FC236}">
                  <a16:creationId xmlns:a16="http://schemas.microsoft.com/office/drawing/2014/main" id="{539BBFBC-57F0-2F45-4572-94B259910D99}"/>
                </a:ext>
              </a:extLst>
            </p:cNvPr>
            <p:cNvSpPr/>
            <p:nvPr userDrawn="1"/>
          </p:nvSpPr>
          <p:spPr>
            <a:xfrm flipV="1">
              <a:off x="6029325"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3" name="Arc 42">
              <a:extLst>
                <a:ext uri="{FF2B5EF4-FFF2-40B4-BE49-F238E27FC236}">
                  <a16:creationId xmlns:a16="http://schemas.microsoft.com/office/drawing/2014/main" id="{D40E2498-6077-B609-5EFB-A6A94E3FCD7D}"/>
                </a:ext>
              </a:extLst>
            </p:cNvPr>
            <p:cNvSpPr/>
            <p:nvPr userDrawn="1"/>
          </p:nvSpPr>
          <p:spPr>
            <a:xfrm>
              <a:off x="7337136" y="3357980"/>
              <a:ext cx="1307811" cy="1307812"/>
            </a:xfrm>
            <a:prstGeom prst="arc">
              <a:avLst>
                <a:gd name="adj1" fmla="val 10792152"/>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44" name="Arc 43">
              <a:extLst>
                <a:ext uri="{FF2B5EF4-FFF2-40B4-BE49-F238E27FC236}">
                  <a16:creationId xmlns:a16="http://schemas.microsoft.com/office/drawing/2014/main" id="{59492140-7C6C-86CC-854C-D950D30A7216}"/>
                </a:ext>
              </a:extLst>
            </p:cNvPr>
            <p:cNvSpPr/>
            <p:nvPr userDrawn="1"/>
          </p:nvSpPr>
          <p:spPr>
            <a:xfrm flipV="1">
              <a:off x="8644947" y="3357980"/>
              <a:ext cx="1307811" cy="1307812"/>
            </a:xfrm>
            <a:prstGeom prst="arc">
              <a:avLst>
                <a:gd name="adj1" fmla="val 10790197"/>
                <a:gd name="adj2" fmla="val 0"/>
              </a:avLst>
            </a:prstGeom>
            <a:ln w="57150" cap="rnd"/>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86105"/>
            <a:ext cx="10873182" cy="709295"/>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85690"/>
            <a:ext cx="0" cy="70971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
        <p:nvSpPr>
          <p:cNvPr id="37" name="Text Placeholder 29">
            <a:extLst>
              <a:ext uri="{FF2B5EF4-FFF2-40B4-BE49-F238E27FC236}">
                <a16:creationId xmlns:a16="http://schemas.microsoft.com/office/drawing/2014/main" id="{7014ED8C-D9A2-3233-BF99-B959865B48B9}"/>
              </a:ext>
            </a:extLst>
          </p:cNvPr>
          <p:cNvSpPr>
            <a:spLocks noGrp="1"/>
          </p:cNvSpPr>
          <p:nvPr>
            <p:ph type="body" sz="quarter" idx="43"/>
          </p:nvPr>
        </p:nvSpPr>
        <p:spPr>
          <a:xfrm>
            <a:off x="1817226" y="1540905"/>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38" name="Text Placeholder 29">
            <a:extLst>
              <a:ext uri="{FF2B5EF4-FFF2-40B4-BE49-F238E27FC236}">
                <a16:creationId xmlns:a16="http://schemas.microsoft.com/office/drawing/2014/main" id="{27A02D2A-8972-F536-0B27-7D6428470586}"/>
              </a:ext>
            </a:extLst>
          </p:cNvPr>
          <p:cNvSpPr>
            <a:spLocks noGrp="1"/>
          </p:cNvSpPr>
          <p:nvPr>
            <p:ph type="body" sz="quarter" idx="44"/>
          </p:nvPr>
        </p:nvSpPr>
        <p:spPr>
          <a:xfrm>
            <a:off x="1817226" y="2091856"/>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40" name="Text Placeholder 29">
            <a:extLst>
              <a:ext uri="{FF2B5EF4-FFF2-40B4-BE49-F238E27FC236}">
                <a16:creationId xmlns:a16="http://schemas.microsoft.com/office/drawing/2014/main" id="{5C686B82-2E00-D61D-3AA1-3461944BF439}"/>
              </a:ext>
            </a:extLst>
          </p:cNvPr>
          <p:cNvSpPr>
            <a:spLocks noGrp="1"/>
          </p:cNvSpPr>
          <p:nvPr>
            <p:ph type="body" sz="quarter" idx="45" hasCustomPrompt="1"/>
          </p:nvPr>
        </p:nvSpPr>
        <p:spPr>
          <a:xfrm>
            <a:off x="2131218"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6" name="Text Placeholder 29">
            <a:extLst>
              <a:ext uri="{FF2B5EF4-FFF2-40B4-BE49-F238E27FC236}">
                <a16:creationId xmlns:a16="http://schemas.microsoft.com/office/drawing/2014/main" id="{38C63DFC-2B10-361A-FCA7-CF7597B18397}"/>
              </a:ext>
            </a:extLst>
          </p:cNvPr>
          <p:cNvSpPr>
            <a:spLocks noGrp="1"/>
          </p:cNvSpPr>
          <p:nvPr>
            <p:ph type="body" sz="quarter" idx="48"/>
          </p:nvPr>
        </p:nvSpPr>
        <p:spPr>
          <a:xfrm>
            <a:off x="3126024" y="4553507"/>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7" name="Text Placeholder 29">
            <a:extLst>
              <a:ext uri="{FF2B5EF4-FFF2-40B4-BE49-F238E27FC236}">
                <a16:creationId xmlns:a16="http://schemas.microsoft.com/office/drawing/2014/main" id="{B083110B-0B44-1AE1-53ED-162013C095D9}"/>
              </a:ext>
            </a:extLst>
          </p:cNvPr>
          <p:cNvSpPr>
            <a:spLocks noGrp="1"/>
          </p:cNvSpPr>
          <p:nvPr>
            <p:ph type="body" sz="quarter" idx="49"/>
          </p:nvPr>
        </p:nvSpPr>
        <p:spPr>
          <a:xfrm>
            <a:off x="3126024" y="5104458"/>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9" name="Text Placeholder 29">
            <a:extLst>
              <a:ext uri="{FF2B5EF4-FFF2-40B4-BE49-F238E27FC236}">
                <a16:creationId xmlns:a16="http://schemas.microsoft.com/office/drawing/2014/main" id="{A255DCBF-68F9-FF27-692F-BEEBCCC1EABD}"/>
              </a:ext>
            </a:extLst>
          </p:cNvPr>
          <p:cNvSpPr>
            <a:spLocks noGrp="1"/>
          </p:cNvSpPr>
          <p:nvPr>
            <p:ph type="body" sz="quarter" idx="50" hasCustomPrompt="1"/>
          </p:nvPr>
        </p:nvSpPr>
        <p:spPr>
          <a:xfrm>
            <a:off x="3437616"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3" name="Text Placeholder 29">
            <a:extLst>
              <a:ext uri="{FF2B5EF4-FFF2-40B4-BE49-F238E27FC236}">
                <a16:creationId xmlns:a16="http://schemas.microsoft.com/office/drawing/2014/main" id="{94F075A8-69C1-48E5-5F7F-3498229CA9E4}"/>
              </a:ext>
            </a:extLst>
          </p:cNvPr>
          <p:cNvSpPr>
            <a:spLocks noGrp="1"/>
          </p:cNvSpPr>
          <p:nvPr>
            <p:ph type="body" sz="quarter" idx="53"/>
          </p:nvPr>
        </p:nvSpPr>
        <p:spPr>
          <a:xfrm>
            <a:off x="4434822" y="1540905"/>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14" name="Text Placeholder 29">
            <a:extLst>
              <a:ext uri="{FF2B5EF4-FFF2-40B4-BE49-F238E27FC236}">
                <a16:creationId xmlns:a16="http://schemas.microsoft.com/office/drawing/2014/main" id="{1EBDC6D4-7B18-8ABB-464C-5594F2C77E24}"/>
              </a:ext>
            </a:extLst>
          </p:cNvPr>
          <p:cNvSpPr>
            <a:spLocks noGrp="1"/>
          </p:cNvSpPr>
          <p:nvPr>
            <p:ph type="body" sz="quarter" idx="54"/>
          </p:nvPr>
        </p:nvSpPr>
        <p:spPr>
          <a:xfrm>
            <a:off x="4434822" y="2091856"/>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15" name="Text Placeholder 29">
            <a:extLst>
              <a:ext uri="{FF2B5EF4-FFF2-40B4-BE49-F238E27FC236}">
                <a16:creationId xmlns:a16="http://schemas.microsoft.com/office/drawing/2014/main" id="{A7B1BFF0-812C-FDEC-F620-A11909471D21}"/>
              </a:ext>
            </a:extLst>
          </p:cNvPr>
          <p:cNvSpPr>
            <a:spLocks noGrp="1"/>
          </p:cNvSpPr>
          <p:nvPr>
            <p:ph type="body" sz="quarter" idx="55" hasCustomPrompt="1"/>
          </p:nvPr>
        </p:nvSpPr>
        <p:spPr>
          <a:xfrm>
            <a:off x="4744014"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19" name="Text Placeholder 29">
            <a:extLst>
              <a:ext uri="{FF2B5EF4-FFF2-40B4-BE49-F238E27FC236}">
                <a16:creationId xmlns:a16="http://schemas.microsoft.com/office/drawing/2014/main" id="{DFB0D309-AB17-47AE-C87C-CB3AE74D48F7}"/>
              </a:ext>
            </a:extLst>
          </p:cNvPr>
          <p:cNvSpPr>
            <a:spLocks noGrp="1"/>
          </p:cNvSpPr>
          <p:nvPr>
            <p:ph type="body" sz="quarter" idx="58"/>
          </p:nvPr>
        </p:nvSpPr>
        <p:spPr>
          <a:xfrm>
            <a:off x="5743620" y="4553507"/>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20" name="Text Placeholder 29">
            <a:extLst>
              <a:ext uri="{FF2B5EF4-FFF2-40B4-BE49-F238E27FC236}">
                <a16:creationId xmlns:a16="http://schemas.microsoft.com/office/drawing/2014/main" id="{ED0C3C28-B9D9-204C-3BAC-8C8324471AB7}"/>
              </a:ext>
            </a:extLst>
          </p:cNvPr>
          <p:cNvSpPr>
            <a:spLocks noGrp="1"/>
          </p:cNvSpPr>
          <p:nvPr>
            <p:ph type="body" sz="quarter" idx="59"/>
          </p:nvPr>
        </p:nvSpPr>
        <p:spPr>
          <a:xfrm>
            <a:off x="5743620" y="5104458"/>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2" name="Text Placeholder 29">
            <a:extLst>
              <a:ext uri="{FF2B5EF4-FFF2-40B4-BE49-F238E27FC236}">
                <a16:creationId xmlns:a16="http://schemas.microsoft.com/office/drawing/2014/main" id="{8DAE8AB0-2EDB-576D-0B84-B8E513187788}"/>
              </a:ext>
            </a:extLst>
          </p:cNvPr>
          <p:cNvSpPr>
            <a:spLocks noGrp="1"/>
          </p:cNvSpPr>
          <p:nvPr>
            <p:ph type="body" sz="quarter" idx="60" hasCustomPrompt="1"/>
          </p:nvPr>
        </p:nvSpPr>
        <p:spPr>
          <a:xfrm>
            <a:off x="6050412"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26" name="Text Placeholder 29">
            <a:extLst>
              <a:ext uri="{FF2B5EF4-FFF2-40B4-BE49-F238E27FC236}">
                <a16:creationId xmlns:a16="http://schemas.microsoft.com/office/drawing/2014/main" id="{AD762095-069D-4BD6-640E-EA976F90EBE8}"/>
              </a:ext>
            </a:extLst>
          </p:cNvPr>
          <p:cNvSpPr>
            <a:spLocks noGrp="1"/>
          </p:cNvSpPr>
          <p:nvPr>
            <p:ph type="body" sz="quarter" idx="63"/>
          </p:nvPr>
        </p:nvSpPr>
        <p:spPr>
          <a:xfrm>
            <a:off x="7052418" y="1540905"/>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27" name="Text Placeholder 29">
            <a:extLst>
              <a:ext uri="{FF2B5EF4-FFF2-40B4-BE49-F238E27FC236}">
                <a16:creationId xmlns:a16="http://schemas.microsoft.com/office/drawing/2014/main" id="{8B4A0DAC-82E4-6662-A9B3-71544EC46FB8}"/>
              </a:ext>
            </a:extLst>
          </p:cNvPr>
          <p:cNvSpPr>
            <a:spLocks noGrp="1"/>
          </p:cNvSpPr>
          <p:nvPr>
            <p:ph type="body" sz="quarter" idx="64"/>
          </p:nvPr>
        </p:nvSpPr>
        <p:spPr>
          <a:xfrm>
            <a:off x="7052418" y="2091856"/>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28" name="Text Placeholder 29">
            <a:extLst>
              <a:ext uri="{FF2B5EF4-FFF2-40B4-BE49-F238E27FC236}">
                <a16:creationId xmlns:a16="http://schemas.microsoft.com/office/drawing/2014/main" id="{80354A45-56CA-A32F-60C5-C779D9B604C7}"/>
              </a:ext>
            </a:extLst>
          </p:cNvPr>
          <p:cNvSpPr>
            <a:spLocks noGrp="1"/>
          </p:cNvSpPr>
          <p:nvPr>
            <p:ph type="body" sz="quarter" idx="65" hasCustomPrompt="1"/>
          </p:nvPr>
        </p:nvSpPr>
        <p:spPr>
          <a:xfrm>
            <a:off x="7356810"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
        <p:nvSpPr>
          <p:cNvPr id="31" name="Text Placeholder 29">
            <a:extLst>
              <a:ext uri="{FF2B5EF4-FFF2-40B4-BE49-F238E27FC236}">
                <a16:creationId xmlns:a16="http://schemas.microsoft.com/office/drawing/2014/main" id="{5F91528B-4016-9A18-C984-2859E73B2C44}"/>
              </a:ext>
            </a:extLst>
          </p:cNvPr>
          <p:cNvSpPr>
            <a:spLocks noGrp="1"/>
          </p:cNvSpPr>
          <p:nvPr>
            <p:ph type="body" sz="quarter" idx="68"/>
          </p:nvPr>
        </p:nvSpPr>
        <p:spPr>
          <a:xfrm>
            <a:off x="8361218" y="4553507"/>
            <a:ext cx="1876714" cy="478950"/>
          </a:xfrm>
          <a:prstGeom prst="rect">
            <a:avLst/>
          </a:prstGeom>
        </p:spPr>
        <p:txBody>
          <a:bodyPr tIns="0" bIns="0" anchor="b">
            <a:noAutofit/>
          </a:bodyPr>
          <a:lstStyle>
            <a:lvl1pPr marL="0" indent="0" algn="ctr">
              <a:buNone/>
              <a:defRPr sz="1400" b="1">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a:t>
            </a:r>
            <a:endParaRPr lang="en-ID" dirty="0"/>
          </a:p>
        </p:txBody>
      </p:sp>
      <p:sp>
        <p:nvSpPr>
          <p:cNvPr id="32" name="Text Placeholder 29">
            <a:extLst>
              <a:ext uri="{FF2B5EF4-FFF2-40B4-BE49-F238E27FC236}">
                <a16:creationId xmlns:a16="http://schemas.microsoft.com/office/drawing/2014/main" id="{49AA65F4-5D9F-C19E-6142-74B8F0A68D43}"/>
              </a:ext>
            </a:extLst>
          </p:cNvPr>
          <p:cNvSpPr>
            <a:spLocks noGrp="1"/>
          </p:cNvSpPr>
          <p:nvPr>
            <p:ph type="body" sz="quarter" idx="69"/>
          </p:nvPr>
        </p:nvSpPr>
        <p:spPr>
          <a:xfrm>
            <a:off x="8361218" y="5104458"/>
            <a:ext cx="1876714" cy="885737"/>
          </a:xfrm>
          <a:prstGeom prst="rect">
            <a:avLst/>
          </a:prstGeom>
        </p:spPr>
        <p:txBody>
          <a:bodyPr tIns="0" bIns="0">
            <a:noAutofit/>
          </a:bodyPr>
          <a:lstStyle>
            <a:lvl1pPr marL="0" indent="0" algn="ctr">
              <a:buNone/>
              <a:defRPr sz="1200" b="0">
                <a:solidFill>
                  <a:schemeClr val="tx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Click to edit Master text styles</a:t>
            </a:r>
            <a:endParaRPr lang="en-ID" dirty="0"/>
          </a:p>
        </p:txBody>
      </p:sp>
      <p:sp>
        <p:nvSpPr>
          <p:cNvPr id="33" name="Text Placeholder 29">
            <a:extLst>
              <a:ext uri="{FF2B5EF4-FFF2-40B4-BE49-F238E27FC236}">
                <a16:creationId xmlns:a16="http://schemas.microsoft.com/office/drawing/2014/main" id="{4989308E-DDCB-3B4E-8245-6F016843BB64}"/>
              </a:ext>
            </a:extLst>
          </p:cNvPr>
          <p:cNvSpPr>
            <a:spLocks noGrp="1"/>
          </p:cNvSpPr>
          <p:nvPr>
            <p:ph type="body" sz="quarter" idx="70" hasCustomPrompt="1"/>
          </p:nvPr>
        </p:nvSpPr>
        <p:spPr>
          <a:xfrm>
            <a:off x="8663206" y="3609181"/>
            <a:ext cx="1260000" cy="312739"/>
          </a:xfrm>
          <a:prstGeom prst="rect">
            <a:avLst/>
          </a:prstGeom>
        </p:spPr>
        <p:txBody>
          <a:bodyPr tIns="0" bIns="0" anchor="ctr">
            <a:noAutofit/>
          </a:bodyPr>
          <a:lstStyle>
            <a:lvl1pPr marL="0" indent="0" algn="ctr">
              <a:buNone/>
              <a:defRPr sz="1300" b="1">
                <a:solidFill>
                  <a:schemeClr val="accent1"/>
                </a:solidFill>
              </a:defRPr>
            </a:lvl1pPr>
            <a:lvl2pPr marL="457223" indent="0">
              <a:buNone/>
              <a:defRPr sz="733"/>
            </a:lvl2pPr>
            <a:lvl3pPr marL="914446" indent="0">
              <a:buNone/>
              <a:defRPr sz="700"/>
            </a:lvl3pPr>
            <a:lvl4pPr marL="1371669" indent="0">
              <a:buNone/>
              <a:defRPr sz="667"/>
            </a:lvl4pPr>
            <a:lvl5pPr marL="1828891" indent="0">
              <a:buNone/>
              <a:defRPr sz="667"/>
            </a:lvl5pPr>
          </a:lstStyle>
          <a:p>
            <a:pPr lvl="0"/>
            <a:r>
              <a:rPr lang="en-US" dirty="0"/>
              <a:t>Milestone</a:t>
            </a:r>
            <a:endParaRPr lang="en-ID" dirty="0"/>
          </a:p>
        </p:txBody>
      </p:sp>
    </p:spTree>
    <p:extLst>
      <p:ext uri="{BB962C8B-B14F-4D97-AF65-F5344CB8AC3E}">
        <p14:creationId xmlns:p14="http://schemas.microsoft.com/office/powerpoint/2010/main" val="4166445593"/>
      </p:ext>
    </p:extLst>
  </p:cSld>
  <p:clrMapOvr>
    <a:masterClrMapping/>
  </p:clrMapOvr>
  <p:extLst>
    <p:ext uri="{DCECCB84-F9BA-43D5-87BE-67443E8EF086}">
      <p15:sldGuideLst xmlns:p15="http://schemas.microsoft.com/office/powerpoint/2012/main">
        <p15:guide id="1" pos="1731" userDrawn="1">
          <p15:clr>
            <a:srgbClr val="FBAE40"/>
          </p15:clr>
        </p15:guide>
        <p15:guide id="2" pos="585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2D1FF-5B13-4B9F-7CF5-2D4D4C459F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FA2F1D-7C0B-F6AA-F592-BB9199F98FD1}"/>
              </a:ext>
            </a:extLst>
          </p:cNvPr>
          <p:cNvSpPr>
            <a:spLocks noGrp="1"/>
          </p:cNvSpPr>
          <p:nvPr>
            <p:ph type="dt" sz="half" idx="10"/>
          </p:nvPr>
        </p:nvSpPr>
        <p:spPr/>
        <p:txBody>
          <a:bodyPr/>
          <a:lstStyle/>
          <a:p>
            <a:fld id="{C3D71C98-F3DC-441A-A014-07EDAD97CE9A}" type="datetimeFigureOut">
              <a:rPr lang="en-US" smtClean="0"/>
              <a:t>5/14/2025</a:t>
            </a:fld>
            <a:endParaRPr lang="en-US"/>
          </a:p>
        </p:txBody>
      </p:sp>
      <p:sp>
        <p:nvSpPr>
          <p:cNvPr id="4" name="Footer Placeholder 3">
            <a:extLst>
              <a:ext uri="{FF2B5EF4-FFF2-40B4-BE49-F238E27FC236}">
                <a16:creationId xmlns:a16="http://schemas.microsoft.com/office/drawing/2014/main" id="{F6FF6C59-D54D-037B-64D6-A174AC9A2F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87CBC1-8418-8E6A-2640-92FA31C500FB}"/>
              </a:ext>
            </a:extLst>
          </p:cNvPr>
          <p:cNvSpPr>
            <a:spLocks noGrp="1"/>
          </p:cNvSpPr>
          <p:nvPr>
            <p:ph type="sldNum" sz="quarter" idx="12"/>
          </p:nvPr>
        </p:nvSpPr>
        <p:spPr/>
        <p:txBody>
          <a:bodyPr/>
          <a:lstStyle/>
          <a:p>
            <a:fld id="{5DB9296B-CE81-483B-B498-5CB59F18C51F}" type="slidenum">
              <a:rPr lang="en-US" smtClean="0"/>
              <a:t>‹#›</a:t>
            </a:fld>
            <a:endParaRPr lang="en-US"/>
          </a:p>
        </p:txBody>
      </p:sp>
    </p:spTree>
    <p:extLst>
      <p:ext uri="{BB962C8B-B14F-4D97-AF65-F5344CB8AC3E}">
        <p14:creationId xmlns:p14="http://schemas.microsoft.com/office/powerpoint/2010/main" val="184601436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6477C-8D55-B4B8-85DD-DAF85A20D8C5}"/>
              </a:ext>
            </a:extLst>
          </p:cNvPr>
          <p:cNvSpPr>
            <a:spLocks noGrp="1"/>
          </p:cNvSpPr>
          <p:nvPr>
            <p:ph type="title"/>
          </p:nvPr>
        </p:nvSpPr>
        <p:spPr>
          <a:xfrm>
            <a:off x="731443" y="590778"/>
            <a:ext cx="10873181" cy="1334770"/>
          </a:xfrm>
        </p:spPr>
        <p:txBody>
          <a:bodyPr anchor="t">
            <a:noAutofit/>
          </a:bodyPr>
          <a:lstStyle>
            <a:lvl1pPr>
              <a:defRPr>
                <a:solidFill>
                  <a:schemeClr val="tx1"/>
                </a:solidFill>
              </a:defRPr>
            </a:lvl1pPr>
          </a:lstStyle>
          <a:p>
            <a:r>
              <a:rPr lang="en-US" dirty="0"/>
              <a:t>Click to edit Master title style</a:t>
            </a:r>
            <a:endParaRPr lang="en-ID" dirty="0"/>
          </a:p>
        </p:txBody>
      </p:sp>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cxnSp>
        <p:nvCxnSpPr>
          <p:cNvPr id="16" name="Straight Connector 15">
            <a:extLst>
              <a:ext uri="{FF2B5EF4-FFF2-40B4-BE49-F238E27FC236}">
                <a16:creationId xmlns:a16="http://schemas.microsoft.com/office/drawing/2014/main" id="{0657BBCF-CA9E-FB2C-CA76-82D2795FF965}"/>
              </a:ext>
            </a:extLst>
          </p:cNvPr>
          <p:cNvCxnSpPr>
            <a:cxnSpLocks/>
          </p:cNvCxnSpPr>
          <p:nvPr userDrawn="1"/>
        </p:nvCxnSpPr>
        <p:spPr>
          <a:xfrm>
            <a:off x="587375" y="590363"/>
            <a:ext cx="0" cy="1335600"/>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Tree>
    <p:extLst>
      <p:ext uri="{BB962C8B-B14F-4D97-AF65-F5344CB8AC3E}">
        <p14:creationId xmlns:p14="http://schemas.microsoft.com/office/powerpoint/2010/main" val="2752192730"/>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752E3F75-A181-1CEF-4892-A00A828F0DEC}"/>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tx1"/>
                </a:solidFill>
                <a:latin typeface="+mn-lt"/>
              </a:defRPr>
            </a:lvl1pPr>
          </a:lstStyle>
          <a:p>
            <a:fld id="{5E0C3BBE-9543-48E5-A6E1-C646F9A01966}" type="slidenum">
              <a:rPr lang="en-ID" smtClean="0"/>
              <a:pPr/>
              <a:t>‹#›</a:t>
            </a:fld>
            <a:endParaRPr lang="en-ID" dirty="0"/>
          </a:p>
        </p:txBody>
      </p:sp>
      <p:sp>
        <p:nvSpPr>
          <p:cNvPr id="21" name="Footer Placeholder 4">
            <a:extLst>
              <a:ext uri="{FF2B5EF4-FFF2-40B4-BE49-F238E27FC236}">
                <a16:creationId xmlns:a16="http://schemas.microsoft.com/office/drawing/2014/main" id="{FC465D62-3382-034B-3BC4-9FA6DDBCBF3D}"/>
              </a:ext>
            </a:extLst>
          </p:cNvPr>
          <p:cNvSpPr>
            <a:spLocks noGrp="1"/>
          </p:cNvSpPr>
          <p:nvPr>
            <p:ph type="ftr" sz="quarter" idx="3"/>
          </p:nvPr>
        </p:nvSpPr>
        <p:spPr>
          <a:xfrm>
            <a:off x="584200" y="6364288"/>
            <a:ext cx="5511800" cy="365125"/>
          </a:xfrm>
          <a:prstGeom prst="rect">
            <a:avLst/>
          </a:prstGeom>
        </p:spPr>
        <p:txBody>
          <a:bodyPr vert="horz" lIns="91440" tIns="45720" rIns="91440" bIns="45720" rtlCol="0" anchor="ctr"/>
          <a:lstStyle>
            <a:lvl1pPr algn="l">
              <a:defRPr lang="en-GB" sz="1200">
                <a:solidFill>
                  <a:schemeClr val="tx1"/>
                </a:solidFill>
              </a:defRPr>
            </a:lvl1pPr>
          </a:lstStyle>
          <a:p>
            <a:r>
              <a:rPr lang="en-US"/>
              <a:t>PRESENTATION TITLE</a:t>
            </a:r>
            <a:endParaRPr lang="en-US" dirty="0"/>
          </a:p>
        </p:txBody>
      </p:sp>
    </p:spTree>
    <p:extLst>
      <p:ext uri="{BB962C8B-B14F-4D97-AF65-F5344CB8AC3E}">
        <p14:creationId xmlns:p14="http://schemas.microsoft.com/office/powerpoint/2010/main" val="1272959380"/>
      </p:ext>
    </p:extLst>
  </p:cSld>
  <p:clrMapOvr>
    <a:masterClrMapping/>
  </p:clrMapOvr>
  <p:extLst>
    <p:ext uri="{DCECCB84-F9BA-43D5-87BE-67443E8EF086}">
      <p15:sldGuideLst xmlns:p15="http://schemas.microsoft.com/office/powerpoint/2012/main"/>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S01V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1782A2D-4D7A-395E-4962-486635E36051}"/>
              </a:ext>
            </a:extLst>
          </p:cNvPr>
          <p:cNvSpPr/>
          <p:nvPr userDrawn="1"/>
        </p:nvSpPr>
        <p:spPr>
          <a:xfrm>
            <a:off x="0" y="6273800"/>
            <a:ext cx="10164761" cy="584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363C4CE1-CDE1-35A3-11A8-FABD9382D7C3}"/>
              </a:ext>
            </a:extLst>
          </p:cNvPr>
          <p:cNvSpPr/>
          <p:nvPr userDrawn="1"/>
        </p:nvSpPr>
        <p:spPr>
          <a:xfrm>
            <a:off x="2027238" y="1"/>
            <a:ext cx="10164761" cy="584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2027238" y="1435947"/>
            <a:ext cx="8137525" cy="3041227"/>
          </a:xfrm>
        </p:spPr>
        <p:txBody>
          <a:bodyPr anchor="b">
            <a:noAutofit/>
          </a:bodyPr>
          <a:lstStyle>
            <a:lvl1pPr algn="ctr">
              <a:defRPr sz="5400">
                <a:solidFill>
                  <a:schemeClr val="tx1"/>
                </a:solidFill>
                <a:latin typeface="+mj-lt"/>
                <a:cs typeface="Poppins" pitchFamily="2" charset="77"/>
              </a:defRPr>
            </a:lvl1pPr>
          </a:lstStyle>
          <a:p>
            <a:r>
              <a:rPr lang="en-US" dirty="0"/>
              <a:t>Click to edit Master title style</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2032000" y="4720412"/>
            <a:ext cx="8132763" cy="365126"/>
          </a:xfrm>
        </p:spPr>
        <p:txBody>
          <a:bodyPr>
            <a:noAutofit/>
          </a:bodyPr>
          <a:lstStyle>
            <a:lvl1pPr marL="0" indent="0" algn="ctr">
              <a:lnSpc>
                <a:spcPct val="100000"/>
              </a:lnSpc>
              <a:spcBef>
                <a:spcPts val="0"/>
              </a:spcBef>
              <a:buFont typeface="Arial" panose="020B0604020202020204" pitchFamily="34" charset="0"/>
              <a:buNone/>
              <a:defRPr sz="18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2032000" y="5146213"/>
            <a:ext cx="8132763" cy="365126"/>
          </a:xfrm>
          <a:noFill/>
        </p:spPr>
        <p:txBody>
          <a:bodyPr vert="horz" wrap="square" lIns="91440" tIns="45720" rIns="91440" bIns="45720" rtlCol="0">
            <a:noAutofit/>
          </a:bodyPr>
          <a:lstStyle>
            <a:lvl1pPr marL="0" indent="0" algn="ctr">
              <a:buNone/>
              <a:defRPr lang="en-US" sz="1600" dirty="0">
                <a:solidFill>
                  <a:schemeClr val="tx1"/>
                </a:solidFill>
              </a:defRPr>
            </a:lvl1pPr>
          </a:lstStyle>
          <a:p>
            <a:pPr marL="228600" lvl="0" indent="-228600">
              <a:lnSpc>
                <a:spcPct val="100000"/>
              </a:lnSpc>
              <a:spcBef>
                <a:spcPts val="0"/>
              </a:spcBef>
            </a:pPr>
            <a:r>
              <a:rPr lang="en-US" dirty="0"/>
              <a:t>Click to edit Master text</a:t>
            </a:r>
          </a:p>
        </p:txBody>
      </p:sp>
      <p:sp>
        <p:nvSpPr>
          <p:cNvPr id="21" name="Freeform: Shape 20">
            <a:extLst>
              <a:ext uri="{FF2B5EF4-FFF2-40B4-BE49-F238E27FC236}">
                <a16:creationId xmlns:a16="http://schemas.microsoft.com/office/drawing/2014/main" id="{BEE764B4-D9C7-D9A4-4484-F4E35649F758}"/>
              </a:ext>
            </a:extLst>
          </p:cNvPr>
          <p:cNvSpPr/>
          <p:nvPr userDrawn="1"/>
        </p:nvSpPr>
        <p:spPr>
          <a:xfrm>
            <a:off x="1" y="1"/>
            <a:ext cx="2467429" cy="2467429"/>
          </a:xfrm>
          <a:custGeom>
            <a:avLst/>
            <a:gdLst>
              <a:gd name="connsiteX0" fmla="*/ 1550680 w 2467429"/>
              <a:gd name="connsiteY0" fmla="*/ 0 h 2467429"/>
              <a:gd name="connsiteX1" fmla="*/ 2467429 w 2467429"/>
              <a:gd name="connsiteY1" fmla="*/ 0 h 2467429"/>
              <a:gd name="connsiteX2" fmla="*/ 0 w 2467429"/>
              <a:gd name="connsiteY2" fmla="*/ 2467429 h 2467429"/>
              <a:gd name="connsiteX3" fmla="*/ 0 w 2467429"/>
              <a:gd name="connsiteY3" fmla="*/ 1550680 h 2467429"/>
              <a:gd name="connsiteX4" fmla="*/ 1550680 w 2467429"/>
              <a:gd name="connsiteY4" fmla="*/ 0 h 2467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9" h="2467429">
                <a:moveTo>
                  <a:pt x="1550680" y="0"/>
                </a:moveTo>
                <a:lnTo>
                  <a:pt x="2467429" y="0"/>
                </a:lnTo>
                <a:cubicBezTo>
                  <a:pt x="2467429" y="1362723"/>
                  <a:pt x="1362723" y="2467429"/>
                  <a:pt x="0" y="2467429"/>
                </a:cubicBezTo>
                <a:lnTo>
                  <a:pt x="0" y="1550680"/>
                </a:lnTo>
                <a:cubicBezTo>
                  <a:pt x="856417" y="1550680"/>
                  <a:pt x="1550680" y="856417"/>
                  <a:pt x="1550680"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23" name="Freeform: Shape 22">
            <a:extLst>
              <a:ext uri="{FF2B5EF4-FFF2-40B4-BE49-F238E27FC236}">
                <a16:creationId xmlns:a16="http://schemas.microsoft.com/office/drawing/2014/main" id="{11F3F41F-1E9E-3800-DFE5-E7126894BBC3}"/>
              </a:ext>
            </a:extLst>
          </p:cNvPr>
          <p:cNvSpPr/>
          <p:nvPr userDrawn="1"/>
        </p:nvSpPr>
        <p:spPr>
          <a:xfrm>
            <a:off x="9724572" y="4390572"/>
            <a:ext cx="2467428" cy="2467428"/>
          </a:xfrm>
          <a:custGeom>
            <a:avLst/>
            <a:gdLst>
              <a:gd name="connsiteX0" fmla="*/ 2467428 w 2467428"/>
              <a:gd name="connsiteY0" fmla="*/ 0 h 2467428"/>
              <a:gd name="connsiteX1" fmla="*/ 2467428 w 2467428"/>
              <a:gd name="connsiteY1" fmla="*/ 916748 h 2467428"/>
              <a:gd name="connsiteX2" fmla="*/ 2308881 w 2467428"/>
              <a:gd name="connsiteY2" fmla="*/ 924754 h 2467428"/>
              <a:gd name="connsiteX3" fmla="*/ 916749 w 2467428"/>
              <a:gd name="connsiteY3" fmla="*/ 2467428 h 2467428"/>
              <a:gd name="connsiteX4" fmla="*/ 0 w 2467428"/>
              <a:gd name="connsiteY4" fmla="*/ 2467428 h 2467428"/>
              <a:gd name="connsiteX5" fmla="*/ 2215149 w 2467428"/>
              <a:gd name="connsiteY5" fmla="*/ 12738 h 2467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67428" h="2467428">
                <a:moveTo>
                  <a:pt x="2467428" y="0"/>
                </a:moveTo>
                <a:lnTo>
                  <a:pt x="2467428" y="916748"/>
                </a:lnTo>
                <a:lnTo>
                  <a:pt x="2308881" y="924754"/>
                </a:lnTo>
                <a:cubicBezTo>
                  <a:pt x="1526941" y="1004165"/>
                  <a:pt x="916749" y="1664537"/>
                  <a:pt x="916749" y="2467428"/>
                </a:cubicBezTo>
                <a:lnTo>
                  <a:pt x="0" y="2467428"/>
                </a:lnTo>
                <a:cubicBezTo>
                  <a:pt x="0" y="1189875"/>
                  <a:pt x="970933" y="139096"/>
                  <a:pt x="2215149" y="12738"/>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19" name="Circle: Hollow 18" hidden="1">
            <a:extLst>
              <a:ext uri="{FF2B5EF4-FFF2-40B4-BE49-F238E27FC236}">
                <a16:creationId xmlns:a16="http://schemas.microsoft.com/office/drawing/2014/main" id="{C625DA49-AD07-C24F-AC2B-D42EC9FAC740}"/>
              </a:ext>
            </a:extLst>
          </p:cNvPr>
          <p:cNvSpPr/>
          <p:nvPr userDrawn="1"/>
        </p:nvSpPr>
        <p:spPr>
          <a:xfrm>
            <a:off x="-2315029" y="-2315029"/>
            <a:ext cx="4934858" cy="4934858"/>
          </a:xfrm>
          <a:prstGeom prst="donut">
            <a:avLst>
              <a:gd name="adj" fmla="val 1857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4172760368"/>
      </p:ext>
    </p:extLst>
  </p:cSld>
  <p:clrMapOvr>
    <a:masterClrMapping/>
  </p:clrMapOvr>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01V2">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1782A2D-4D7A-395E-4962-486635E36051}"/>
              </a:ext>
            </a:extLst>
          </p:cNvPr>
          <p:cNvSpPr/>
          <p:nvPr userDrawn="1"/>
        </p:nvSpPr>
        <p:spPr>
          <a:xfrm>
            <a:off x="0" y="6273800"/>
            <a:ext cx="6662057" cy="584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15" name="Rectangle 14">
            <a:extLst>
              <a:ext uri="{FF2B5EF4-FFF2-40B4-BE49-F238E27FC236}">
                <a16:creationId xmlns:a16="http://schemas.microsoft.com/office/drawing/2014/main" id="{363C4CE1-CDE1-35A3-11A8-FABD9382D7C3}"/>
              </a:ext>
            </a:extLst>
          </p:cNvPr>
          <p:cNvSpPr/>
          <p:nvPr userDrawn="1"/>
        </p:nvSpPr>
        <p:spPr>
          <a:xfrm>
            <a:off x="0" y="1"/>
            <a:ext cx="12191999" cy="584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6" y="1367367"/>
            <a:ext cx="5506242" cy="3041227"/>
          </a:xfrm>
        </p:spPr>
        <p:txBody>
          <a:bodyPr anchor="b">
            <a:noAutofit/>
          </a:bodyPr>
          <a:lstStyle>
            <a:lvl1pPr algn="l">
              <a:defRPr sz="5400">
                <a:solidFill>
                  <a:schemeClr val="tx1"/>
                </a:solidFill>
                <a:latin typeface="+mj-lt"/>
                <a:cs typeface="Poppins" pitchFamily="2" charset="77"/>
              </a:defRPr>
            </a:lvl1pPr>
          </a:lstStyle>
          <a:p>
            <a:r>
              <a:rPr lang="en-US" dirty="0"/>
              <a:t>Click to edit Master title style</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592981" y="4651832"/>
            <a:ext cx="5503020" cy="365126"/>
          </a:xfrm>
        </p:spPr>
        <p:txBody>
          <a:bodyPr>
            <a:noAutofit/>
          </a:bodyPr>
          <a:lstStyle>
            <a:lvl1pPr marL="0" indent="0" algn="l">
              <a:lnSpc>
                <a:spcPct val="100000"/>
              </a:lnSpc>
              <a:spcBef>
                <a:spcPts val="0"/>
              </a:spcBef>
              <a:buFont typeface="Arial" panose="020B0604020202020204" pitchFamily="34" charset="0"/>
              <a:buNone/>
              <a:defRPr sz="18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592981" y="5077633"/>
            <a:ext cx="5503020" cy="365126"/>
          </a:xfrm>
          <a:noFill/>
        </p:spPr>
        <p:txBody>
          <a:bodyPr vert="horz" wrap="square" lIns="91440" tIns="45720" rIns="91440" bIns="45720" rtlCol="0">
            <a:noAutofit/>
          </a:bodyPr>
          <a:lstStyle>
            <a:lvl1pPr marL="0" indent="0" algn="l">
              <a:buNone/>
              <a:defRPr lang="en-US" sz="1600" dirty="0">
                <a:solidFill>
                  <a:schemeClr val="tx1"/>
                </a:solidFill>
              </a:defRPr>
            </a:lvl1pPr>
          </a:lstStyle>
          <a:p>
            <a:pPr marL="228600" lvl="0" indent="-228600">
              <a:lnSpc>
                <a:spcPct val="100000"/>
              </a:lnSpc>
              <a:spcBef>
                <a:spcPts val="0"/>
              </a:spcBef>
            </a:pPr>
            <a:r>
              <a:rPr lang="en-US" dirty="0"/>
              <a:t>Click to edit Master text</a:t>
            </a:r>
          </a:p>
        </p:txBody>
      </p:sp>
      <p:sp>
        <p:nvSpPr>
          <p:cNvPr id="19" name="Circle: Hollow 18" hidden="1">
            <a:extLst>
              <a:ext uri="{FF2B5EF4-FFF2-40B4-BE49-F238E27FC236}">
                <a16:creationId xmlns:a16="http://schemas.microsoft.com/office/drawing/2014/main" id="{C625DA49-AD07-C24F-AC2B-D42EC9FAC740}"/>
              </a:ext>
            </a:extLst>
          </p:cNvPr>
          <p:cNvSpPr/>
          <p:nvPr userDrawn="1"/>
        </p:nvSpPr>
        <p:spPr>
          <a:xfrm>
            <a:off x="-2315029" y="-2315029"/>
            <a:ext cx="4934858" cy="4934858"/>
          </a:xfrm>
          <a:prstGeom prst="donut">
            <a:avLst>
              <a:gd name="adj" fmla="val 1857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5" name="Freeform: Shape 4">
            <a:extLst>
              <a:ext uri="{FF2B5EF4-FFF2-40B4-BE49-F238E27FC236}">
                <a16:creationId xmlns:a16="http://schemas.microsoft.com/office/drawing/2014/main" id="{67F53950-5DA7-096C-BD17-C4658C8E9B82}"/>
              </a:ext>
            </a:extLst>
          </p:cNvPr>
          <p:cNvSpPr/>
          <p:nvPr userDrawn="1"/>
        </p:nvSpPr>
        <p:spPr>
          <a:xfrm>
            <a:off x="6167666" y="0"/>
            <a:ext cx="6024335" cy="6858000"/>
          </a:xfrm>
          <a:custGeom>
            <a:avLst/>
            <a:gdLst>
              <a:gd name="connsiteX0" fmla="*/ 4101902 w 6024335"/>
              <a:gd name="connsiteY0" fmla="*/ 0 h 6858000"/>
              <a:gd name="connsiteX1" fmla="*/ 6024335 w 6024335"/>
              <a:gd name="connsiteY1" fmla="*/ 0 h 6858000"/>
              <a:gd name="connsiteX2" fmla="*/ 6024335 w 6024335"/>
              <a:gd name="connsiteY2" fmla="*/ 649882 h 6858000"/>
              <a:gd name="connsiteX3" fmla="*/ 5936342 w 6024335"/>
              <a:gd name="connsiteY3" fmla="*/ 647657 h 6858000"/>
              <a:gd name="connsiteX4" fmla="*/ 937942 w 6024335"/>
              <a:gd name="connsiteY4" fmla="*/ 5646058 h 6858000"/>
              <a:gd name="connsiteX5" fmla="*/ 1039491 w 6024335"/>
              <a:gd name="connsiteY5" fmla="*/ 6653411 h 6858000"/>
              <a:gd name="connsiteX6" fmla="*/ 1086710 w 6024335"/>
              <a:gd name="connsiteY6" fmla="*/ 6858000 h 6858000"/>
              <a:gd name="connsiteX7" fmla="*/ 124197 w 6024335"/>
              <a:gd name="connsiteY7" fmla="*/ 6858000 h 6858000"/>
              <a:gd name="connsiteX8" fmla="*/ 120605 w 6024335"/>
              <a:gd name="connsiteY8" fmla="*/ 6842439 h 6858000"/>
              <a:gd name="connsiteX9" fmla="*/ 0 w 6024335"/>
              <a:gd name="connsiteY9" fmla="*/ 5646058 h 6858000"/>
              <a:gd name="connsiteX10" fmla="*/ 3895228 w 6024335"/>
              <a:gd name="connsiteY10" fmla="*/ 6993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024335" h="6858000">
                <a:moveTo>
                  <a:pt x="4101902" y="0"/>
                </a:moveTo>
                <a:lnTo>
                  <a:pt x="6024335" y="0"/>
                </a:lnTo>
                <a:lnTo>
                  <a:pt x="6024335" y="649882"/>
                </a:lnTo>
                <a:lnTo>
                  <a:pt x="5936342" y="647657"/>
                </a:lnTo>
                <a:cubicBezTo>
                  <a:pt x="3175801" y="647657"/>
                  <a:pt x="937942" y="2885517"/>
                  <a:pt x="937942" y="5646058"/>
                </a:cubicBezTo>
                <a:cubicBezTo>
                  <a:pt x="937942" y="5991126"/>
                  <a:pt x="972908" y="6328027"/>
                  <a:pt x="1039491" y="6653411"/>
                </a:cubicBezTo>
                <a:lnTo>
                  <a:pt x="1086710" y="6858000"/>
                </a:lnTo>
                <a:lnTo>
                  <a:pt x="124197" y="6858000"/>
                </a:lnTo>
                <a:lnTo>
                  <a:pt x="120605" y="6842439"/>
                </a:lnTo>
                <a:cubicBezTo>
                  <a:pt x="41528" y="6455997"/>
                  <a:pt x="0" y="6055877"/>
                  <a:pt x="0" y="5646058"/>
                </a:cubicBezTo>
                <a:cubicBezTo>
                  <a:pt x="0" y="3084690"/>
                  <a:pt x="1622186" y="902203"/>
                  <a:pt x="3895228" y="69931"/>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29" name="Picture Placeholder 28">
            <a:extLst>
              <a:ext uri="{FF2B5EF4-FFF2-40B4-BE49-F238E27FC236}">
                <a16:creationId xmlns:a16="http://schemas.microsoft.com/office/drawing/2014/main" id="{099FF2D0-D6C3-1E3B-0330-CB76AE633C72}"/>
              </a:ext>
            </a:extLst>
          </p:cNvPr>
          <p:cNvSpPr>
            <a:spLocks noGrp="1"/>
          </p:cNvSpPr>
          <p:nvPr>
            <p:ph type="pic" sz="quarter" idx="16"/>
          </p:nvPr>
        </p:nvSpPr>
        <p:spPr>
          <a:xfrm>
            <a:off x="7105606" y="647658"/>
            <a:ext cx="5086394" cy="6210342"/>
          </a:xfrm>
          <a:custGeom>
            <a:avLst/>
            <a:gdLst>
              <a:gd name="connsiteX0" fmla="*/ 4998401 w 5086394"/>
              <a:gd name="connsiteY0" fmla="*/ 0 h 6210342"/>
              <a:gd name="connsiteX1" fmla="*/ 5086394 w 5086394"/>
              <a:gd name="connsiteY1" fmla="*/ 2225 h 6210342"/>
              <a:gd name="connsiteX2" fmla="*/ 5086394 w 5086394"/>
              <a:gd name="connsiteY2" fmla="*/ 6210342 h 6210342"/>
              <a:gd name="connsiteX3" fmla="*/ 148769 w 5086394"/>
              <a:gd name="connsiteY3" fmla="*/ 6210342 h 6210342"/>
              <a:gd name="connsiteX4" fmla="*/ 101550 w 5086394"/>
              <a:gd name="connsiteY4" fmla="*/ 6005753 h 6210342"/>
              <a:gd name="connsiteX5" fmla="*/ 0 w 5086394"/>
              <a:gd name="connsiteY5" fmla="*/ 4998401 h 6210342"/>
              <a:gd name="connsiteX6" fmla="*/ 4998401 w 5086394"/>
              <a:gd name="connsiteY6" fmla="*/ 0 h 6210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86394" h="6210342">
                <a:moveTo>
                  <a:pt x="4998401" y="0"/>
                </a:moveTo>
                <a:lnTo>
                  <a:pt x="5086394" y="2225"/>
                </a:lnTo>
                <a:lnTo>
                  <a:pt x="5086394" y="6210342"/>
                </a:lnTo>
                <a:lnTo>
                  <a:pt x="148769" y="6210342"/>
                </a:lnTo>
                <a:lnTo>
                  <a:pt x="101550" y="6005753"/>
                </a:lnTo>
                <a:cubicBezTo>
                  <a:pt x="34967" y="5680370"/>
                  <a:pt x="0" y="5343469"/>
                  <a:pt x="0" y="4998401"/>
                </a:cubicBezTo>
                <a:cubicBezTo>
                  <a:pt x="0" y="2237860"/>
                  <a:pt x="2237860" y="0"/>
                  <a:pt x="4998401" y="0"/>
                </a:cubicBezTo>
                <a:close/>
              </a:path>
            </a:pathLst>
          </a:custGeom>
        </p:spPr>
        <p:txBody>
          <a:bodyPr wrap="square" anchor="b">
            <a:noAutofit/>
          </a:bodyPr>
          <a:lstStyle>
            <a:lvl1pPr algn="r">
              <a:defRPr>
                <a:solidFill>
                  <a:schemeClr val="tx1"/>
                </a:solidFill>
              </a:defRPr>
            </a:lvl1pPr>
          </a:lstStyle>
          <a:p>
            <a:endParaRPr lang="en-GB" dirty="0"/>
          </a:p>
        </p:txBody>
      </p:sp>
    </p:spTree>
    <p:extLst>
      <p:ext uri="{BB962C8B-B14F-4D97-AF65-F5344CB8AC3E}">
        <p14:creationId xmlns:p14="http://schemas.microsoft.com/office/powerpoint/2010/main" val="1008761472"/>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01V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8CE06E-6EE8-021D-4D10-31E4EAD98B9F}"/>
              </a:ext>
            </a:extLst>
          </p:cNvPr>
          <p:cNvSpPr/>
          <p:nvPr userDrawn="1"/>
        </p:nvSpPr>
        <p:spPr>
          <a:xfrm>
            <a:off x="0" y="584201"/>
            <a:ext cx="12191999" cy="568959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6D486032-4A67-F569-B840-D3D89374FCCF}"/>
              </a:ext>
            </a:extLst>
          </p:cNvPr>
          <p:cNvSpPr/>
          <p:nvPr userDrawn="1"/>
        </p:nvSpPr>
        <p:spPr>
          <a:xfrm>
            <a:off x="1" y="581481"/>
            <a:ext cx="1885949" cy="1885949"/>
          </a:xfrm>
          <a:custGeom>
            <a:avLst/>
            <a:gdLst>
              <a:gd name="connsiteX0" fmla="*/ 1550680 w 2467429"/>
              <a:gd name="connsiteY0" fmla="*/ 0 h 2467429"/>
              <a:gd name="connsiteX1" fmla="*/ 2467429 w 2467429"/>
              <a:gd name="connsiteY1" fmla="*/ 0 h 2467429"/>
              <a:gd name="connsiteX2" fmla="*/ 0 w 2467429"/>
              <a:gd name="connsiteY2" fmla="*/ 2467429 h 2467429"/>
              <a:gd name="connsiteX3" fmla="*/ 0 w 2467429"/>
              <a:gd name="connsiteY3" fmla="*/ 1550680 h 2467429"/>
              <a:gd name="connsiteX4" fmla="*/ 1550680 w 2467429"/>
              <a:gd name="connsiteY4" fmla="*/ 0 h 2467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9" h="2467429">
                <a:moveTo>
                  <a:pt x="1550680" y="0"/>
                </a:moveTo>
                <a:lnTo>
                  <a:pt x="2467429" y="0"/>
                </a:lnTo>
                <a:cubicBezTo>
                  <a:pt x="2467429" y="1362723"/>
                  <a:pt x="1362723" y="2467429"/>
                  <a:pt x="0" y="2467429"/>
                </a:cubicBezTo>
                <a:lnTo>
                  <a:pt x="0" y="1550680"/>
                </a:lnTo>
                <a:cubicBezTo>
                  <a:pt x="856417" y="1550680"/>
                  <a:pt x="1550680" y="856417"/>
                  <a:pt x="1550680"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16" name="Rectangle 15">
            <a:extLst>
              <a:ext uri="{FF2B5EF4-FFF2-40B4-BE49-F238E27FC236}">
                <a16:creationId xmlns:a16="http://schemas.microsoft.com/office/drawing/2014/main" id="{21782A2D-4D7A-395E-4962-486635E36051}"/>
              </a:ext>
            </a:extLst>
          </p:cNvPr>
          <p:cNvSpPr/>
          <p:nvPr userDrawn="1"/>
        </p:nvSpPr>
        <p:spPr>
          <a:xfrm>
            <a:off x="0" y="6273800"/>
            <a:ext cx="12191999" cy="584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15" name="Rectangle 14">
            <a:extLst>
              <a:ext uri="{FF2B5EF4-FFF2-40B4-BE49-F238E27FC236}">
                <a16:creationId xmlns:a16="http://schemas.microsoft.com/office/drawing/2014/main" id="{363C4CE1-CDE1-35A3-11A8-FABD9382D7C3}"/>
              </a:ext>
            </a:extLst>
          </p:cNvPr>
          <p:cNvSpPr/>
          <p:nvPr userDrawn="1"/>
        </p:nvSpPr>
        <p:spPr>
          <a:xfrm>
            <a:off x="0" y="1"/>
            <a:ext cx="12191999" cy="584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19" name="Circle: Hollow 18" hidden="1">
            <a:extLst>
              <a:ext uri="{FF2B5EF4-FFF2-40B4-BE49-F238E27FC236}">
                <a16:creationId xmlns:a16="http://schemas.microsoft.com/office/drawing/2014/main" id="{C625DA49-AD07-C24F-AC2B-D42EC9FAC740}"/>
              </a:ext>
            </a:extLst>
          </p:cNvPr>
          <p:cNvSpPr/>
          <p:nvPr userDrawn="1"/>
        </p:nvSpPr>
        <p:spPr>
          <a:xfrm>
            <a:off x="-2315029" y="-2315029"/>
            <a:ext cx="4934858" cy="4934858"/>
          </a:xfrm>
          <a:prstGeom prst="donut">
            <a:avLst>
              <a:gd name="adj" fmla="val 1857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6" name="Freeform: Shape 5">
            <a:extLst>
              <a:ext uri="{FF2B5EF4-FFF2-40B4-BE49-F238E27FC236}">
                <a16:creationId xmlns:a16="http://schemas.microsoft.com/office/drawing/2014/main" id="{BE92484F-C535-ED81-C367-2E6A0CF6A929}"/>
              </a:ext>
            </a:extLst>
          </p:cNvPr>
          <p:cNvSpPr/>
          <p:nvPr userDrawn="1"/>
        </p:nvSpPr>
        <p:spPr>
          <a:xfrm flipH="1" flipV="1">
            <a:off x="10306051" y="4398221"/>
            <a:ext cx="1885949" cy="1885949"/>
          </a:xfrm>
          <a:custGeom>
            <a:avLst/>
            <a:gdLst>
              <a:gd name="connsiteX0" fmla="*/ 1550680 w 2467429"/>
              <a:gd name="connsiteY0" fmla="*/ 0 h 2467429"/>
              <a:gd name="connsiteX1" fmla="*/ 2467429 w 2467429"/>
              <a:gd name="connsiteY1" fmla="*/ 0 h 2467429"/>
              <a:gd name="connsiteX2" fmla="*/ 0 w 2467429"/>
              <a:gd name="connsiteY2" fmla="*/ 2467429 h 2467429"/>
              <a:gd name="connsiteX3" fmla="*/ 0 w 2467429"/>
              <a:gd name="connsiteY3" fmla="*/ 1550680 h 2467429"/>
              <a:gd name="connsiteX4" fmla="*/ 1550680 w 2467429"/>
              <a:gd name="connsiteY4" fmla="*/ 0 h 2467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9" h="2467429">
                <a:moveTo>
                  <a:pt x="1550680" y="0"/>
                </a:moveTo>
                <a:lnTo>
                  <a:pt x="2467429" y="0"/>
                </a:lnTo>
                <a:cubicBezTo>
                  <a:pt x="2467429" y="1362723"/>
                  <a:pt x="1362723" y="2467429"/>
                  <a:pt x="0" y="2467429"/>
                </a:cubicBezTo>
                <a:lnTo>
                  <a:pt x="0" y="1550680"/>
                </a:lnTo>
                <a:cubicBezTo>
                  <a:pt x="856417" y="1550680"/>
                  <a:pt x="1550680" y="856417"/>
                  <a:pt x="1550680" y="0"/>
                </a:cubicBez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1367367"/>
            <a:ext cx="11017249" cy="3041227"/>
          </a:xfrm>
        </p:spPr>
        <p:txBody>
          <a:bodyPr anchor="b">
            <a:noAutofit/>
          </a:bodyPr>
          <a:lstStyle>
            <a:lvl1pPr algn="ctr">
              <a:defRPr sz="5400">
                <a:solidFill>
                  <a:schemeClr val="bg1"/>
                </a:solidFill>
                <a:latin typeface="+mj-lt"/>
                <a:cs typeface="Poppins" pitchFamily="2" charset="77"/>
              </a:defRPr>
            </a:lvl1pPr>
          </a:lstStyle>
          <a:p>
            <a:r>
              <a:rPr lang="en-US" dirty="0"/>
              <a:t>Click to edit Master title style</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592981" y="4651832"/>
            <a:ext cx="11010802" cy="365126"/>
          </a:xfrm>
        </p:spPr>
        <p:txBody>
          <a:bodyPr>
            <a:noAutofit/>
          </a:bodyPr>
          <a:lstStyle>
            <a:lvl1pPr marL="0" indent="0" algn="ctr">
              <a:lnSpc>
                <a:spcPct val="100000"/>
              </a:lnSpc>
              <a:spcBef>
                <a:spcPts val="0"/>
              </a:spcBef>
              <a:buFont typeface="Arial" panose="020B0604020202020204" pitchFamily="34" charset="0"/>
              <a:buNone/>
              <a:defRPr sz="1800" b="1">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592981" y="5077633"/>
            <a:ext cx="11010802" cy="365126"/>
          </a:xfrm>
          <a:noFill/>
        </p:spPr>
        <p:txBody>
          <a:bodyPr vert="horz" wrap="square" lIns="91440" tIns="45720" rIns="91440" bIns="45720" rtlCol="0">
            <a:noAutofit/>
          </a:bodyPr>
          <a:lstStyle>
            <a:lvl1pPr marL="0" indent="0" algn="ctr">
              <a:buNone/>
              <a:defRPr lang="en-US" sz="1600" dirty="0">
                <a:solidFill>
                  <a:schemeClr val="bg1"/>
                </a:solidFill>
              </a:defRPr>
            </a:lvl1pPr>
          </a:lstStyle>
          <a:p>
            <a:pPr marL="228600" lvl="0" indent="-228600">
              <a:lnSpc>
                <a:spcPct val="100000"/>
              </a:lnSpc>
              <a:spcBef>
                <a:spcPts val="0"/>
              </a:spcBef>
            </a:pPr>
            <a:r>
              <a:rPr lang="en-US" dirty="0"/>
              <a:t>Click to edit Master text</a:t>
            </a:r>
          </a:p>
        </p:txBody>
      </p:sp>
    </p:spTree>
    <p:extLst>
      <p:ext uri="{BB962C8B-B14F-4D97-AF65-F5344CB8AC3E}">
        <p14:creationId xmlns:p14="http://schemas.microsoft.com/office/powerpoint/2010/main" val="2759787805"/>
      </p:ext>
    </p:extLst>
  </p:cSld>
  <p:clrMapOvr>
    <a:masterClrMapping/>
  </p:clrMapOvr>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Header S02V1">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BA2DC73E-0A81-9B5A-B111-4F56BBF6EC29}"/>
              </a:ext>
            </a:extLst>
          </p:cNvPr>
          <p:cNvSpPr/>
          <p:nvPr userDrawn="1"/>
        </p:nvSpPr>
        <p:spPr>
          <a:xfrm>
            <a:off x="3797300" y="6273800"/>
            <a:ext cx="8394699" cy="584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14" name="Picture Placeholder 13">
            <a:extLst>
              <a:ext uri="{FF2B5EF4-FFF2-40B4-BE49-F238E27FC236}">
                <a16:creationId xmlns:a16="http://schemas.microsoft.com/office/drawing/2014/main" id="{C65810EA-7D23-8382-2AEF-40D584B2FACF}"/>
              </a:ext>
            </a:extLst>
          </p:cNvPr>
          <p:cNvSpPr>
            <a:spLocks noGrp="1"/>
          </p:cNvSpPr>
          <p:nvPr>
            <p:ph type="pic" sz="quarter" idx="16"/>
          </p:nvPr>
        </p:nvSpPr>
        <p:spPr>
          <a:xfrm>
            <a:off x="3" y="0"/>
            <a:ext cx="4299463" cy="6858000"/>
          </a:xfrm>
          <a:custGeom>
            <a:avLst/>
            <a:gdLst>
              <a:gd name="connsiteX0" fmla="*/ 0 w 4299463"/>
              <a:gd name="connsiteY0" fmla="*/ 0 h 6858000"/>
              <a:gd name="connsiteX1" fmla="*/ 2482803 w 4299463"/>
              <a:gd name="connsiteY1" fmla="*/ 0 h 6858000"/>
              <a:gd name="connsiteX2" fmla="*/ 2575349 w 4299463"/>
              <a:gd name="connsiteY2" fmla="*/ 59330 h 6858000"/>
              <a:gd name="connsiteX3" fmla="*/ 4299463 w 4299463"/>
              <a:gd name="connsiteY3" fmla="*/ 3302000 h 6858000"/>
              <a:gd name="connsiteX4" fmla="*/ 2084311 w 4299463"/>
              <a:gd name="connsiteY4" fmla="*/ 6826907 h 6858000"/>
              <a:gd name="connsiteX5" fmla="*/ 2015534 w 4299463"/>
              <a:gd name="connsiteY5" fmla="*/ 6858000 h 6858000"/>
              <a:gd name="connsiteX6" fmla="*/ 0 w 429946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99463" h="6858000">
                <a:moveTo>
                  <a:pt x="0" y="0"/>
                </a:moveTo>
                <a:lnTo>
                  <a:pt x="2482803" y="0"/>
                </a:lnTo>
                <a:lnTo>
                  <a:pt x="2575349" y="59330"/>
                </a:lnTo>
                <a:cubicBezTo>
                  <a:pt x="3615556" y="762080"/>
                  <a:pt x="4299463" y="1952173"/>
                  <a:pt x="4299463" y="3302000"/>
                </a:cubicBezTo>
                <a:cubicBezTo>
                  <a:pt x="4299463" y="4854302"/>
                  <a:pt x="3394996" y="6195354"/>
                  <a:pt x="2084311" y="6826907"/>
                </a:cubicBezTo>
                <a:lnTo>
                  <a:pt x="2015534" y="6858000"/>
                </a:lnTo>
                <a:lnTo>
                  <a:pt x="0" y="6858000"/>
                </a:lnTo>
                <a:close/>
              </a:path>
            </a:pathLst>
          </a:custGeom>
        </p:spPr>
        <p:txBody>
          <a:bodyPr wrap="square">
            <a:noAutofit/>
          </a:bodyPr>
          <a:lstStyle>
            <a:lvl1pPr>
              <a:defRPr>
                <a:solidFill>
                  <a:schemeClr val="tx1"/>
                </a:solidFill>
              </a:defRPr>
            </a:lvl1pPr>
          </a:lstStyle>
          <a:p>
            <a:endParaRPr lang="en-GB"/>
          </a:p>
        </p:txBody>
      </p:sp>
      <p:sp>
        <p:nvSpPr>
          <p:cNvPr id="15" name="Rectangle 14">
            <a:extLst>
              <a:ext uri="{FF2B5EF4-FFF2-40B4-BE49-F238E27FC236}">
                <a16:creationId xmlns:a16="http://schemas.microsoft.com/office/drawing/2014/main" id="{363C4CE1-CDE1-35A3-11A8-FABD9382D7C3}"/>
              </a:ext>
            </a:extLst>
          </p:cNvPr>
          <p:cNvSpPr/>
          <p:nvPr userDrawn="1"/>
        </p:nvSpPr>
        <p:spPr>
          <a:xfrm>
            <a:off x="3797300" y="1"/>
            <a:ext cx="8394699" cy="584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096000" y="1435947"/>
            <a:ext cx="5508625" cy="3041227"/>
          </a:xfrm>
        </p:spPr>
        <p:txBody>
          <a:bodyPr anchor="b">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6100762" y="4720412"/>
            <a:ext cx="5505401" cy="365126"/>
          </a:xfrm>
        </p:spPr>
        <p:txBody>
          <a:bodyPr>
            <a:noAutofit/>
          </a:bodyPr>
          <a:lstStyle>
            <a:lvl1pPr marL="0" indent="0" algn="l">
              <a:lnSpc>
                <a:spcPct val="100000"/>
              </a:lnSpc>
              <a:spcBef>
                <a:spcPts val="0"/>
              </a:spcBef>
              <a:buNone/>
              <a:defRPr sz="18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6100762" y="5146213"/>
            <a:ext cx="5505401" cy="365126"/>
          </a:xfrm>
          <a:noFill/>
        </p:spPr>
        <p:txBody>
          <a:bodyPr vert="horz" wrap="square" lIns="91440" tIns="45720" rIns="91440" bIns="45720" rtlCol="0">
            <a:noAutofit/>
          </a:bodyPr>
          <a:lstStyle>
            <a:lvl1pPr marL="0" indent="0" algn="l">
              <a:buNone/>
              <a:defRPr lang="en-US" sz="1600" dirty="0">
                <a:solidFill>
                  <a:schemeClr val="tx1"/>
                </a:solidFill>
              </a:defRPr>
            </a:lvl1pPr>
          </a:lstStyle>
          <a:p>
            <a:pPr marL="228600" lvl="0" indent="-228600">
              <a:lnSpc>
                <a:spcPct val="100000"/>
              </a:lnSpc>
              <a:spcBef>
                <a:spcPts val="0"/>
              </a:spcBef>
            </a:pPr>
            <a:r>
              <a:rPr lang="en-US" dirty="0"/>
              <a:t>Click to edit Master text</a:t>
            </a:r>
          </a:p>
        </p:txBody>
      </p:sp>
      <p:sp>
        <p:nvSpPr>
          <p:cNvPr id="10" name="Freeform: Shape 9">
            <a:extLst>
              <a:ext uri="{FF2B5EF4-FFF2-40B4-BE49-F238E27FC236}">
                <a16:creationId xmlns:a16="http://schemas.microsoft.com/office/drawing/2014/main" id="{F8EEE199-10FC-EB28-36FF-541E6143FA3C}"/>
              </a:ext>
            </a:extLst>
          </p:cNvPr>
          <p:cNvSpPr/>
          <p:nvPr userDrawn="1"/>
        </p:nvSpPr>
        <p:spPr>
          <a:xfrm>
            <a:off x="2015535" y="0"/>
            <a:ext cx="3364502" cy="6858000"/>
          </a:xfrm>
          <a:custGeom>
            <a:avLst/>
            <a:gdLst>
              <a:gd name="connsiteX0" fmla="*/ 467269 w 3364502"/>
              <a:gd name="connsiteY0" fmla="*/ 0 h 6858000"/>
              <a:gd name="connsiteX1" fmla="*/ 2114597 w 3364502"/>
              <a:gd name="connsiteY1" fmla="*/ 0 h 6858000"/>
              <a:gd name="connsiteX2" fmla="*/ 2224777 w 3364502"/>
              <a:gd name="connsiteY2" fmla="*/ 127197 h 6858000"/>
              <a:gd name="connsiteX3" fmla="*/ 3364502 w 3364502"/>
              <a:gd name="connsiteY3" fmla="*/ 3302000 h 6858000"/>
              <a:gd name="connsiteX4" fmla="*/ 1902643 w 3364502"/>
              <a:gd name="connsiteY4" fmla="*/ 6831241 h 6858000"/>
              <a:gd name="connsiteX5" fmla="*/ 1874576 w 3364502"/>
              <a:gd name="connsiteY5" fmla="*/ 6858000 h 6858000"/>
              <a:gd name="connsiteX6" fmla="*/ 0 w 3364502"/>
              <a:gd name="connsiteY6" fmla="*/ 6858000 h 6858000"/>
              <a:gd name="connsiteX7" fmla="*/ 68777 w 3364502"/>
              <a:gd name="connsiteY7" fmla="*/ 6826907 h 6858000"/>
              <a:gd name="connsiteX8" fmla="*/ 2283929 w 3364502"/>
              <a:gd name="connsiteY8" fmla="*/ 3302000 h 6858000"/>
              <a:gd name="connsiteX9" fmla="*/ 559815 w 3364502"/>
              <a:gd name="connsiteY9" fmla="*/ 59330 h 6858000"/>
              <a:gd name="connsiteX10" fmla="*/ 467269 w 3364502"/>
              <a:gd name="connsiteY1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64502" h="6858000">
                <a:moveTo>
                  <a:pt x="467269" y="0"/>
                </a:moveTo>
                <a:lnTo>
                  <a:pt x="2114597" y="0"/>
                </a:lnTo>
                <a:lnTo>
                  <a:pt x="2224777" y="127197"/>
                </a:lnTo>
                <a:cubicBezTo>
                  <a:pt x="2936787" y="989954"/>
                  <a:pt x="3364502" y="2096028"/>
                  <a:pt x="3364502" y="3302000"/>
                </a:cubicBezTo>
                <a:cubicBezTo>
                  <a:pt x="3364502" y="4680254"/>
                  <a:pt x="2805854" y="5928029"/>
                  <a:pt x="1902643" y="6831241"/>
                </a:cubicBezTo>
                <a:lnTo>
                  <a:pt x="1874576" y="6858000"/>
                </a:lnTo>
                <a:lnTo>
                  <a:pt x="0" y="6858000"/>
                </a:lnTo>
                <a:lnTo>
                  <a:pt x="68777" y="6826907"/>
                </a:lnTo>
                <a:cubicBezTo>
                  <a:pt x="1379462" y="6195354"/>
                  <a:pt x="2283929" y="4854302"/>
                  <a:pt x="2283929" y="3302000"/>
                </a:cubicBezTo>
                <a:cubicBezTo>
                  <a:pt x="2283929" y="1952173"/>
                  <a:pt x="1600022" y="762080"/>
                  <a:pt x="559815" y="59330"/>
                </a:cubicBezTo>
                <a:lnTo>
                  <a:pt x="467269" y="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Tree>
    <p:extLst>
      <p:ext uri="{BB962C8B-B14F-4D97-AF65-F5344CB8AC3E}">
        <p14:creationId xmlns:p14="http://schemas.microsoft.com/office/powerpoint/2010/main" val="3634024408"/>
      </p:ext>
    </p:extLst>
  </p:cSld>
  <p:clrMapOvr>
    <a:masterClrMapping/>
  </p:clrMapOvr>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Header S02V2">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3FED853D-F699-D12C-A6B0-2F741251E1BF}"/>
              </a:ext>
            </a:extLst>
          </p:cNvPr>
          <p:cNvSpPr/>
          <p:nvPr userDrawn="1"/>
        </p:nvSpPr>
        <p:spPr>
          <a:xfrm>
            <a:off x="0" y="0"/>
            <a:ext cx="1445310" cy="6858000"/>
          </a:xfrm>
          <a:custGeom>
            <a:avLst/>
            <a:gdLst>
              <a:gd name="connsiteX0" fmla="*/ 0 w 1445310"/>
              <a:gd name="connsiteY0" fmla="*/ 0 h 6858000"/>
              <a:gd name="connsiteX1" fmla="*/ 1445310 w 1445310"/>
              <a:gd name="connsiteY1" fmla="*/ 0 h 6858000"/>
              <a:gd name="connsiteX2" fmla="*/ 1304377 w 1445310"/>
              <a:gd name="connsiteY2" fmla="*/ 198186 h 6858000"/>
              <a:gd name="connsiteX3" fmla="*/ 317500 w 1445310"/>
              <a:gd name="connsiteY3" fmla="*/ 3429000 h 6858000"/>
              <a:gd name="connsiteX4" fmla="*/ 1304377 w 1445310"/>
              <a:gd name="connsiteY4" fmla="*/ 6659814 h 6858000"/>
              <a:gd name="connsiteX5" fmla="*/ 1445310 w 1445310"/>
              <a:gd name="connsiteY5" fmla="*/ 6858000 h 6858000"/>
              <a:gd name="connsiteX6" fmla="*/ 0 w 1445310"/>
              <a:gd name="connsiteY6" fmla="*/ 6858000 h 6858000"/>
              <a:gd name="connsiteX7" fmla="*/ 0 w 144531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5310" h="6858000">
                <a:moveTo>
                  <a:pt x="0" y="0"/>
                </a:moveTo>
                <a:lnTo>
                  <a:pt x="1445310" y="0"/>
                </a:lnTo>
                <a:lnTo>
                  <a:pt x="1304377" y="198186"/>
                </a:lnTo>
                <a:cubicBezTo>
                  <a:pt x="681314" y="1120441"/>
                  <a:pt x="317500" y="2232234"/>
                  <a:pt x="317500" y="3429000"/>
                </a:cubicBezTo>
                <a:cubicBezTo>
                  <a:pt x="317500" y="4625767"/>
                  <a:pt x="681314" y="5737560"/>
                  <a:pt x="1304377" y="6659814"/>
                </a:cubicBezTo>
                <a:lnTo>
                  <a:pt x="1445310" y="6858000"/>
                </a:lnTo>
                <a:lnTo>
                  <a:pt x="0" y="6858000"/>
                </a:lnTo>
                <a:lnTo>
                  <a:pt x="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4" name="Freeform: Shape 3">
            <a:extLst>
              <a:ext uri="{FF2B5EF4-FFF2-40B4-BE49-F238E27FC236}">
                <a16:creationId xmlns:a16="http://schemas.microsoft.com/office/drawing/2014/main" id="{EE806A80-3479-A9A8-4A22-2A4EF3713D0C}"/>
              </a:ext>
            </a:extLst>
          </p:cNvPr>
          <p:cNvSpPr/>
          <p:nvPr userDrawn="1"/>
        </p:nvSpPr>
        <p:spPr>
          <a:xfrm>
            <a:off x="10746690" y="0"/>
            <a:ext cx="1445310" cy="6858000"/>
          </a:xfrm>
          <a:custGeom>
            <a:avLst/>
            <a:gdLst>
              <a:gd name="connsiteX0" fmla="*/ 0 w 1445310"/>
              <a:gd name="connsiteY0" fmla="*/ 0 h 6858000"/>
              <a:gd name="connsiteX1" fmla="*/ 1445310 w 1445310"/>
              <a:gd name="connsiteY1" fmla="*/ 0 h 6858000"/>
              <a:gd name="connsiteX2" fmla="*/ 1445310 w 1445310"/>
              <a:gd name="connsiteY2" fmla="*/ 6858000 h 6858000"/>
              <a:gd name="connsiteX3" fmla="*/ 0 w 1445310"/>
              <a:gd name="connsiteY3" fmla="*/ 6858000 h 6858000"/>
              <a:gd name="connsiteX4" fmla="*/ 140933 w 1445310"/>
              <a:gd name="connsiteY4" fmla="*/ 6659814 h 6858000"/>
              <a:gd name="connsiteX5" fmla="*/ 1127810 w 1445310"/>
              <a:gd name="connsiteY5" fmla="*/ 3429000 h 6858000"/>
              <a:gd name="connsiteX6" fmla="*/ 140933 w 1445310"/>
              <a:gd name="connsiteY6" fmla="*/ 198186 h 6858000"/>
              <a:gd name="connsiteX7" fmla="*/ 0 w 144531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45310" h="6858000">
                <a:moveTo>
                  <a:pt x="0" y="0"/>
                </a:moveTo>
                <a:lnTo>
                  <a:pt x="1445310" y="0"/>
                </a:lnTo>
                <a:lnTo>
                  <a:pt x="1445310" y="6858000"/>
                </a:lnTo>
                <a:lnTo>
                  <a:pt x="0" y="6858000"/>
                </a:lnTo>
                <a:lnTo>
                  <a:pt x="140933" y="6659814"/>
                </a:lnTo>
                <a:cubicBezTo>
                  <a:pt x="763996" y="5737560"/>
                  <a:pt x="1127810" y="4625767"/>
                  <a:pt x="1127810" y="3429000"/>
                </a:cubicBezTo>
                <a:cubicBezTo>
                  <a:pt x="1127810" y="2232234"/>
                  <a:pt x="763996" y="1120441"/>
                  <a:pt x="140933" y="198186"/>
                </a:cubicBezTo>
                <a:lnTo>
                  <a:pt x="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2027238" y="1181947"/>
            <a:ext cx="8137525" cy="3041227"/>
          </a:xfrm>
        </p:spPr>
        <p:txBody>
          <a:bodyPr anchor="b">
            <a:noAutofit/>
          </a:bodyPr>
          <a:lstStyle>
            <a:lvl1pPr algn="ctr">
              <a:defRPr sz="4400">
                <a:solidFill>
                  <a:schemeClr val="tx1"/>
                </a:solidFill>
                <a:latin typeface="+mj-lt"/>
                <a:cs typeface="Poppins" pitchFamily="2" charset="77"/>
              </a:defRPr>
            </a:lvl1pPr>
          </a:lstStyle>
          <a:p>
            <a:r>
              <a:rPr lang="en-US" dirty="0"/>
              <a:t>Click to edit Master title style</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2034382" y="4466412"/>
            <a:ext cx="8132762" cy="365126"/>
          </a:xfrm>
        </p:spPr>
        <p:txBody>
          <a:bodyPr>
            <a:noAutofit/>
          </a:bodyPr>
          <a:lstStyle>
            <a:lvl1pPr marL="0" indent="0" algn="ctr">
              <a:lnSpc>
                <a:spcPct val="100000"/>
              </a:lnSpc>
              <a:spcBef>
                <a:spcPts val="0"/>
              </a:spcBef>
              <a:buNone/>
              <a:defRPr sz="18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2034382" y="4892213"/>
            <a:ext cx="8132762" cy="365126"/>
          </a:xfrm>
          <a:noFill/>
        </p:spPr>
        <p:txBody>
          <a:bodyPr vert="horz" wrap="square" lIns="91440" tIns="45720" rIns="91440" bIns="45720" rtlCol="0">
            <a:noAutofit/>
          </a:bodyPr>
          <a:lstStyle>
            <a:lvl1pPr marL="0" indent="0" algn="ctr">
              <a:buNone/>
              <a:defRPr lang="en-US" sz="1600" dirty="0">
                <a:solidFill>
                  <a:schemeClr val="tx1"/>
                </a:solidFill>
              </a:defRPr>
            </a:lvl1pPr>
          </a:lstStyle>
          <a:p>
            <a:pPr marL="228600" lvl="0" indent="-228600">
              <a:lnSpc>
                <a:spcPct val="100000"/>
              </a:lnSpc>
              <a:spcBef>
                <a:spcPts val="0"/>
              </a:spcBef>
            </a:pPr>
            <a:r>
              <a:rPr lang="en-US" dirty="0"/>
              <a:t>Click to edit Master text</a:t>
            </a:r>
          </a:p>
        </p:txBody>
      </p:sp>
      <p:sp>
        <p:nvSpPr>
          <p:cNvPr id="6" name="Freeform: Shape 5">
            <a:extLst>
              <a:ext uri="{FF2B5EF4-FFF2-40B4-BE49-F238E27FC236}">
                <a16:creationId xmlns:a16="http://schemas.microsoft.com/office/drawing/2014/main" id="{2F5176AE-35A0-11F3-674B-5000D2AD640F}"/>
              </a:ext>
            </a:extLst>
          </p:cNvPr>
          <p:cNvSpPr/>
          <p:nvPr userDrawn="1"/>
        </p:nvSpPr>
        <p:spPr>
          <a:xfrm>
            <a:off x="317500" y="0"/>
            <a:ext cx="11557000" cy="6858000"/>
          </a:xfrm>
          <a:custGeom>
            <a:avLst/>
            <a:gdLst>
              <a:gd name="connsiteX0" fmla="*/ 9287766 w 11557000"/>
              <a:gd name="connsiteY0" fmla="*/ 0 h 6858000"/>
              <a:gd name="connsiteX1" fmla="*/ 10429190 w 11557000"/>
              <a:gd name="connsiteY1" fmla="*/ 0 h 6858000"/>
              <a:gd name="connsiteX2" fmla="*/ 10570123 w 11557000"/>
              <a:gd name="connsiteY2" fmla="*/ 198186 h 6858000"/>
              <a:gd name="connsiteX3" fmla="*/ 11557000 w 11557000"/>
              <a:gd name="connsiteY3" fmla="*/ 3429000 h 6858000"/>
              <a:gd name="connsiteX4" fmla="*/ 10570123 w 11557000"/>
              <a:gd name="connsiteY4" fmla="*/ 6659814 h 6858000"/>
              <a:gd name="connsiteX5" fmla="*/ 10429190 w 11557000"/>
              <a:gd name="connsiteY5" fmla="*/ 6858000 h 6858000"/>
              <a:gd name="connsiteX6" fmla="*/ 9287766 w 11557000"/>
              <a:gd name="connsiteY6" fmla="*/ 6858000 h 6858000"/>
              <a:gd name="connsiteX7" fmla="*/ 9411083 w 11557000"/>
              <a:gd name="connsiteY7" fmla="*/ 6728658 h 6858000"/>
              <a:gd name="connsiteX8" fmla="*/ 10685949 w 11557000"/>
              <a:gd name="connsiteY8" fmla="*/ 3429000 h 6858000"/>
              <a:gd name="connsiteX9" fmla="*/ 9411083 w 11557000"/>
              <a:gd name="connsiteY9" fmla="*/ 129342 h 6858000"/>
              <a:gd name="connsiteX10" fmla="*/ 1127810 w 11557000"/>
              <a:gd name="connsiteY10" fmla="*/ 0 h 6858000"/>
              <a:gd name="connsiteX11" fmla="*/ 2269234 w 11557000"/>
              <a:gd name="connsiteY11" fmla="*/ 0 h 6858000"/>
              <a:gd name="connsiteX12" fmla="*/ 2145918 w 11557000"/>
              <a:gd name="connsiteY12" fmla="*/ 129342 h 6858000"/>
              <a:gd name="connsiteX13" fmla="*/ 871051 w 11557000"/>
              <a:gd name="connsiteY13" fmla="*/ 3429000 h 6858000"/>
              <a:gd name="connsiteX14" fmla="*/ 2145918 w 11557000"/>
              <a:gd name="connsiteY14" fmla="*/ 6728658 h 6858000"/>
              <a:gd name="connsiteX15" fmla="*/ 2269234 w 11557000"/>
              <a:gd name="connsiteY15" fmla="*/ 6858000 h 6858000"/>
              <a:gd name="connsiteX16" fmla="*/ 1127810 w 11557000"/>
              <a:gd name="connsiteY16" fmla="*/ 6858000 h 6858000"/>
              <a:gd name="connsiteX17" fmla="*/ 986877 w 11557000"/>
              <a:gd name="connsiteY17" fmla="*/ 6659814 h 6858000"/>
              <a:gd name="connsiteX18" fmla="*/ 0 w 11557000"/>
              <a:gd name="connsiteY18" fmla="*/ 3429000 h 6858000"/>
              <a:gd name="connsiteX19" fmla="*/ 986877 w 11557000"/>
              <a:gd name="connsiteY19" fmla="*/ 1981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557000" h="6858000">
                <a:moveTo>
                  <a:pt x="9287766" y="0"/>
                </a:moveTo>
                <a:lnTo>
                  <a:pt x="10429190" y="0"/>
                </a:lnTo>
                <a:lnTo>
                  <a:pt x="10570123" y="198186"/>
                </a:lnTo>
                <a:cubicBezTo>
                  <a:pt x="11193186" y="1120441"/>
                  <a:pt x="11557000" y="2232234"/>
                  <a:pt x="11557000" y="3429000"/>
                </a:cubicBezTo>
                <a:cubicBezTo>
                  <a:pt x="11557000" y="4625767"/>
                  <a:pt x="11193186" y="5737560"/>
                  <a:pt x="10570123" y="6659814"/>
                </a:cubicBezTo>
                <a:lnTo>
                  <a:pt x="10429190" y="6858000"/>
                </a:lnTo>
                <a:lnTo>
                  <a:pt x="9287766" y="6858000"/>
                </a:lnTo>
                <a:lnTo>
                  <a:pt x="9411083" y="6728658"/>
                </a:lnTo>
                <a:cubicBezTo>
                  <a:pt x="10203179" y="5857158"/>
                  <a:pt x="10685949" y="4699458"/>
                  <a:pt x="10685949" y="3429000"/>
                </a:cubicBezTo>
                <a:cubicBezTo>
                  <a:pt x="10685949" y="2158543"/>
                  <a:pt x="10203179" y="1000842"/>
                  <a:pt x="9411083" y="129342"/>
                </a:cubicBezTo>
                <a:close/>
                <a:moveTo>
                  <a:pt x="1127810" y="0"/>
                </a:moveTo>
                <a:lnTo>
                  <a:pt x="2269234" y="0"/>
                </a:lnTo>
                <a:lnTo>
                  <a:pt x="2145918" y="129342"/>
                </a:lnTo>
                <a:cubicBezTo>
                  <a:pt x="1353821" y="1000842"/>
                  <a:pt x="871051" y="2158543"/>
                  <a:pt x="871051" y="3429000"/>
                </a:cubicBezTo>
                <a:cubicBezTo>
                  <a:pt x="871051" y="4699458"/>
                  <a:pt x="1353821" y="5857158"/>
                  <a:pt x="2145918" y="6728658"/>
                </a:cubicBezTo>
                <a:lnTo>
                  <a:pt x="2269234" y="6858000"/>
                </a:lnTo>
                <a:lnTo>
                  <a:pt x="1127810" y="6858000"/>
                </a:lnTo>
                <a:lnTo>
                  <a:pt x="986877" y="6659814"/>
                </a:lnTo>
                <a:cubicBezTo>
                  <a:pt x="363814" y="5737560"/>
                  <a:pt x="0" y="4625767"/>
                  <a:pt x="0" y="3429000"/>
                </a:cubicBezTo>
                <a:cubicBezTo>
                  <a:pt x="0" y="2232234"/>
                  <a:pt x="363814" y="1120441"/>
                  <a:pt x="986877" y="198186"/>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Tree>
    <p:extLst>
      <p:ext uri="{BB962C8B-B14F-4D97-AF65-F5344CB8AC3E}">
        <p14:creationId xmlns:p14="http://schemas.microsoft.com/office/powerpoint/2010/main" val="1221383552"/>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Header S02V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011A472-CA83-30B5-8EDD-25480BC2B23A}"/>
              </a:ext>
            </a:extLst>
          </p:cNvPr>
          <p:cNvSpPr/>
          <p:nvPr userDrawn="1"/>
        </p:nvSpPr>
        <p:spPr>
          <a:xfrm>
            <a:off x="1" y="1346200"/>
            <a:ext cx="12192000" cy="41656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372CC545-9D76-186B-4DEE-8410831B2A76}"/>
              </a:ext>
            </a:extLst>
          </p:cNvPr>
          <p:cNvSpPr/>
          <p:nvPr userDrawn="1"/>
        </p:nvSpPr>
        <p:spPr>
          <a:xfrm flipV="1">
            <a:off x="1" y="4106863"/>
            <a:ext cx="1404937" cy="1404937"/>
          </a:xfrm>
          <a:custGeom>
            <a:avLst/>
            <a:gdLst>
              <a:gd name="connsiteX0" fmla="*/ 1550680 w 2467429"/>
              <a:gd name="connsiteY0" fmla="*/ 0 h 2467429"/>
              <a:gd name="connsiteX1" fmla="*/ 2467429 w 2467429"/>
              <a:gd name="connsiteY1" fmla="*/ 0 h 2467429"/>
              <a:gd name="connsiteX2" fmla="*/ 0 w 2467429"/>
              <a:gd name="connsiteY2" fmla="*/ 2467429 h 2467429"/>
              <a:gd name="connsiteX3" fmla="*/ 0 w 2467429"/>
              <a:gd name="connsiteY3" fmla="*/ 1550680 h 2467429"/>
              <a:gd name="connsiteX4" fmla="*/ 1550680 w 2467429"/>
              <a:gd name="connsiteY4" fmla="*/ 0 h 2467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9" h="2467429">
                <a:moveTo>
                  <a:pt x="1550680" y="0"/>
                </a:moveTo>
                <a:lnTo>
                  <a:pt x="2467429" y="0"/>
                </a:lnTo>
                <a:cubicBezTo>
                  <a:pt x="2467429" y="1362723"/>
                  <a:pt x="1362723" y="2467429"/>
                  <a:pt x="0" y="2467429"/>
                </a:cubicBezTo>
                <a:lnTo>
                  <a:pt x="0" y="1550680"/>
                </a:lnTo>
                <a:cubicBezTo>
                  <a:pt x="856417" y="1550680"/>
                  <a:pt x="1550680" y="856417"/>
                  <a:pt x="1550680"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8" name="Freeform: Shape 7">
            <a:extLst>
              <a:ext uri="{FF2B5EF4-FFF2-40B4-BE49-F238E27FC236}">
                <a16:creationId xmlns:a16="http://schemas.microsoft.com/office/drawing/2014/main" id="{95EE3055-77B8-6D70-1CC0-62A78E62EB2B}"/>
              </a:ext>
            </a:extLst>
          </p:cNvPr>
          <p:cNvSpPr/>
          <p:nvPr userDrawn="1"/>
        </p:nvSpPr>
        <p:spPr>
          <a:xfrm flipH="1">
            <a:off x="10787063" y="1346200"/>
            <a:ext cx="1404937" cy="1404937"/>
          </a:xfrm>
          <a:custGeom>
            <a:avLst/>
            <a:gdLst>
              <a:gd name="connsiteX0" fmla="*/ 1550680 w 2467429"/>
              <a:gd name="connsiteY0" fmla="*/ 0 h 2467429"/>
              <a:gd name="connsiteX1" fmla="*/ 2467429 w 2467429"/>
              <a:gd name="connsiteY1" fmla="*/ 0 h 2467429"/>
              <a:gd name="connsiteX2" fmla="*/ 0 w 2467429"/>
              <a:gd name="connsiteY2" fmla="*/ 2467429 h 2467429"/>
              <a:gd name="connsiteX3" fmla="*/ 0 w 2467429"/>
              <a:gd name="connsiteY3" fmla="*/ 1550680 h 2467429"/>
              <a:gd name="connsiteX4" fmla="*/ 1550680 w 2467429"/>
              <a:gd name="connsiteY4" fmla="*/ 0 h 24674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7429" h="2467429">
                <a:moveTo>
                  <a:pt x="1550680" y="0"/>
                </a:moveTo>
                <a:lnTo>
                  <a:pt x="2467429" y="0"/>
                </a:lnTo>
                <a:cubicBezTo>
                  <a:pt x="2467429" y="1362723"/>
                  <a:pt x="1362723" y="2467429"/>
                  <a:pt x="0" y="2467429"/>
                </a:cubicBezTo>
                <a:lnTo>
                  <a:pt x="0" y="1550680"/>
                </a:lnTo>
                <a:cubicBezTo>
                  <a:pt x="856417" y="1550680"/>
                  <a:pt x="1550680" y="856417"/>
                  <a:pt x="1550680"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GB"/>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6" y="2039937"/>
            <a:ext cx="11017250" cy="1581574"/>
          </a:xfrm>
        </p:spPr>
        <p:txBody>
          <a:bodyPr anchor="b">
            <a:noAutofit/>
          </a:bodyPr>
          <a:lstStyle>
            <a:lvl1pPr algn="ctr">
              <a:defRPr sz="4400">
                <a:solidFill>
                  <a:schemeClr val="bg1"/>
                </a:solidFill>
                <a:latin typeface="+mj-lt"/>
                <a:cs typeface="Poppins" pitchFamily="2" charset="77"/>
              </a:defRPr>
            </a:lvl1pPr>
          </a:lstStyle>
          <a:p>
            <a:r>
              <a:rPr lang="en-US" dirty="0"/>
              <a:t>Click to edit Master title style</a:t>
            </a:r>
          </a:p>
        </p:txBody>
      </p:sp>
      <p:sp>
        <p:nvSpPr>
          <p:cNvPr id="18" name="Text Placeholder 16">
            <a:extLst>
              <a:ext uri="{FF2B5EF4-FFF2-40B4-BE49-F238E27FC236}">
                <a16:creationId xmlns:a16="http://schemas.microsoft.com/office/drawing/2014/main" id="{442CA476-8654-0542-5C0B-4F439516AF31}"/>
              </a:ext>
            </a:extLst>
          </p:cNvPr>
          <p:cNvSpPr>
            <a:spLocks noGrp="1"/>
          </p:cNvSpPr>
          <p:nvPr>
            <p:ph type="body" sz="quarter" idx="15"/>
          </p:nvPr>
        </p:nvSpPr>
        <p:spPr>
          <a:xfrm>
            <a:off x="595363" y="3864748"/>
            <a:ext cx="11010800" cy="365126"/>
          </a:xfrm>
        </p:spPr>
        <p:txBody>
          <a:bodyPr>
            <a:noAutofit/>
          </a:bodyPr>
          <a:lstStyle>
            <a:lvl1pPr marL="0" indent="0" algn="ctr">
              <a:lnSpc>
                <a:spcPct val="100000"/>
              </a:lnSpc>
              <a:spcBef>
                <a:spcPts val="0"/>
              </a:spcBef>
              <a:buNone/>
              <a:defRPr sz="18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17" name="Text Placeholder 16">
            <a:extLst>
              <a:ext uri="{FF2B5EF4-FFF2-40B4-BE49-F238E27FC236}">
                <a16:creationId xmlns:a16="http://schemas.microsoft.com/office/drawing/2014/main" id="{003331A5-D35A-E699-E3EA-6035EB0DCD16}"/>
              </a:ext>
            </a:extLst>
          </p:cNvPr>
          <p:cNvSpPr>
            <a:spLocks noGrp="1"/>
          </p:cNvSpPr>
          <p:nvPr>
            <p:ph type="body" sz="quarter" idx="14"/>
          </p:nvPr>
        </p:nvSpPr>
        <p:spPr>
          <a:xfrm>
            <a:off x="595363" y="4290549"/>
            <a:ext cx="11010800" cy="365126"/>
          </a:xfrm>
          <a:noFill/>
        </p:spPr>
        <p:txBody>
          <a:bodyPr vert="horz" wrap="square" lIns="91440" tIns="45720" rIns="91440" bIns="45720" rtlCol="0">
            <a:noAutofit/>
          </a:bodyPr>
          <a:lstStyle>
            <a:lvl1pPr marL="0" indent="0" algn="ctr">
              <a:buNone/>
              <a:defRPr lang="en-US" sz="1600" dirty="0">
                <a:solidFill>
                  <a:schemeClr val="bg1"/>
                </a:solidFill>
              </a:defRPr>
            </a:lvl1pPr>
          </a:lstStyle>
          <a:p>
            <a:pPr marL="228600" lvl="0" indent="-228600">
              <a:lnSpc>
                <a:spcPct val="100000"/>
              </a:lnSpc>
              <a:spcBef>
                <a:spcPts val="0"/>
              </a:spcBef>
            </a:pPr>
            <a:r>
              <a:rPr lang="en-US" dirty="0"/>
              <a:t>Click to edit Master text</a:t>
            </a:r>
          </a:p>
        </p:txBody>
      </p:sp>
    </p:spTree>
    <p:extLst>
      <p:ext uri="{BB962C8B-B14F-4D97-AF65-F5344CB8AC3E}">
        <p14:creationId xmlns:p14="http://schemas.microsoft.com/office/powerpoint/2010/main" val="2530669492"/>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Agenda S03V1">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2ED87B0B-2ABB-721F-A182-8516F23C943C}"/>
              </a:ext>
            </a:extLst>
          </p:cNvPr>
          <p:cNvSpPr>
            <a:spLocks noGrp="1"/>
          </p:cNvSpPr>
          <p:nvPr>
            <p:ph type="body" sz="quarter" idx="21" hasCustomPrompt="1"/>
          </p:nvPr>
        </p:nvSpPr>
        <p:spPr>
          <a:xfrm>
            <a:off x="5765007" y="594520"/>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 name="Text Placeholder 7">
            <a:extLst>
              <a:ext uri="{FF2B5EF4-FFF2-40B4-BE49-F238E27FC236}">
                <a16:creationId xmlns:a16="http://schemas.microsoft.com/office/drawing/2014/main" id="{05871CAC-832A-B0DC-B1EF-3A924B2538C4}"/>
              </a:ext>
            </a:extLst>
          </p:cNvPr>
          <p:cNvSpPr>
            <a:spLocks noGrp="1"/>
          </p:cNvSpPr>
          <p:nvPr>
            <p:ph type="body" sz="quarter" idx="13"/>
          </p:nvPr>
        </p:nvSpPr>
        <p:spPr>
          <a:xfrm>
            <a:off x="6096000" y="584201"/>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6" y="1859644"/>
            <a:ext cx="3492499" cy="3138715"/>
          </a:xfrm>
        </p:spPr>
        <p:txBody>
          <a:bodyPr lIns="90000" tIns="45720" rIns="91440" bIns="45720" anchor="ctr">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18" name="Text Placeholder 7">
            <a:extLst>
              <a:ext uri="{FF2B5EF4-FFF2-40B4-BE49-F238E27FC236}">
                <a16:creationId xmlns:a16="http://schemas.microsoft.com/office/drawing/2014/main" id="{50EFCCAA-36DA-68C7-275A-CC4016B3FFB7}"/>
              </a:ext>
            </a:extLst>
          </p:cNvPr>
          <p:cNvSpPr>
            <a:spLocks noGrp="1"/>
          </p:cNvSpPr>
          <p:nvPr>
            <p:ph type="body" sz="quarter" idx="14"/>
          </p:nvPr>
        </p:nvSpPr>
        <p:spPr>
          <a:xfrm>
            <a:off x="6096000" y="1319894"/>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9" name="Text Placeholder 7">
            <a:extLst>
              <a:ext uri="{FF2B5EF4-FFF2-40B4-BE49-F238E27FC236}">
                <a16:creationId xmlns:a16="http://schemas.microsoft.com/office/drawing/2014/main" id="{9058E007-C1FF-E275-897C-7E33129770FC}"/>
              </a:ext>
            </a:extLst>
          </p:cNvPr>
          <p:cNvSpPr>
            <a:spLocks noGrp="1"/>
          </p:cNvSpPr>
          <p:nvPr>
            <p:ph type="body" sz="quarter" idx="15"/>
          </p:nvPr>
        </p:nvSpPr>
        <p:spPr>
          <a:xfrm>
            <a:off x="6096000" y="2055587"/>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0" name="Text Placeholder 7">
            <a:extLst>
              <a:ext uri="{FF2B5EF4-FFF2-40B4-BE49-F238E27FC236}">
                <a16:creationId xmlns:a16="http://schemas.microsoft.com/office/drawing/2014/main" id="{76E46639-14FA-A0ED-1BBD-F28E651D7F62}"/>
              </a:ext>
            </a:extLst>
          </p:cNvPr>
          <p:cNvSpPr>
            <a:spLocks noGrp="1"/>
          </p:cNvSpPr>
          <p:nvPr>
            <p:ph type="body" sz="quarter" idx="16"/>
          </p:nvPr>
        </p:nvSpPr>
        <p:spPr>
          <a:xfrm>
            <a:off x="6096000" y="2791280"/>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1" name="Text Placeholder 7">
            <a:extLst>
              <a:ext uri="{FF2B5EF4-FFF2-40B4-BE49-F238E27FC236}">
                <a16:creationId xmlns:a16="http://schemas.microsoft.com/office/drawing/2014/main" id="{92117605-48B2-7512-72CD-20FBBC1597AD}"/>
              </a:ext>
            </a:extLst>
          </p:cNvPr>
          <p:cNvSpPr>
            <a:spLocks noGrp="1"/>
          </p:cNvSpPr>
          <p:nvPr>
            <p:ph type="body" sz="quarter" idx="17"/>
          </p:nvPr>
        </p:nvSpPr>
        <p:spPr>
          <a:xfrm>
            <a:off x="6096000" y="4262666"/>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2" name="Text Placeholder 7">
            <a:extLst>
              <a:ext uri="{FF2B5EF4-FFF2-40B4-BE49-F238E27FC236}">
                <a16:creationId xmlns:a16="http://schemas.microsoft.com/office/drawing/2014/main" id="{78864E1D-FC45-5146-9C22-1DBB77402CCF}"/>
              </a:ext>
            </a:extLst>
          </p:cNvPr>
          <p:cNvSpPr>
            <a:spLocks noGrp="1"/>
          </p:cNvSpPr>
          <p:nvPr>
            <p:ph type="body" sz="quarter" idx="18"/>
          </p:nvPr>
        </p:nvSpPr>
        <p:spPr>
          <a:xfrm>
            <a:off x="6096000" y="3526973"/>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3" name="Text Placeholder 7">
            <a:extLst>
              <a:ext uri="{FF2B5EF4-FFF2-40B4-BE49-F238E27FC236}">
                <a16:creationId xmlns:a16="http://schemas.microsoft.com/office/drawing/2014/main" id="{75773B1B-84EF-8AFD-C46A-45979B807E06}"/>
              </a:ext>
            </a:extLst>
          </p:cNvPr>
          <p:cNvSpPr>
            <a:spLocks noGrp="1"/>
          </p:cNvSpPr>
          <p:nvPr>
            <p:ph type="body" sz="quarter" idx="19"/>
          </p:nvPr>
        </p:nvSpPr>
        <p:spPr>
          <a:xfrm>
            <a:off x="6096000" y="4998359"/>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4" name="Text Placeholder 7">
            <a:extLst>
              <a:ext uri="{FF2B5EF4-FFF2-40B4-BE49-F238E27FC236}">
                <a16:creationId xmlns:a16="http://schemas.microsoft.com/office/drawing/2014/main" id="{9497A4DD-4AB1-FB42-56E4-1BE3E4D23974}"/>
              </a:ext>
            </a:extLst>
          </p:cNvPr>
          <p:cNvSpPr>
            <a:spLocks noGrp="1"/>
          </p:cNvSpPr>
          <p:nvPr>
            <p:ph type="body" sz="quarter" idx="20"/>
          </p:nvPr>
        </p:nvSpPr>
        <p:spPr>
          <a:xfrm>
            <a:off x="6096000" y="5734050"/>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p:nvPr userDrawn="1"/>
        </p:nvCxnSpPr>
        <p:spPr>
          <a:xfrm>
            <a:off x="587375" y="5842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4" name="Text Placeholder 53">
            <a:extLst>
              <a:ext uri="{FF2B5EF4-FFF2-40B4-BE49-F238E27FC236}">
                <a16:creationId xmlns:a16="http://schemas.microsoft.com/office/drawing/2014/main" id="{C4F7B89B-1022-34C2-2E80-6FC6BA66D4AB}"/>
              </a:ext>
            </a:extLst>
          </p:cNvPr>
          <p:cNvSpPr>
            <a:spLocks noGrp="1"/>
          </p:cNvSpPr>
          <p:nvPr>
            <p:ph type="body" sz="quarter" idx="39" hasCustomPrompt="1"/>
          </p:nvPr>
        </p:nvSpPr>
        <p:spPr>
          <a:xfrm>
            <a:off x="5765007" y="1330213"/>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5" name="Text Placeholder 54">
            <a:extLst>
              <a:ext uri="{FF2B5EF4-FFF2-40B4-BE49-F238E27FC236}">
                <a16:creationId xmlns:a16="http://schemas.microsoft.com/office/drawing/2014/main" id="{2C9B1833-3319-EC3A-1205-6BD8AF287261}"/>
              </a:ext>
            </a:extLst>
          </p:cNvPr>
          <p:cNvSpPr>
            <a:spLocks noGrp="1"/>
          </p:cNvSpPr>
          <p:nvPr>
            <p:ph type="body" sz="quarter" idx="40" hasCustomPrompt="1"/>
          </p:nvPr>
        </p:nvSpPr>
        <p:spPr>
          <a:xfrm>
            <a:off x="5765007" y="2065906"/>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6" name="Text Placeholder 55">
            <a:extLst>
              <a:ext uri="{FF2B5EF4-FFF2-40B4-BE49-F238E27FC236}">
                <a16:creationId xmlns:a16="http://schemas.microsoft.com/office/drawing/2014/main" id="{AE5060A6-97F7-DB1F-BB25-A176C0CDCA61}"/>
              </a:ext>
            </a:extLst>
          </p:cNvPr>
          <p:cNvSpPr>
            <a:spLocks noGrp="1"/>
          </p:cNvSpPr>
          <p:nvPr>
            <p:ph type="body" sz="quarter" idx="41" hasCustomPrompt="1"/>
          </p:nvPr>
        </p:nvSpPr>
        <p:spPr>
          <a:xfrm>
            <a:off x="5765007" y="2801599"/>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7" name="Text Placeholder 56">
            <a:extLst>
              <a:ext uri="{FF2B5EF4-FFF2-40B4-BE49-F238E27FC236}">
                <a16:creationId xmlns:a16="http://schemas.microsoft.com/office/drawing/2014/main" id="{9ACF4509-F719-CC7E-6475-2A5E9299B77F}"/>
              </a:ext>
            </a:extLst>
          </p:cNvPr>
          <p:cNvSpPr>
            <a:spLocks noGrp="1"/>
          </p:cNvSpPr>
          <p:nvPr>
            <p:ph type="body" sz="quarter" idx="42" hasCustomPrompt="1"/>
          </p:nvPr>
        </p:nvSpPr>
        <p:spPr>
          <a:xfrm>
            <a:off x="5765007" y="3537292"/>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8" name="Text Placeholder 57">
            <a:extLst>
              <a:ext uri="{FF2B5EF4-FFF2-40B4-BE49-F238E27FC236}">
                <a16:creationId xmlns:a16="http://schemas.microsoft.com/office/drawing/2014/main" id="{196AC4D2-F32D-111A-EE47-677B62E52EB7}"/>
              </a:ext>
            </a:extLst>
          </p:cNvPr>
          <p:cNvSpPr>
            <a:spLocks noGrp="1"/>
          </p:cNvSpPr>
          <p:nvPr>
            <p:ph type="body" sz="quarter" idx="43" hasCustomPrompt="1"/>
          </p:nvPr>
        </p:nvSpPr>
        <p:spPr>
          <a:xfrm>
            <a:off x="5765007" y="4272985"/>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9" name="Text Placeholder 58">
            <a:extLst>
              <a:ext uri="{FF2B5EF4-FFF2-40B4-BE49-F238E27FC236}">
                <a16:creationId xmlns:a16="http://schemas.microsoft.com/office/drawing/2014/main" id="{2B35EF72-488F-C9B9-9DFD-973F9E54CE13}"/>
              </a:ext>
            </a:extLst>
          </p:cNvPr>
          <p:cNvSpPr>
            <a:spLocks noGrp="1"/>
          </p:cNvSpPr>
          <p:nvPr>
            <p:ph type="body" sz="quarter" idx="44" hasCustomPrompt="1"/>
          </p:nvPr>
        </p:nvSpPr>
        <p:spPr>
          <a:xfrm>
            <a:off x="5765007" y="5008678"/>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60" name="Text Placeholder 59">
            <a:extLst>
              <a:ext uri="{FF2B5EF4-FFF2-40B4-BE49-F238E27FC236}">
                <a16:creationId xmlns:a16="http://schemas.microsoft.com/office/drawing/2014/main" id="{949C86E8-7113-B45C-4A5D-B0AED5892A21}"/>
              </a:ext>
            </a:extLst>
          </p:cNvPr>
          <p:cNvSpPr>
            <a:spLocks noGrp="1"/>
          </p:cNvSpPr>
          <p:nvPr>
            <p:ph type="body" sz="quarter" idx="45" hasCustomPrompt="1"/>
          </p:nvPr>
        </p:nvSpPr>
        <p:spPr>
          <a:xfrm>
            <a:off x="5765007" y="5744368"/>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6" name="Footer Placeholder">
            <a:extLst>
              <a:ext uri="{FF2B5EF4-FFF2-40B4-BE49-F238E27FC236}">
                <a16:creationId xmlns:a16="http://schemas.microsoft.com/office/drawing/2014/main" id="{9AA9B3FD-95EC-1F98-01FA-C5906DF7E3A2}"/>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marL="0" indent="0" algn="ctr">
              <a:buNone/>
              <a:defRPr lang="en-US" sz="1200" b="0"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PRESENTATION TITLE</a:t>
            </a:r>
          </a:p>
        </p:txBody>
      </p:sp>
    </p:spTree>
    <p:extLst>
      <p:ext uri="{BB962C8B-B14F-4D97-AF65-F5344CB8AC3E}">
        <p14:creationId xmlns:p14="http://schemas.microsoft.com/office/powerpoint/2010/main" val="278407280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Agenda S03V2">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2ED87B0B-2ABB-721F-A182-8516F23C943C}"/>
              </a:ext>
            </a:extLst>
          </p:cNvPr>
          <p:cNvSpPr>
            <a:spLocks noGrp="1"/>
          </p:cNvSpPr>
          <p:nvPr>
            <p:ph type="body" sz="quarter" idx="21" hasCustomPrompt="1"/>
          </p:nvPr>
        </p:nvSpPr>
        <p:spPr>
          <a:xfrm>
            <a:off x="5765007" y="3439319"/>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 name="Text Placeholder 7">
            <a:extLst>
              <a:ext uri="{FF2B5EF4-FFF2-40B4-BE49-F238E27FC236}">
                <a16:creationId xmlns:a16="http://schemas.microsoft.com/office/drawing/2014/main" id="{05871CAC-832A-B0DC-B1EF-3A924B2538C4}"/>
              </a:ext>
            </a:extLst>
          </p:cNvPr>
          <p:cNvSpPr>
            <a:spLocks noGrp="1"/>
          </p:cNvSpPr>
          <p:nvPr>
            <p:ph type="body" sz="quarter" idx="13"/>
          </p:nvPr>
        </p:nvSpPr>
        <p:spPr>
          <a:xfrm>
            <a:off x="6096000" y="3429000"/>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6" y="3429000"/>
            <a:ext cx="4498973" cy="2844799"/>
          </a:xfrm>
        </p:spPr>
        <p:txBody>
          <a:bodyPr lIns="90000" tIns="45720" rIns="91440" bIns="45720" anchor="ctr">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18" name="Text Placeholder 7">
            <a:extLst>
              <a:ext uri="{FF2B5EF4-FFF2-40B4-BE49-F238E27FC236}">
                <a16:creationId xmlns:a16="http://schemas.microsoft.com/office/drawing/2014/main" id="{50EFCCAA-36DA-68C7-275A-CC4016B3FFB7}"/>
              </a:ext>
            </a:extLst>
          </p:cNvPr>
          <p:cNvSpPr>
            <a:spLocks noGrp="1"/>
          </p:cNvSpPr>
          <p:nvPr>
            <p:ph type="body" sz="quarter" idx="14"/>
          </p:nvPr>
        </p:nvSpPr>
        <p:spPr>
          <a:xfrm>
            <a:off x="6096000" y="4196443"/>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9" name="Text Placeholder 7">
            <a:extLst>
              <a:ext uri="{FF2B5EF4-FFF2-40B4-BE49-F238E27FC236}">
                <a16:creationId xmlns:a16="http://schemas.microsoft.com/office/drawing/2014/main" id="{9058E007-C1FF-E275-897C-7E33129770FC}"/>
              </a:ext>
            </a:extLst>
          </p:cNvPr>
          <p:cNvSpPr>
            <a:spLocks noGrp="1"/>
          </p:cNvSpPr>
          <p:nvPr>
            <p:ph type="body" sz="quarter" idx="15"/>
          </p:nvPr>
        </p:nvSpPr>
        <p:spPr>
          <a:xfrm>
            <a:off x="6096000" y="4963886"/>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0" name="Text Placeholder 7">
            <a:extLst>
              <a:ext uri="{FF2B5EF4-FFF2-40B4-BE49-F238E27FC236}">
                <a16:creationId xmlns:a16="http://schemas.microsoft.com/office/drawing/2014/main" id="{76E46639-14FA-A0ED-1BBD-F28E651D7F62}"/>
              </a:ext>
            </a:extLst>
          </p:cNvPr>
          <p:cNvSpPr>
            <a:spLocks noGrp="1"/>
          </p:cNvSpPr>
          <p:nvPr>
            <p:ph type="body" sz="quarter" idx="16"/>
          </p:nvPr>
        </p:nvSpPr>
        <p:spPr>
          <a:xfrm>
            <a:off x="6096000" y="5731329"/>
            <a:ext cx="5511800"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p:nvPr userDrawn="1"/>
        </p:nvCxnSpPr>
        <p:spPr>
          <a:xfrm>
            <a:off x="587375" y="5842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4" name="Text Placeholder 53">
            <a:extLst>
              <a:ext uri="{FF2B5EF4-FFF2-40B4-BE49-F238E27FC236}">
                <a16:creationId xmlns:a16="http://schemas.microsoft.com/office/drawing/2014/main" id="{C4F7B89B-1022-34C2-2E80-6FC6BA66D4AB}"/>
              </a:ext>
            </a:extLst>
          </p:cNvPr>
          <p:cNvSpPr>
            <a:spLocks noGrp="1"/>
          </p:cNvSpPr>
          <p:nvPr>
            <p:ph type="body" sz="quarter" idx="39" hasCustomPrompt="1"/>
          </p:nvPr>
        </p:nvSpPr>
        <p:spPr>
          <a:xfrm>
            <a:off x="5765007" y="4206762"/>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5" name="Text Placeholder 54">
            <a:extLst>
              <a:ext uri="{FF2B5EF4-FFF2-40B4-BE49-F238E27FC236}">
                <a16:creationId xmlns:a16="http://schemas.microsoft.com/office/drawing/2014/main" id="{2C9B1833-3319-EC3A-1205-6BD8AF287261}"/>
              </a:ext>
            </a:extLst>
          </p:cNvPr>
          <p:cNvSpPr>
            <a:spLocks noGrp="1"/>
          </p:cNvSpPr>
          <p:nvPr>
            <p:ph type="body" sz="quarter" idx="40" hasCustomPrompt="1"/>
          </p:nvPr>
        </p:nvSpPr>
        <p:spPr>
          <a:xfrm>
            <a:off x="5765007" y="4974205"/>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6" name="Text Placeholder 55">
            <a:extLst>
              <a:ext uri="{FF2B5EF4-FFF2-40B4-BE49-F238E27FC236}">
                <a16:creationId xmlns:a16="http://schemas.microsoft.com/office/drawing/2014/main" id="{AE5060A6-97F7-DB1F-BB25-A176C0CDCA61}"/>
              </a:ext>
            </a:extLst>
          </p:cNvPr>
          <p:cNvSpPr>
            <a:spLocks noGrp="1"/>
          </p:cNvSpPr>
          <p:nvPr>
            <p:ph type="body" sz="quarter" idx="41" hasCustomPrompt="1"/>
          </p:nvPr>
        </p:nvSpPr>
        <p:spPr>
          <a:xfrm>
            <a:off x="5765007" y="5741648"/>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7" name="Picture Placeholder 10">
            <a:extLst>
              <a:ext uri="{FF2B5EF4-FFF2-40B4-BE49-F238E27FC236}">
                <a16:creationId xmlns:a16="http://schemas.microsoft.com/office/drawing/2014/main" id="{1B4F1B3C-6EFD-B782-3F1A-DD8EF2B220D8}"/>
              </a:ext>
            </a:extLst>
          </p:cNvPr>
          <p:cNvSpPr>
            <a:spLocks noGrp="1"/>
          </p:cNvSpPr>
          <p:nvPr>
            <p:ph type="pic" sz="quarter" idx="47"/>
          </p:nvPr>
        </p:nvSpPr>
        <p:spPr>
          <a:xfrm>
            <a:off x="587376" y="771527"/>
            <a:ext cx="11020424" cy="2471848"/>
          </a:xfrm>
          <a:prstGeom prst="rect">
            <a:avLst/>
          </a:pr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3" name="Footer Placeholder">
            <a:extLst>
              <a:ext uri="{FF2B5EF4-FFF2-40B4-BE49-F238E27FC236}">
                <a16:creationId xmlns:a16="http://schemas.microsoft.com/office/drawing/2014/main" id="{1DCBC47C-D4A7-249F-3DA6-E71A048E95C6}"/>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54421570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C938AB-5516-D1ED-5E52-1CED6D719CF3}"/>
              </a:ext>
            </a:extLst>
          </p:cNvPr>
          <p:cNvSpPr>
            <a:spLocks noGrp="1"/>
          </p:cNvSpPr>
          <p:nvPr>
            <p:ph type="dt" sz="half" idx="10"/>
          </p:nvPr>
        </p:nvSpPr>
        <p:spPr/>
        <p:txBody>
          <a:bodyPr/>
          <a:lstStyle/>
          <a:p>
            <a:fld id="{C3D71C98-F3DC-441A-A014-07EDAD97CE9A}" type="datetimeFigureOut">
              <a:rPr lang="en-US" smtClean="0"/>
              <a:t>5/14/2025</a:t>
            </a:fld>
            <a:endParaRPr lang="en-US"/>
          </a:p>
        </p:txBody>
      </p:sp>
      <p:sp>
        <p:nvSpPr>
          <p:cNvPr id="3" name="Footer Placeholder 2">
            <a:extLst>
              <a:ext uri="{FF2B5EF4-FFF2-40B4-BE49-F238E27FC236}">
                <a16:creationId xmlns:a16="http://schemas.microsoft.com/office/drawing/2014/main" id="{54783247-30B4-4163-849D-800C979EBF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175699-B521-DAB4-1E30-3B8B3D0F30B0}"/>
              </a:ext>
            </a:extLst>
          </p:cNvPr>
          <p:cNvSpPr>
            <a:spLocks noGrp="1"/>
          </p:cNvSpPr>
          <p:nvPr>
            <p:ph type="sldNum" sz="quarter" idx="12"/>
          </p:nvPr>
        </p:nvSpPr>
        <p:spPr/>
        <p:txBody>
          <a:bodyPr/>
          <a:lstStyle/>
          <a:p>
            <a:fld id="{5DB9296B-CE81-483B-B498-5CB59F18C51F}" type="slidenum">
              <a:rPr lang="en-US" smtClean="0"/>
              <a:t>‹#›</a:t>
            </a:fld>
            <a:endParaRPr lang="en-US"/>
          </a:p>
        </p:txBody>
      </p:sp>
    </p:spTree>
    <p:extLst>
      <p:ext uri="{BB962C8B-B14F-4D97-AF65-F5344CB8AC3E}">
        <p14:creationId xmlns:p14="http://schemas.microsoft.com/office/powerpoint/2010/main" val="394178603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mmary S04V1">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2ED87B0B-2ABB-721F-A182-8516F23C943C}"/>
              </a:ext>
            </a:extLst>
          </p:cNvPr>
          <p:cNvSpPr>
            <a:spLocks noGrp="1"/>
          </p:cNvSpPr>
          <p:nvPr>
            <p:ph type="body" sz="quarter" idx="21" hasCustomPrompt="1"/>
          </p:nvPr>
        </p:nvSpPr>
        <p:spPr>
          <a:xfrm>
            <a:off x="587375" y="1903397"/>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 name="Text Placeholder 7">
            <a:extLst>
              <a:ext uri="{FF2B5EF4-FFF2-40B4-BE49-F238E27FC236}">
                <a16:creationId xmlns:a16="http://schemas.microsoft.com/office/drawing/2014/main" id="{05871CAC-832A-B0DC-B1EF-3A924B2538C4}"/>
              </a:ext>
            </a:extLst>
          </p:cNvPr>
          <p:cNvSpPr>
            <a:spLocks noGrp="1"/>
          </p:cNvSpPr>
          <p:nvPr>
            <p:ph type="body" sz="quarter" idx="13"/>
          </p:nvPr>
        </p:nvSpPr>
        <p:spPr>
          <a:xfrm>
            <a:off x="918368" y="1893078"/>
            <a:ext cx="6187282"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50EFCCAA-36DA-68C7-275A-CC4016B3FFB7}"/>
              </a:ext>
            </a:extLst>
          </p:cNvPr>
          <p:cNvSpPr>
            <a:spLocks noGrp="1"/>
          </p:cNvSpPr>
          <p:nvPr>
            <p:ph type="body" sz="quarter" idx="14"/>
          </p:nvPr>
        </p:nvSpPr>
        <p:spPr>
          <a:xfrm>
            <a:off x="918368" y="2853321"/>
            <a:ext cx="6187282"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9" name="Text Placeholder 7">
            <a:extLst>
              <a:ext uri="{FF2B5EF4-FFF2-40B4-BE49-F238E27FC236}">
                <a16:creationId xmlns:a16="http://schemas.microsoft.com/office/drawing/2014/main" id="{9058E007-C1FF-E275-897C-7E33129770FC}"/>
              </a:ext>
            </a:extLst>
          </p:cNvPr>
          <p:cNvSpPr>
            <a:spLocks noGrp="1"/>
          </p:cNvSpPr>
          <p:nvPr>
            <p:ph type="body" sz="quarter" idx="15"/>
          </p:nvPr>
        </p:nvSpPr>
        <p:spPr>
          <a:xfrm>
            <a:off x="918368" y="3813564"/>
            <a:ext cx="6187282"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0" name="Text Placeholder 7">
            <a:extLst>
              <a:ext uri="{FF2B5EF4-FFF2-40B4-BE49-F238E27FC236}">
                <a16:creationId xmlns:a16="http://schemas.microsoft.com/office/drawing/2014/main" id="{76E46639-14FA-A0ED-1BBD-F28E651D7F62}"/>
              </a:ext>
            </a:extLst>
          </p:cNvPr>
          <p:cNvSpPr>
            <a:spLocks noGrp="1"/>
          </p:cNvSpPr>
          <p:nvPr>
            <p:ph type="body" sz="quarter" idx="16"/>
          </p:nvPr>
        </p:nvSpPr>
        <p:spPr>
          <a:xfrm>
            <a:off x="918368" y="4773807"/>
            <a:ext cx="6187282"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2" name="Text Placeholder 7">
            <a:extLst>
              <a:ext uri="{FF2B5EF4-FFF2-40B4-BE49-F238E27FC236}">
                <a16:creationId xmlns:a16="http://schemas.microsoft.com/office/drawing/2014/main" id="{78864E1D-FC45-5146-9C22-1DBB77402CCF}"/>
              </a:ext>
            </a:extLst>
          </p:cNvPr>
          <p:cNvSpPr>
            <a:spLocks noGrp="1"/>
          </p:cNvSpPr>
          <p:nvPr>
            <p:ph type="body" sz="quarter" idx="18"/>
          </p:nvPr>
        </p:nvSpPr>
        <p:spPr>
          <a:xfrm>
            <a:off x="918368" y="5734049"/>
            <a:ext cx="6187282" cy="539750"/>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p:nvPr userDrawn="1"/>
        </p:nvCxnSpPr>
        <p:spPr>
          <a:xfrm>
            <a:off x="587375" y="5842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4" name="Text Placeholder 53">
            <a:extLst>
              <a:ext uri="{FF2B5EF4-FFF2-40B4-BE49-F238E27FC236}">
                <a16:creationId xmlns:a16="http://schemas.microsoft.com/office/drawing/2014/main" id="{C4F7B89B-1022-34C2-2E80-6FC6BA66D4AB}"/>
              </a:ext>
            </a:extLst>
          </p:cNvPr>
          <p:cNvSpPr>
            <a:spLocks noGrp="1"/>
          </p:cNvSpPr>
          <p:nvPr>
            <p:ph type="body" sz="quarter" idx="39" hasCustomPrompt="1"/>
          </p:nvPr>
        </p:nvSpPr>
        <p:spPr>
          <a:xfrm>
            <a:off x="587375" y="2863640"/>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5" name="Text Placeholder 54">
            <a:extLst>
              <a:ext uri="{FF2B5EF4-FFF2-40B4-BE49-F238E27FC236}">
                <a16:creationId xmlns:a16="http://schemas.microsoft.com/office/drawing/2014/main" id="{2C9B1833-3319-EC3A-1205-6BD8AF287261}"/>
              </a:ext>
            </a:extLst>
          </p:cNvPr>
          <p:cNvSpPr>
            <a:spLocks noGrp="1"/>
          </p:cNvSpPr>
          <p:nvPr>
            <p:ph type="body" sz="quarter" idx="40" hasCustomPrompt="1"/>
          </p:nvPr>
        </p:nvSpPr>
        <p:spPr>
          <a:xfrm>
            <a:off x="587375" y="3823883"/>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6" name="Text Placeholder 55">
            <a:extLst>
              <a:ext uri="{FF2B5EF4-FFF2-40B4-BE49-F238E27FC236}">
                <a16:creationId xmlns:a16="http://schemas.microsoft.com/office/drawing/2014/main" id="{AE5060A6-97F7-DB1F-BB25-A176C0CDCA61}"/>
              </a:ext>
            </a:extLst>
          </p:cNvPr>
          <p:cNvSpPr>
            <a:spLocks noGrp="1"/>
          </p:cNvSpPr>
          <p:nvPr>
            <p:ph type="body" sz="quarter" idx="41" hasCustomPrompt="1"/>
          </p:nvPr>
        </p:nvSpPr>
        <p:spPr>
          <a:xfrm>
            <a:off x="587375" y="4784126"/>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7" name="Text Placeholder 56">
            <a:extLst>
              <a:ext uri="{FF2B5EF4-FFF2-40B4-BE49-F238E27FC236}">
                <a16:creationId xmlns:a16="http://schemas.microsoft.com/office/drawing/2014/main" id="{9ACF4509-F719-CC7E-6475-2A5E9299B77F}"/>
              </a:ext>
            </a:extLst>
          </p:cNvPr>
          <p:cNvSpPr>
            <a:spLocks noGrp="1"/>
          </p:cNvSpPr>
          <p:nvPr>
            <p:ph type="body" sz="quarter" idx="42" hasCustomPrompt="1"/>
          </p:nvPr>
        </p:nvSpPr>
        <p:spPr>
          <a:xfrm>
            <a:off x="587375" y="5744368"/>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3" name="Picture Placeholder 11">
            <a:extLst>
              <a:ext uri="{FF2B5EF4-FFF2-40B4-BE49-F238E27FC236}">
                <a16:creationId xmlns:a16="http://schemas.microsoft.com/office/drawing/2014/main" id="{CEC8A291-5A66-BB8F-ABBC-7D52954966E0}"/>
              </a:ext>
            </a:extLst>
          </p:cNvPr>
          <p:cNvSpPr>
            <a:spLocks noGrp="1"/>
          </p:cNvSpPr>
          <p:nvPr>
            <p:ph type="pic" sz="quarter" idx="47"/>
          </p:nvPr>
        </p:nvSpPr>
        <p:spPr>
          <a:xfrm>
            <a:off x="8112125" y="0"/>
            <a:ext cx="3495675" cy="6273800"/>
          </a:xfrm>
          <a:custGeom>
            <a:avLst/>
            <a:gdLst>
              <a:gd name="connsiteX0" fmla="*/ 1730662 w 4505325"/>
              <a:gd name="connsiteY0" fmla="*/ 5257801 h 6273800"/>
              <a:gd name="connsiteX1" fmla="*/ 1712662 w 4505325"/>
              <a:gd name="connsiteY1" fmla="*/ 5275801 h 6273800"/>
              <a:gd name="connsiteX2" fmla="*/ 1730662 w 4505325"/>
              <a:gd name="connsiteY2" fmla="*/ 5293801 h 6273800"/>
              <a:gd name="connsiteX3" fmla="*/ 2774662 w 4505325"/>
              <a:gd name="connsiteY3" fmla="*/ 5293801 h 6273800"/>
              <a:gd name="connsiteX4" fmla="*/ 2792662 w 4505325"/>
              <a:gd name="connsiteY4" fmla="*/ 5275801 h 6273800"/>
              <a:gd name="connsiteX5" fmla="*/ 2774662 w 4505325"/>
              <a:gd name="connsiteY5" fmla="*/ 5257801 h 6273800"/>
              <a:gd name="connsiteX6" fmla="*/ 0 w 4505325"/>
              <a:gd name="connsiteY6" fmla="*/ 0 h 6273800"/>
              <a:gd name="connsiteX7" fmla="*/ 4505325 w 4505325"/>
              <a:gd name="connsiteY7" fmla="*/ 0 h 6273800"/>
              <a:gd name="connsiteX8" fmla="*/ 4505325 w 4505325"/>
              <a:gd name="connsiteY8" fmla="*/ 6273800 h 6273800"/>
              <a:gd name="connsiteX9" fmla="*/ 0 w 4505325"/>
              <a:gd name="connsiteY9" fmla="*/ 6273800 h 627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5325" h="6273800">
                <a:moveTo>
                  <a:pt x="1730662" y="5257801"/>
                </a:moveTo>
                <a:cubicBezTo>
                  <a:pt x="1720721" y="5257801"/>
                  <a:pt x="1712662" y="5265860"/>
                  <a:pt x="1712662" y="5275801"/>
                </a:cubicBezTo>
                <a:cubicBezTo>
                  <a:pt x="1712662" y="5285742"/>
                  <a:pt x="1720721" y="5293801"/>
                  <a:pt x="1730662" y="5293801"/>
                </a:cubicBezTo>
                <a:lnTo>
                  <a:pt x="2774662" y="5293801"/>
                </a:lnTo>
                <a:cubicBezTo>
                  <a:pt x="2784603" y="5293801"/>
                  <a:pt x="2792662" y="5285742"/>
                  <a:pt x="2792662" y="5275801"/>
                </a:cubicBezTo>
                <a:cubicBezTo>
                  <a:pt x="2792662" y="5265860"/>
                  <a:pt x="2784603" y="5257801"/>
                  <a:pt x="2774662" y="5257801"/>
                </a:cubicBezTo>
                <a:close/>
                <a:moveTo>
                  <a:pt x="0" y="0"/>
                </a:moveTo>
                <a:lnTo>
                  <a:pt x="4505325" y="0"/>
                </a:lnTo>
                <a:lnTo>
                  <a:pt x="4505325" y="6273800"/>
                </a:lnTo>
                <a:lnTo>
                  <a:pt x="0" y="6273800"/>
                </a:lnTo>
                <a:close/>
              </a:path>
            </a:pathLst>
          </a:cu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4" name="Title 1">
            <a:extLst>
              <a:ext uri="{FF2B5EF4-FFF2-40B4-BE49-F238E27FC236}">
                <a16:creationId xmlns:a16="http://schemas.microsoft.com/office/drawing/2014/main" id="{B1D0425C-2F19-B7B2-04F5-4D5CCE4D8B23}"/>
              </a:ext>
            </a:extLst>
          </p:cNvPr>
          <p:cNvSpPr>
            <a:spLocks noGrp="1"/>
          </p:cNvSpPr>
          <p:nvPr>
            <p:ph type="title"/>
          </p:nvPr>
        </p:nvSpPr>
        <p:spPr>
          <a:xfrm>
            <a:off x="587375" y="851018"/>
            <a:ext cx="6518275" cy="774580"/>
          </a:xfrm>
        </p:spPr>
        <p:txBody>
          <a:bodyPr anchor="b">
            <a:noAutofit/>
          </a:bodyPr>
          <a:lstStyle>
            <a:lvl1pPr algn="l">
              <a:defRPr sz="4400">
                <a:solidFill>
                  <a:schemeClr val="tx1"/>
                </a:solidFill>
                <a:latin typeface="+mj-lt"/>
                <a:cs typeface="Poppins" pitchFamily="2" charset="77"/>
              </a:defRPr>
            </a:lvl1pPr>
          </a:lstStyle>
          <a:p>
            <a:r>
              <a:rPr lang="en-US" dirty="0"/>
              <a:t>Click to edit Master</a:t>
            </a:r>
          </a:p>
        </p:txBody>
      </p:sp>
      <p:sp>
        <p:nvSpPr>
          <p:cNvPr id="2" name="Footer Placeholder">
            <a:extLst>
              <a:ext uri="{FF2B5EF4-FFF2-40B4-BE49-F238E27FC236}">
                <a16:creationId xmlns:a16="http://schemas.microsoft.com/office/drawing/2014/main" id="{3C633AB7-3670-064D-D917-15CDDCE1196E}"/>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53448536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mmary S04V2">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2ED87B0B-2ABB-721F-A182-8516F23C943C}"/>
              </a:ext>
            </a:extLst>
          </p:cNvPr>
          <p:cNvSpPr>
            <a:spLocks noGrp="1"/>
          </p:cNvSpPr>
          <p:nvPr>
            <p:ph type="body" sz="quarter" idx="21" hasCustomPrompt="1"/>
          </p:nvPr>
        </p:nvSpPr>
        <p:spPr>
          <a:xfrm>
            <a:off x="2200275" y="981659"/>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 name="Text Placeholder 7">
            <a:extLst>
              <a:ext uri="{FF2B5EF4-FFF2-40B4-BE49-F238E27FC236}">
                <a16:creationId xmlns:a16="http://schemas.microsoft.com/office/drawing/2014/main" id="{05871CAC-832A-B0DC-B1EF-3A924B2538C4}"/>
              </a:ext>
            </a:extLst>
          </p:cNvPr>
          <p:cNvSpPr>
            <a:spLocks noGrp="1"/>
          </p:cNvSpPr>
          <p:nvPr>
            <p:ph type="body" sz="quarter" idx="13"/>
          </p:nvPr>
        </p:nvSpPr>
        <p:spPr>
          <a:xfrm>
            <a:off x="2531267" y="837212"/>
            <a:ext cx="9073357" cy="808006"/>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50EFCCAA-36DA-68C7-275A-CC4016B3FFB7}"/>
              </a:ext>
            </a:extLst>
          </p:cNvPr>
          <p:cNvSpPr>
            <a:spLocks noGrp="1"/>
          </p:cNvSpPr>
          <p:nvPr>
            <p:ph type="body" sz="quarter" idx="14"/>
          </p:nvPr>
        </p:nvSpPr>
        <p:spPr>
          <a:xfrm>
            <a:off x="2531267" y="1924301"/>
            <a:ext cx="9073357" cy="808006"/>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9" name="Text Placeholder 7">
            <a:extLst>
              <a:ext uri="{FF2B5EF4-FFF2-40B4-BE49-F238E27FC236}">
                <a16:creationId xmlns:a16="http://schemas.microsoft.com/office/drawing/2014/main" id="{9058E007-C1FF-E275-897C-7E33129770FC}"/>
              </a:ext>
            </a:extLst>
          </p:cNvPr>
          <p:cNvSpPr>
            <a:spLocks noGrp="1"/>
          </p:cNvSpPr>
          <p:nvPr>
            <p:ph type="body" sz="quarter" idx="15"/>
          </p:nvPr>
        </p:nvSpPr>
        <p:spPr>
          <a:xfrm>
            <a:off x="2531267" y="3011390"/>
            <a:ext cx="9073357" cy="808006"/>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0" name="Text Placeholder 7">
            <a:extLst>
              <a:ext uri="{FF2B5EF4-FFF2-40B4-BE49-F238E27FC236}">
                <a16:creationId xmlns:a16="http://schemas.microsoft.com/office/drawing/2014/main" id="{76E46639-14FA-A0ED-1BBD-F28E651D7F62}"/>
              </a:ext>
            </a:extLst>
          </p:cNvPr>
          <p:cNvSpPr>
            <a:spLocks noGrp="1"/>
          </p:cNvSpPr>
          <p:nvPr>
            <p:ph type="body" sz="quarter" idx="16"/>
          </p:nvPr>
        </p:nvSpPr>
        <p:spPr>
          <a:xfrm>
            <a:off x="2531267" y="4098479"/>
            <a:ext cx="9073357" cy="808006"/>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2" name="Text Placeholder 7">
            <a:extLst>
              <a:ext uri="{FF2B5EF4-FFF2-40B4-BE49-F238E27FC236}">
                <a16:creationId xmlns:a16="http://schemas.microsoft.com/office/drawing/2014/main" id="{78864E1D-FC45-5146-9C22-1DBB77402CCF}"/>
              </a:ext>
            </a:extLst>
          </p:cNvPr>
          <p:cNvSpPr>
            <a:spLocks noGrp="1"/>
          </p:cNvSpPr>
          <p:nvPr>
            <p:ph type="body" sz="quarter" idx="18"/>
          </p:nvPr>
        </p:nvSpPr>
        <p:spPr>
          <a:xfrm>
            <a:off x="2531267" y="5185569"/>
            <a:ext cx="9073357" cy="808006"/>
          </a:xfrm>
        </p:spPr>
        <p:txBody>
          <a:bodyPr anchor="ctr">
            <a:noAutofit/>
          </a:bodyPr>
          <a:lstStyle>
            <a:lvl1pPr marL="0" indent="0">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a:cxnSpLocks/>
          </p:cNvCxnSpPr>
          <p:nvPr userDrawn="1"/>
        </p:nvCxnSpPr>
        <p:spPr>
          <a:xfrm rot="5400000">
            <a:off x="-132557" y="34290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4" name="Text Placeholder 53">
            <a:extLst>
              <a:ext uri="{FF2B5EF4-FFF2-40B4-BE49-F238E27FC236}">
                <a16:creationId xmlns:a16="http://schemas.microsoft.com/office/drawing/2014/main" id="{C4F7B89B-1022-34C2-2E80-6FC6BA66D4AB}"/>
              </a:ext>
            </a:extLst>
          </p:cNvPr>
          <p:cNvSpPr>
            <a:spLocks noGrp="1"/>
          </p:cNvSpPr>
          <p:nvPr>
            <p:ph type="body" sz="quarter" idx="39" hasCustomPrompt="1"/>
          </p:nvPr>
        </p:nvSpPr>
        <p:spPr>
          <a:xfrm>
            <a:off x="2200275" y="2068748"/>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5" name="Text Placeholder 54">
            <a:extLst>
              <a:ext uri="{FF2B5EF4-FFF2-40B4-BE49-F238E27FC236}">
                <a16:creationId xmlns:a16="http://schemas.microsoft.com/office/drawing/2014/main" id="{2C9B1833-3319-EC3A-1205-6BD8AF287261}"/>
              </a:ext>
            </a:extLst>
          </p:cNvPr>
          <p:cNvSpPr>
            <a:spLocks noGrp="1"/>
          </p:cNvSpPr>
          <p:nvPr>
            <p:ph type="body" sz="quarter" idx="40" hasCustomPrompt="1"/>
          </p:nvPr>
        </p:nvSpPr>
        <p:spPr>
          <a:xfrm>
            <a:off x="2200275" y="3155837"/>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6" name="Text Placeholder 55">
            <a:extLst>
              <a:ext uri="{FF2B5EF4-FFF2-40B4-BE49-F238E27FC236}">
                <a16:creationId xmlns:a16="http://schemas.microsoft.com/office/drawing/2014/main" id="{AE5060A6-97F7-DB1F-BB25-A176C0CDCA61}"/>
              </a:ext>
            </a:extLst>
          </p:cNvPr>
          <p:cNvSpPr>
            <a:spLocks noGrp="1"/>
          </p:cNvSpPr>
          <p:nvPr>
            <p:ph type="body" sz="quarter" idx="41" hasCustomPrompt="1"/>
          </p:nvPr>
        </p:nvSpPr>
        <p:spPr>
          <a:xfrm>
            <a:off x="2200275" y="4242926"/>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7" name="Text Placeholder 56">
            <a:extLst>
              <a:ext uri="{FF2B5EF4-FFF2-40B4-BE49-F238E27FC236}">
                <a16:creationId xmlns:a16="http://schemas.microsoft.com/office/drawing/2014/main" id="{9ACF4509-F719-CC7E-6475-2A5E9299B77F}"/>
              </a:ext>
            </a:extLst>
          </p:cNvPr>
          <p:cNvSpPr>
            <a:spLocks noGrp="1"/>
          </p:cNvSpPr>
          <p:nvPr>
            <p:ph type="body" sz="quarter" idx="42" hasCustomPrompt="1"/>
          </p:nvPr>
        </p:nvSpPr>
        <p:spPr>
          <a:xfrm>
            <a:off x="2200275" y="5330016"/>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2" name="Title 1">
            <a:extLst>
              <a:ext uri="{FF2B5EF4-FFF2-40B4-BE49-F238E27FC236}">
                <a16:creationId xmlns:a16="http://schemas.microsoft.com/office/drawing/2014/main" id="{B1D0425C-2F19-B7B2-04F5-4D5CCE4D8B23}"/>
              </a:ext>
            </a:extLst>
          </p:cNvPr>
          <p:cNvSpPr>
            <a:spLocks noGrp="1"/>
          </p:cNvSpPr>
          <p:nvPr>
            <p:ph type="title"/>
          </p:nvPr>
        </p:nvSpPr>
        <p:spPr>
          <a:xfrm rot="16200000">
            <a:off x="-1552381" y="2694182"/>
            <a:ext cx="5719376" cy="1439863"/>
          </a:xfrm>
        </p:spPr>
        <p:txBody>
          <a:bodyPr anchor="ctr">
            <a:noAutofit/>
          </a:bodyPr>
          <a:lstStyle>
            <a:lvl1pPr algn="ctr">
              <a:defRPr sz="4400">
                <a:solidFill>
                  <a:schemeClr val="tx1"/>
                </a:solidFill>
                <a:latin typeface="+mj-lt"/>
                <a:cs typeface="Poppins" pitchFamily="2" charset="77"/>
              </a:defRPr>
            </a:lvl1pPr>
          </a:lstStyle>
          <a:p>
            <a:r>
              <a:rPr lang="en-US" dirty="0"/>
              <a:t>Click to edit Master</a:t>
            </a:r>
          </a:p>
        </p:txBody>
      </p:sp>
      <p:sp>
        <p:nvSpPr>
          <p:cNvPr id="3" name="Footer Placeholder">
            <a:extLst>
              <a:ext uri="{FF2B5EF4-FFF2-40B4-BE49-F238E27FC236}">
                <a16:creationId xmlns:a16="http://schemas.microsoft.com/office/drawing/2014/main" id="{E8090414-90DC-5BD7-99E8-A0A633557731}"/>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2354649215"/>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mmary S04V3">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4D6C52-08E3-BB1C-4975-092A1907A16E}"/>
              </a:ext>
            </a:extLst>
          </p:cNvPr>
          <p:cNvSpPr/>
          <p:nvPr userDrawn="1"/>
        </p:nvSpPr>
        <p:spPr>
          <a:xfrm>
            <a:off x="590559" y="2300517"/>
            <a:ext cx="2121792" cy="349068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Rectangle 6">
            <a:extLst>
              <a:ext uri="{FF2B5EF4-FFF2-40B4-BE49-F238E27FC236}">
                <a16:creationId xmlns:a16="http://schemas.microsoft.com/office/drawing/2014/main" id="{2B46172B-196C-ED76-83FD-54B28CC40AF8}"/>
              </a:ext>
            </a:extLst>
          </p:cNvPr>
          <p:cNvSpPr/>
          <p:nvPr userDrawn="1"/>
        </p:nvSpPr>
        <p:spPr>
          <a:xfrm>
            <a:off x="2811687" y="2300517"/>
            <a:ext cx="2121792" cy="349068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E68DCFEE-4878-9AF0-DC91-4C369767EC96}"/>
              </a:ext>
            </a:extLst>
          </p:cNvPr>
          <p:cNvSpPr/>
          <p:nvPr userDrawn="1"/>
        </p:nvSpPr>
        <p:spPr>
          <a:xfrm>
            <a:off x="5032815" y="2300517"/>
            <a:ext cx="2121792" cy="349068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a:extLst>
              <a:ext uri="{FF2B5EF4-FFF2-40B4-BE49-F238E27FC236}">
                <a16:creationId xmlns:a16="http://schemas.microsoft.com/office/drawing/2014/main" id="{BE81FAF7-6D59-EBD3-77C2-FB3D8AADEDC6}"/>
              </a:ext>
            </a:extLst>
          </p:cNvPr>
          <p:cNvSpPr/>
          <p:nvPr userDrawn="1"/>
        </p:nvSpPr>
        <p:spPr>
          <a:xfrm>
            <a:off x="7253943" y="2300517"/>
            <a:ext cx="2121792" cy="349068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08FB06A5-0B97-2C6D-712E-6535EB15EF61}"/>
              </a:ext>
            </a:extLst>
          </p:cNvPr>
          <p:cNvSpPr/>
          <p:nvPr userDrawn="1"/>
        </p:nvSpPr>
        <p:spPr>
          <a:xfrm>
            <a:off x="9475072" y="2300517"/>
            <a:ext cx="2121792" cy="3490683"/>
          </a:xfrm>
          <a:prstGeom prst="rect">
            <a:avLst/>
          </a:prstGeom>
          <a:solidFill>
            <a:schemeClr val="accent1">
              <a:lumMod val="20000"/>
              <a:lumOff val="8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Text Placeholder 52">
            <a:extLst>
              <a:ext uri="{FF2B5EF4-FFF2-40B4-BE49-F238E27FC236}">
                <a16:creationId xmlns:a16="http://schemas.microsoft.com/office/drawing/2014/main" id="{2ED87B0B-2ABB-721F-A182-8516F23C943C}"/>
              </a:ext>
            </a:extLst>
          </p:cNvPr>
          <p:cNvSpPr>
            <a:spLocks noGrp="1"/>
          </p:cNvSpPr>
          <p:nvPr>
            <p:ph type="body" sz="quarter" idx="21" hasCustomPrompt="1"/>
          </p:nvPr>
        </p:nvSpPr>
        <p:spPr>
          <a:xfrm rot="5400000">
            <a:off x="1521677" y="2170739"/>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 name="Text Placeholder 7">
            <a:extLst>
              <a:ext uri="{FF2B5EF4-FFF2-40B4-BE49-F238E27FC236}">
                <a16:creationId xmlns:a16="http://schemas.microsoft.com/office/drawing/2014/main" id="{05871CAC-832A-B0DC-B1EF-3A924B2538C4}"/>
              </a:ext>
            </a:extLst>
          </p:cNvPr>
          <p:cNvSpPr>
            <a:spLocks noGrp="1"/>
          </p:cNvSpPr>
          <p:nvPr>
            <p:ph type="body" sz="quarter" idx="13"/>
          </p:nvPr>
        </p:nvSpPr>
        <p:spPr>
          <a:xfrm>
            <a:off x="590559" y="2733505"/>
            <a:ext cx="2121792" cy="251493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Text Placeholder 7">
            <a:extLst>
              <a:ext uri="{FF2B5EF4-FFF2-40B4-BE49-F238E27FC236}">
                <a16:creationId xmlns:a16="http://schemas.microsoft.com/office/drawing/2014/main" id="{50EFCCAA-36DA-68C7-275A-CC4016B3FFB7}"/>
              </a:ext>
            </a:extLst>
          </p:cNvPr>
          <p:cNvSpPr>
            <a:spLocks noGrp="1"/>
          </p:cNvSpPr>
          <p:nvPr>
            <p:ph type="body" sz="quarter" idx="14"/>
          </p:nvPr>
        </p:nvSpPr>
        <p:spPr>
          <a:xfrm>
            <a:off x="2826072" y="2733505"/>
            <a:ext cx="2121792" cy="251493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9" name="Text Placeholder 7">
            <a:extLst>
              <a:ext uri="{FF2B5EF4-FFF2-40B4-BE49-F238E27FC236}">
                <a16:creationId xmlns:a16="http://schemas.microsoft.com/office/drawing/2014/main" id="{9058E007-C1FF-E275-897C-7E33129770FC}"/>
              </a:ext>
            </a:extLst>
          </p:cNvPr>
          <p:cNvSpPr>
            <a:spLocks noGrp="1"/>
          </p:cNvSpPr>
          <p:nvPr>
            <p:ph type="body" sz="quarter" idx="15"/>
          </p:nvPr>
        </p:nvSpPr>
        <p:spPr>
          <a:xfrm>
            <a:off x="5038725" y="2733505"/>
            <a:ext cx="2121792" cy="251493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0" name="Text Placeholder 7">
            <a:extLst>
              <a:ext uri="{FF2B5EF4-FFF2-40B4-BE49-F238E27FC236}">
                <a16:creationId xmlns:a16="http://schemas.microsoft.com/office/drawing/2014/main" id="{76E46639-14FA-A0ED-1BBD-F28E651D7F62}"/>
              </a:ext>
            </a:extLst>
          </p:cNvPr>
          <p:cNvSpPr>
            <a:spLocks noGrp="1"/>
          </p:cNvSpPr>
          <p:nvPr>
            <p:ph type="body" sz="quarter" idx="16"/>
          </p:nvPr>
        </p:nvSpPr>
        <p:spPr>
          <a:xfrm>
            <a:off x="7251378" y="2733505"/>
            <a:ext cx="2121792" cy="251493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2" name="Text Placeholder 7">
            <a:extLst>
              <a:ext uri="{FF2B5EF4-FFF2-40B4-BE49-F238E27FC236}">
                <a16:creationId xmlns:a16="http://schemas.microsoft.com/office/drawing/2014/main" id="{78864E1D-FC45-5146-9C22-1DBB77402CCF}"/>
              </a:ext>
            </a:extLst>
          </p:cNvPr>
          <p:cNvSpPr>
            <a:spLocks noGrp="1"/>
          </p:cNvSpPr>
          <p:nvPr>
            <p:ph type="body" sz="quarter" idx="18"/>
          </p:nvPr>
        </p:nvSpPr>
        <p:spPr>
          <a:xfrm>
            <a:off x="9486890" y="2733505"/>
            <a:ext cx="2121792" cy="2514938"/>
          </a:xfrm>
        </p:spPr>
        <p:txBody>
          <a:bodyPr anchor="t">
            <a:noAutofit/>
          </a:bodyPr>
          <a:lstStyle>
            <a:lvl1pPr marL="0" indent="0" algn="ctr">
              <a:lnSpc>
                <a:spcPct val="100000"/>
              </a:lnSpc>
              <a:spcBef>
                <a:spcPts val="0"/>
              </a:spcBef>
              <a:buNone/>
              <a:defRPr sz="1800" b="1">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p:nvPr userDrawn="1"/>
        </p:nvCxnSpPr>
        <p:spPr>
          <a:xfrm>
            <a:off x="587375" y="5842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4" name="Text Placeholder 53">
            <a:extLst>
              <a:ext uri="{FF2B5EF4-FFF2-40B4-BE49-F238E27FC236}">
                <a16:creationId xmlns:a16="http://schemas.microsoft.com/office/drawing/2014/main" id="{C4F7B89B-1022-34C2-2E80-6FC6BA66D4AB}"/>
              </a:ext>
            </a:extLst>
          </p:cNvPr>
          <p:cNvSpPr>
            <a:spLocks noGrp="1"/>
          </p:cNvSpPr>
          <p:nvPr>
            <p:ph type="body" sz="quarter" idx="39" hasCustomPrompt="1"/>
          </p:nvPr>
        </p:nvSpPr>
        <p:spPr>
          <a:xfrm rot="5400000">
            <a:off x="3745760" y="2170739"/>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5" name="Text Placeholder 54">
            <a:extLst>
              <a:ext uri="{FF2B5EF4-FFF2-40B4-BE49-F238E27FC236}">
                <a16:creationId xmlns:a16="http://schemas.microsoft.com/office/drawing/2014/main" id="{2C9B1833-3319-EC3A-1205-6BD8AF287261}"/>
              </a:ext>
            </a:extLst>
          </p:cNvPr>
          <p:cNvSpPr>
            <a:spLocks noGrp="1"/>
          </p:cNvSpPr>
          <p:nvPr>
            <p:ph type="body" sz="quarter" idx="40" hasCustomPrompt="1"/>
          </p:nvPr>
        </p:nvSpPr>
        <p:spPr>
          <a:xfrm rot="5400000">
            <a:off x="5969843" y="2170739"/>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6" name="Text Placeholder 55">
            <a:extLst>
              <a:ext uri="{FF2B5EF4-FFF2-40B4-BE49-F238E27FC236}">
                <a16:creationId xmlns:a16="http://schemas.microsoft.com/office/drawing/2014/main" id="{AE5060A6-97F7-DB1F-BB25-A176C0CDCA61}"/>
              </a:ext>
            </a:extLst>
          </p:cNvPr>
          <p:cNvSpPr>
            <a:spLocks noGrp="1"/>
          </p:cNvSpPr>
          <p:nvPr>
            <p:ph type="body" sz="quarter" idx="41" hasCustomPrompt="1"/>
          </p:nvPr>
        </p:nvSpPr>
        <p:spPr>
          <a:xfrm rot="5400000">
            <a:off x="8193926" y="2170739"/>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57" name="Text Placeholder 56">
            <a:extLst>
              <a:ext uri="{FF2B5EF4-FFF2-40B4-BE49-F238E27FC236}">
                <a16:creationId xmlns:a16="http://schemas.microsoft.com/office/drawing/2014/main" id="{9ACF4509-F719-CC7E-6475-2A5E9299B77F}"/>
              </a:ext>
            </a:extLst>
          </p:cNvPr>
          <p:cNvSpPr>
            <a:spLocks noGrp="1"/>
          </p:cNvSpPr>
          <p:nvPr>
            <p:ph type="body" sz="quarter" idx="42" hasCustomPrompt="1"/>
          </p:nvPr>
        </p:nvSpPr>
        <p:spPr>
          <a:xfrm rot="5400000">
            <a:off x="10418008" y="2170739"/>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4" name="Title 1">
            <a:extLst>
              <a:ext uri="{FF2B5EF4-FFF2-40B4-BE49-F238E27FC236}">
                <a16:creationId xmlns:a16="http://schemas.microsoft.com/office/drawing/2014/main" id="{B1D0425C-2F19-B7B2-04F5-4D5CCE4D8B23}"/>
              </a:ext>
            </a:extLst>
          </p:cNvPr>
          <p:cNvSpPr>
            <a:spLocks noGrp="1"/>
          </p:cNvSpPr>
          <p:nvPr>
            <p:ph type="title"/>
          </p:nvPr>
        </p:nvSpPr>
        <p:spPr>
          <a:xfrm>
            <a:off x="587375" y="851018"/>
            <a:ext cx="11017250" cy="774580"/>
          </a:xfrm>
        </p:spPr>
        <p:txBody>
          <a:bodyPr anchor="b">
            <a:noAutofit/>
          </a:bodyPr>
          <a:lstStyle>
            <a:lvl1pPr algn="ctr">
              <a:defRPr sz="4400">
                <a:solidFill>
                  <a:schemeClr val="tx1"/>
                </a:solidFill>
                <a:latin typeface="+mj-lt"/>
                <a:cs typeface="Poppins" pitchFamily="2" charset="77"/>
              </a:defRPr>
            </a:lvl1pPr>
          </a:lstStyle>
          <a:p>
            <a:r>
              <a:rPr lang="en-US" dirty="0"/>
              <a:t>Click to edit Master</a:t>
            </a:r>
          </a:p>
        </p:txBody>
      </p:sp>
      <p:sp>
        <p:nvSpPr>
          <p:cNvPr id="3" name="Footer Placeholder">
            <a:extLst>
              <a:ext uri="{FF2B5EF4-FFF2-40B4-BE49-F238E27FC236}">
                <a16:creationId xmlns:a16="http://schemas.microsoft.com/office/drawing/2014/main" id="{A8C8ED0D-BB05-967E-CFFB-DEDA2861F0EA}"/>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06763106"/>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ontact Us S05V1">
    <p:spTree>
      <p:nvGrpSpPr>
        <p:cNvPr id="1" name=""/>
        <p:cNvGrpSpPr/>
        <p:nvPr/>
      </p:nvGrpSpPr>
      <p:grpSpPr>
        <a:xfrm>
          <a:off x="0" y="0"/>
          <a:ext cx="0" cy="0"/>
          <a:chOff x="0" y="0"/>
          <a:chExt cx="0" cy="0"/>
        </a:xfrm>
      </p:grpSpPr>
      <p:sp>
        <p:nvSpPr>
          <p:cNvPr id="53" name="Text Placeholder 52">
            <a:extLst>
              <a:ext uri="{FF2B5EF4-FFF2-40B4-BE49-F238E27FC236}">
                <a16:creationId xmlns:a16="http://schemas.microsoft.com/office/drawing/2014/main" id="{2ED87B0B-2ABB-721F-A182-8516F23C943C}"/>
              </a:ext>
            </a:extLst>
          </p:cNvPr>
          <p:cNvSpPr>
            <a:spLocks noGrp="1"/>
          </p:cNvSpPr>
          <p:nvPr>
            <p:ph type="body" sz="quarter" idx="21" hasCustomPrompt="1"/>
          </p:nvPr>
        </p:nvSpPr>
        <p:spPr>
          <a:xfrm>
            <a:off x="6096000" y="1184223"/>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p:nvPr userDrawn="1"/>
        </p:nvCxnSpPr>
        <p:spPr>
          <a:xfrm>
            <a:off x="587375" y="5842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B1D0425C-2F19-B7B2-04F5-4D5CCE4D8B23}"/>
              </a:ext>
            </a:extLst>
          </p:cNvPr>
          <p:cNvSpPr>
            <a:spLocks noGrp="1"/>
          </p:cNvSpPr>
          <p:nvPr>
            <p:ph type="title"/>
          </p:nvPr>
        </p:nvSpPr>
        <p:spPr>
          <a:xfrm>
            <a:off x="587376" y="2020949"/>
            <a:ext cx="4546600" cy="2816103"/>
          </a:xfrm>
        </p:spPr>
        <p:txBody>
          <a:bodyPr anchor="ctr">
            <a:noAutofit/>
          </a:bodyPr>
          <a:lstStyle>
            <a:lvl1pPr algn="l">
              <a:defRPr sz="4400">
                <a:solidFill>
                  <a:schemeClr val="tx1"/>
                </a:solidFill>
                <a:latin typeface="+mj-lt"/>
                <a:cs typeface="Poppins" pitchFamily="2" charset="77"/>
              </a:defRPr>
            </a:lvl1pPr>
          </a:lstStyle>
          <a:p>
            <a:r>
              <a:rPr lang="en-US" dirty="0"/>
              <a:t>Click to edit Master</a:t>
            </a:r>
          </a:p>
        </p:txBody>
      </p:sp>
      <p:sp>
        <p:nvSpPr>
          <p:cNvPr id="8" name="Text Placeholder 16">
            <a:extLst>
              <a:ext uri="{FF2B5EF4-FFF2-40B4-BE49-F238E27FC236}">
                <a16:creationId xmlns:a16="http://schemas.microsoft.com/office/drawing/2014/main" id="{6621E504-941D-2AEB-D586-188BA0B1F37B}"/>
              </a:ext>
            </a:extLst>
          </p:cNvPr>
          <p:cNvSpPr>
            <a:spLocks noGrp="1"/>
          </p:cNvSpPr>
          <p:nvPr>
            <p:ph type="body" sz="quarter" idx="39" hasCustomPrompt="1"/>
          </p:nvPr>
        </p:nvSpPr>
        <p:spPr>
          <a:xfrm>
            <a:off x="6590453" y="1038480"/>
            <a:ext cx="5014172"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Website</a:t>
            </a:r>
          </a:p>
        </p:txBody>
      </p:sp>
      <p:sp>
        <p:nvSpPr>
          <p:cNvPr id="9" name="Text Placeholder 7">
            <a:extLst>
              <a:ext uri="{FF2B5EF4-FFF2-40B4-BE49-F238E27FC236}">
                <a16:creationId xmlns:a16="http://schemas.microsoft.com/office/drawing/2014/main" id="{2D08E2B8-1EF0-2D0F-0222-F7ED107C172E}"/>
              </a:ext>
            </a:extLst>
          </p:cNvPr>
          <p:cNvSpPr>
            <a:spLocks noGrp="1"/>
          </p:cNvSpPr>
          <p:nvPr>
            <p:ph type="body" sz="quarter" idx="42"/>
          </p:nvPr>
        </p:nvSpPr>
        <p:spPr>
          <a:xfrm>
            <a:off x="6590453" y="1472704"/>
            <a:ext cx="5014172" cy="37354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0" name="Text Placeholder 52">
            <a:extLst>
              <a:ext uri="{FF2B5EF4-FFF2-40B4-BE49-F238E27FC236}">
                <a16:creationId xmlns:a16="http://schemas.microsoft.com/office/drawing/2014/main" id="{68F0FDA6-A288-BEFD-D85E-3CCABD2EDAED}"/>
              </a:ext>
            </a:extLst>
          </p:cNvPr>
          <p:cNvSpPr>
            <a:spLocks noGrp="1"/>
          </p:cNvSpPr>
          <p:nvPr>
            <p:ph type="body" sz="quarter" idx="47" hasCustomPrompt="1"/>
          </p:nvPr>
        </p:nvSpPr>
        <p:spPr>
          <a:xfrm>
            <a:off x="6096000" y="2508198"/>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1" name="Text Placeholder 16">
            <a:extLst>
              <a:ext uri="{FF2B5EF4-FFF2-40B4-BE49-F238E27FC236}">
                <a16:creationId xmlns:a16="http://schemas.microsoft.com/office/drawing/2014/main" id="{0DC18EF3-7730-FCA4-5B72-004B2A26D73E}"/>
              </a:ext>
            </a:extLst>
          </p:cNvPr>
          <p:cNvSpPr>
            <a:spLocks noGrp="1"/>
          </p:cNvSpPr>
          <p:nvPr>
            <p:ph type="body" sz="quarter" idx="48" hasCustomPrompt="1"/>
          </p:nvPr>
        </p:nvSpPr>
        <p:spPr>
          <a:xfrm>
            <a:off x="6590453" y="2362455"/>
            <a:ext cx="5014172"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Email</a:t>
            </a:r>
          </a:p>
        </p:txBody>
      </p:sp>
      <p:sp>
        <p:nvSpPr>
          <p:cNvPr id="12" name="Text Placeholder 7">
            <a:extLst>
              <a:ext uri="{FF2B5EF4-FFF2-40B4-BE49-F238E27FC236}">
                <a16:creationId xmlns:a16="http://schemas.microsoft.com/office/drawing/2014/main" id="{F8845F09-3E5E-ACD4-A7AF-5DD8818B7155}"/>
              </a:ext>
            </a:extLst>
          </p:cNvPr>
          <p:cNvSpPr>
            <a:spLocks noGrp="1"/>
          </p:cNvSpPr>
          <p:nvPr>
            <p:ph type="body" sz="quarter" idx="49"/>
          </p:nvPr>
        </p:nvSpPr>
        <p:spPr>
          <a:xfrm>
            <a:off x="6590453" y="2796679"/>
            <a:ext cx="5014172" cy="37354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52">
            <a:extLst>
              <a:ext uri="{FF2B5EF4-FFF2-40B4-BE49-F238E27FC236}">
                <a16:creationId xmlns:a16="http://schemas.microsoft.com/office/drawing/2014/main" id="{6C31B437-072B-ECFD-21F4-F8C67E9C0851}"/>
              </a:ext>
            </a:extLst>
          </p:cNvPr>
          <p:cNvSpPr>
            <a:spLocks noGrp="1"/>
          </p:cNvSpPr>
          <p:nvPr>
            <p:ph type="body" sz="quarter" idx="50" hasCustomPrompt="1"/>
          </p:nvPr>
        </p:nvSpPr>
        <p:spPr>
          <a:xfrm>
            <a:off x="6096000" y="3832173"/>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4" name="Text Placeholder 16">
            <a:extLst>
              <a:ext uri="{FF2B5EF4-FFF2-40B4-BE49-F238E27FC236}">
                <a16:creationId xmlns:a16="http://schemas.microsoft.com/office/drawing/2014/main" id="{6FB870FD-C3AD-842B-F944-A4A1A66452D1}"/>
              </a:ext>
            </a:extLst>
          </p:cNvPr>
          <p:cNvSpPr>
            <a:spLocks noGrp="1"/>
          </p:cNvSpPr>
          <p:nvPr>
            <p:ph type="body" sz="quarter" idx="51" hasCustomPrompt="1"/>
          </p:nvPr>
        </p:nvSpPr>
        <p:spPr>
          <a:xfrm>
            <a:off x="6590453" y="3686430"/>
            <a:ext cx="5014172"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Phone Number</a:t>
            </a:r>
          </a:p>
        </p:txBody>
      </p:sp>
      <p:sp>
        <p:nvSpPr>
          <p:cNvPr id="15" name="Text Placeholder 7">
            <a:extLst>
              <a:ext uri="{FF2B5EF4-FFF2-40B4-BE49-F238E27FC236}">
                <a16:creationId xmlns:a16="http://schemas.microsoft.com/office/drawing/2014/main" id="{94152661-559E-0C28-9DB0-8B44F8D58743}"/>
              </a:ext>
            </a:extLst>
          </p:cNvPr>
          <p:cNvSpPr>
            <a:spLocks noGrp="1"/>
          </p:cNvSpPr>
          <p:nvPr>
            <p:ph type="body" sz="quarter" idx="52"/>
          </p:nvPr>
        </p:nvSpPr>
        <p:spPr>
          <a:xfrm>
            <a:off x="6590453" y="4120654"/>
            <a:ext cx="5014172" cy="37354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6" name="Text Placeholder 52">
            <a:extLst>
              <a:ext uri="{FF2B5EF4-FFF2-40B4-BE49-F238E27FC236}">
                <a16:creationId xmlns:a16="http://schemas.microsoft.com/office/drawing/2014/main" id="{A139F9F4-9C91-FF47-BA47-BBC685F73C54}"/>
              </a:ext>
            </a:extLst>
          </p:cNvPr>
          <p:cNvSpPr>
            <a:spLocks noGrp="1"/>
          </p:cNvSpPr>
          <p:nvPr>
            <p:ph type="body" sz="quarter" idx="53" hasCustomPrompt="1"/>
          </p:nvPr>
        </p:nvSpPr>
        <p:spPr>
          <a:xfrm>
            <a:off x="6096000" y="5156148"/>
            <a:ext cx="259556" cy="519112"/>
          </a:xfrm>
          <a:custGeom>
            <a:avLst/>
            <a:gdLst>
              <a:gd name="connsiteX0" fmla="*/ 0 w 259556"/>
              <a:gd name="connsiteY0" fmla="*/ 0 h 519112"/>
              <a:gd name="connsiteX1" fmla="*/ 259556 w 259556"/>
              <a:gd name="connsiteY1" fmla="*/ 259556 h 519112"/>
              <a:gd name="connsiteX2" fmla="*/ 0 w 259556"/>
              <a:gd name="connsiteY2" fmla="*/ 519112 h 519112"/>
              <a:gd name="connsiteX3" fmla="*/ 0 w 259556"/>
              <a:gd name="connsiteY3" fmla="*/ 389334 h 519112"/>
              <a:gd name="connsiteX4" fmla="*/ 129778 w 259556"/>
              <a:gd name="connsiteY4" fmla="*/ 259556 h 519112"/>
              <a:gd name="connsiteX5" fmla="*/ 0 w 259556"/>
              <a:gd name="connsiteY5" fmla="*/ 129778 h 519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556" h="519112">
                <a:moveTo>
                  <a:pt x="0" y="0"/>
                </a:moveTo>
                <a:cubicBezTo>
                  <a:pt x="143349" y="0"/>
                  <a:pt x="259556" y="116207"/>
                  <a:pt x="259556" y="259556"/>
                </a:cubicBezTo>
                <a:cubicBezTo>
                  <a:pt x="259556" y="402905"/>
                  <a:pt x="143349" y="519112"/>
                  <a:pt x="0" y="519112"/>
                </a:cubicBezTo>
                <a:lnTo>
                  <a:pt x="0" y="389334"/>
                </a:lnTo>
                <a:cubicBezTo>
                  <a:pt x="71674" y="389334"/>
                  <a:pt x="129778" y="331230"/>
                  <a:pt x="129778" y="259556"/>
                </a:cubicBezTo>
                <a:cubicBezTo>
                  <a:pt x="129778" y="187882"/>
                  <a:pt x="71674" y="129778"/>
                  <a:pt x="0" y="129778"/>
                </a:cubicBezTo>
                <a:close/>
              </a:path>
            </a:pathLst>
          </a:custGeom>
          <a:solidFill>
            <a:schemeClr val="accent1"/>
          </a:solidFill>
        </p:spPr>
        <p:txBody>
          <a:bodyPr wrap="square" anchor="ctr">
            <a:noAutofit/>
          </a:bodyPr>
          <a:lstStyle>
            <a:lvl1pPr marL="0" indent="0">
              <a:buNone/>
              <a:defRPr sz="1000" b="1">
                <a:solidFill>
                  <a:schemeClr val="tx1">
                    <a:lumMod val="75000"/>
                    <a:lumOff val="25000"/>
                    <a:alpha val="0"/>
                  </a:schemeClr>
                </a:solidFill>
                <a:latin typeface="+mn-lt"/>
                <a:ea typeface="Roboto" panose="02000000000000000000" pitchFamily="2" charset="0"/>
                <a:cs typeface="Roboto" panose="02000000000000000000" pitchFamily="2" charset="0"/>
              </a:defRPr>
            </a:lvl1pPr>
          </a:lstStyle>
          <a:p>
            <a:pPr lvl="0"/>
            <a:r>
              <a:rPr lang="en-US" dirty="0"/>
              <a:t>.</a:t>
            </a:r>
          </a:p>
        </p:txBody>
      </p:sp>
      <p:sp>
        <p:nvSpPr>
          <p:cNvPr id="17" name="Text Placeholder 16">
            <a:extLst>
              <a:ext uri="{FF2B5EF4-FFF2-40B4-BE49-F238E27FC236}">
                <a16:creationId xmlns:a16="http://schemas.microsoft.com/office/drawing/2014/main" id="{63BD6C18-35FD-5EEB-D117-005B0BF2D13F}"/>
              </a:ext>
            </a:extLst>
          </p:cNvPr>
          <p:cNvSpPr>
            <a:spLocks noGrp="1"/>
          </p:cNvSpPr>
          <p:nvPr>
            <p:ph type="body" sz="quarter" idx="54" hasCustomPrompt="1"/>
          </p:nvPr>
        </p:nvSpPr>
        <p:spPr>
          <a:xfrm>
            <a:off x="6590453" y="5010405"/>
            <a:ext cx="5014172"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Location</a:t>
            </a:r>
          </a:p>
        </p:txBody>
      </p:sp>
      <p:sp>
        <p:nvSpPr>
          <p:cNvPr id="21" name="Text Placeholder 7">
            <a:extLst>
              <a:ext uri="{FF2B5EF4-FFF2-40B4-BE49-F238E27FC236}">
                <a16:creationId xmlns:a16="http://schemas.microsoft.com/office/drawing/2014/main" id="{7C0ED1DD-93FF-4695-17C9-270037D2CAAB}"/>
              </a:ext>
            </a:extLst>
          </p:cNvPr>
          <p:cNvSpPr>
            <a:spLocks noGrp="1"/>
          </p:cNvSpPr>
          <p:nvPr>
            <p:ph type="body" sz="quarter" idx="55"/>
          </p:nvPr>
        </p:nvSpPr>
        <p:spPr>
          <a:xfrm>
            <a:off x="6590453" y="5444629"/>
            <a:ext cx="5014172" cy="37354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 name="Footer Placeholder">
            <a:extLst>
              <a:ext uri="{FF2B5EF4-FFF2-40B4-BE49-F238E27FC236}">
                <a16:creationId xmlns:a16="http://schemas.microsoft.com/office/drawing/2014/main" id="{2BFC2120-4A37-A35F-72FB-DBB4F5D90158}"/>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56709621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Contact Us S05V2">
    <p:spTree>
      <p:nvGrpSpPr>
        <p:cNvPr id="1" name=""/>
        <p:cNvGrpSpPr/>
        <p:nvPr/>
      </p:nvGrpSpPr>
      <p:grpSpPr>
        <a:xfrm>
          <a:off x="0" y="0"/>
          <a:ext cx="0" cy="0"/>
          <a:chOff x="0" y="0"/>
          <a:chExt cx="0" cy="0"/>
        </a:xfrm>
      </p:grpSpPr>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p:nvPr userDrawn="1"/>
        </p:nvCxnSpPr>
        <p:spPr>
          <a:xfrm>
            <a:off x="587375" y="5842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B1D0425C-2F19-B7B2-04F5-4D5CCE4D8B23}"/>
              </a:ext>
            </a:extLst>
          </p:cNvPr>
          <p:cNvSpPr>
            <a:spLocks noGrp="1"/>
          </p:cNvSpPr>
          <p:nvPr>
            <p:ph type="title"/>
          </p:nvPr>
        </p:nvSpPr>
        <p:spPr>
          <a:xfrm>
            <a:off x="587376" y="2020949"/>
            <a:ext cx="4546600" cy="2816103"/>
          </a:xfrm>
        </p:spPr>
        <p:txBody>
          <a:bodyPr anchor="ctr">
            <a:noAutofit/>
          </a:bodyPr>
          <a:lstStyle>
            <a:lvl1pPr algn="l">
              <a:defRPr sz="4400">
                <a:solidFill>
                  <a:schemeClr val="tx1"/>
                </a:solidFill>
                <a:latin typeface="+mj-lt"/>
                <a:cs typeface="Poppins" pitchFamily="2" charset="77"/>
              </a:defRPr>
            </a:lvl1pPr>
          </a:lstStyle>
          <a:p>
            <a:r>
              <a:rPr lang="en-US" dirty="0"/>
              <a:t>Click to edit Master</a:t>
            </a:r>
          </a:p>
        </p:txBody>
      </p:sp>
      <p:sp>
        <p:nvSpPr>
          <p:cNvPr id="8" name="Text Placeholder 16">
            <a:extLst>
              <a:ext uri="{FF2B5EF4-FFF2-40B4-BE49-F238E27FC236}">
                <a16:creationId xmlns:a16="http://schemas.microsoft.com/office/drawing/2014/main" id="{6621E504-941D-2AEB-D586-188BA0B1F37B}"/>
              </a:ext>
            </a:extLst>
          </p:cNvPr>
          <p:cNvSpPr>
            <a:spLocks noGrp="1"/>
          </p:cNvSpPr>
          <p:nvPr>
            <p:ph type="body" sz="quarter" idx="39"/>
          </p:nvPr>
        </p:nvSpPr>
        <p:spPr>
          <a:xfrm>
            <a:off x="6590453" y="1038480"/>
            <a:ext cx="5014172" cy="807773"/>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lvl="0"/>
            <a:r>
              <a:rPr lang="en-US" dirty="0"/>
              <a:t>Click to edit Master text</a:t>
            </a:r>
          </a:p>
        </p:txBody>
      </p:sp>
      <p:sp>
        <p:nvSpPr>
          <p:cNvPr id="11" name="Text Placeholder 16">
            <a:extLst>
              <a:ext uri="{FF2B5EF4-FFF2-40B4-BE49-F238E27FC236}">
                <a16:creationId xmlns:a16="http://schemas.microsoft.com/office/drawing/2014/main" id="{0DC18EF3-7730-FCA4-5B72-004B2A26D73E}"/>
              </a:ext>
            </a:extLst>
          </p:cNvPr>
          <p:cNvSpPr>
            <a:spLocks noGrp="1"/>
          </p:cNvSpPr>
          <p:nvPr>
            <p:ph type="body" sz="quarter" idx="48"/>
          </p:nvPr>
        </p:nvSpPr>
        <p:spPr>
          <a:xfrm>
            <a:off x="6590453" y="2362455"/>
            <a:ext cx="5014172" cy="807773"/>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lvl="0"/>
            <a:r>
              <a:rPr lang="en-US" dirty="0"/>
              <a:t>Click to edit Master text</a:t>
            </a:r>
          </a:p>
        </p:txBody>
      </p:sp>
      <p:sp>
        <p:nvSpPr>
          <p:cNvPr id="14" name="Text Placeholder 16">
            <a:extLst>
              <a:ext uri="{FF2B5EF4-FFF2-40B4-BE49-F238E27FC236}">
                <a16:creationId xmlns:a16="http://schemas.microsoft.com/office/drawing/2014/main" id="{6FB870FD-C3AD-842B-F944-A4A1A66452D1}"/>
              </a:ext>
            </a:extLst>
          </p:cNvPr>
          <p:cNvSpPr>
            <a:spLocks noGrp="1"/>
          </p:cNvSpPr>
          <p:nvPr>
            <p:ph type="body" sz="quarter" idx="51"/>
          </p:nvPr>
        </p:nvSpPr>
        <p:spPr>
          <a:xfrm>
            <a:off x="6590453" y="3686430"/>
            <a:ext cx="5014172" cy="807773"/>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6">
            <a:extLst>
              <a:ext uri="{FF2B5EF4-FFF2-40B4-BE49-F238E27FC236}">
                <a16:creationId xmlns:a16="http://schemas.microsoft.com/office/drawing/2014/main" id="{63BD6C18-35FD-5EEB-D117-005B0BF2D13F}"/>
              </a:ext>
            </a:extLst>
          </p:cNvPr>
          <p:cNvSpPr>
            <a:spLocks noGrp="1"/>
          </p:cNvSpPr>
          <p:nvPr>
            <p:ph type="body" sz="quarter" idx="54"/>
          </p:nvPr>
        </p:nvSpPr>
        <p:spPr>
          <a:xfrm>
            <a:off x="6590453" y="5010405"/>
            <a:ext cx="5014172" cy="807773"/>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lvl="0"/>
            <a:r>
              <a:rPr lang="en-US" dirty="0"/>
              <a:t>Click to edit Master text</a:t>
            </a:r>
          </a:p>
        </p:txBody>
      </p:sp>
      <p:sp>
        <p:nvSpPr>
          <p:cNvPr id="2" name="Text Placeholder 5">
            <a:extLst>
              <a:ext uri="{FF2B5EF4-FFF2-40B4-BE49-F238E27FC236}">
                <a16:creationId xmlns:a16="http://schemas.microsoft.com/office/drawing/2014/main" id="{17D15E21-723B-94DD-7240-9026729A5503}"/>
              </a:ext>
            </a:extLst>
          </p:cNvPr>
          <p:cNvSpPr>
            <a:spLocks noGrp="1"/>
          </p:cNvSpPr>
          <p:nvPr>
            <p:ph type="body" sz="quarter" idx="44"/>
          </p:nvPr>
        </p:nvSpPr>
        <p:spPr>
          <a:xfrm>
            <a:off x="5839091" y="1185457"/>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3" name="Text Placeholder 6">
            <a:extLst>
              <a:ext uri="{FF2B5EF4-FFF2-40B4-BE49-F238E27FC236}">
                <a16:creationId xmlns:a16="http://schemas.microsoft.com/office/drawing/2014/main" id="{5AC06F0C-FF0D-91CD-4695-7D89A24BBEEB}"/>
              </a:ext>
            </a:extLst>
          </p:cNvPr>
          <p:cNvSpPr>
            <a:spLocks noGrp="1"/>
          </p:cNvSpPr>
          <p:nvPr>
            <p:ph type="body" sz="quarter" idx="43"/>
          </p:nvPr>
        </p:nvSpPr>
        <p:spPr>
          <a:xfrm>
            <a:off x="5825570" y="2482304"/>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5" name="Text Placeholder 10">
            <a:extLst>
              <a:ext uri="{FF2B5EF4-FFF2-40B4-BE49-F238E27FC236}">
                <a16:creationId xmlns:a16="http://schemas.microsoft.com/office/drawing/2014/main" id="{BF8249EE-B33F-A874-8D93-83285F3562E3}"/>
              </a:ext>
            </a:extLst>
          </p:cNvPr>
          <p:cNvSpPr>
            <a:spLocks noGrp="1"/>
          </p:cNvSpPr>
          <p:nvPr>
            <p:ph type="body" sz="quarter" idx="42"/>
          </p:nvPr>
        </p:nvSpPr>
        <p:spPr>
          <a:xfrm>
            <a:off x="5825911" y="3860280"/>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7" name="Text Placeholder 11">
            <a:extLst>
              <a:ext uri="{FF2B5EF4-FFF2-40B4-BE49-F238E27FC236}">
                <a16:creationId xmlns:a16="http://schemas.microsoft.com/office/drawing/2014/main" id="{068B993A-4A49-8DD7-8D34-D1A299C8C534}"/>
              </a:ext>
            </a:extLst>
          </p:cNvPr>
          <p:cNvSpPr>
            <a:spLocks noGrp="1"/>
          </p:cNvSpPr>
          <p:nvPr>
            <p:ph type="body" sz="quarter" idx="41"/>
          </p:nvPr>
        </p:nvSpPr>
        <p:spPr>
          <a:xfrm>
            <a:off x="5954486" y="5184425"/>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9" name="Footer Placeholder">
            <a:extLst>
              <a:ext uri="{FF2B5EF4-FFF2-40B4-BE49-F238E27FC236}">
                <a16:creationId xmlns:a16="http://schemas.microsoft.com/office/drawing/2014/main" id="{1DD3109E-63B3-8DC5-8E52-2D1C2457CFC1}"/>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7572978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hank You S06V1">
    <p:spTree>
      <p:nvGrpSpPr>
        <p:cNvPr id="1" name=""/>
        <p:cNvGrpSpPr/>
        <p:nvPr/>
      </p:nvGrpSpPr>
      <p:grpSpPr>
        <a:xfrm>
          <a:off x="0" y="0"/>
          <a:ext cx="0" cy="0"/>
          <a:chOff x="0" y="0"/>
          <a:chExt cx="0" cy="0"/>
        </a:xfrm>
      </p:grpSpPr>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a:cxnSpLocks/>
          </p:cNvCxnSpPr>
          <p:nvPr userDrawn="1"/>
        </p:nvCxnSpPr>
        <p:spPr>
          <a:xfrm>
            <a:off x="5376069" y="5842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F9F4F90-1F78-92DE-570A-E26D17B9DF22}"/>
              </a:ext>
            </a:extLst>
          </p:cNvPr>
          <p:cNvSpPr>
            <a:spLocks noGrp="1"/>
          </p:cNvSpPr>
          <p:nvPr>
            <p:ph type="title"/>
          </p:nvPr>
        </p:nvSpPr>
        <p:spPr>
          <a:xfrm>
            <a:off x="2027238" y="1638300"/>
            <a:ext cx="8137525" cy="1790700"/>
          </a:xfrm>
        </p:spPr>
        <p:txBody>
          <a:bodyPr anchor="b">
            <a:noAutofit/>
          </a:bodyPr>
          <a:lstStyle>
            <a:lvl1pPr algn="ctr">
              <a:defRPr sz="4400">
                <a:solidFill>
                  <a:schemeClr val="tx1"/>
                </a:solidFill>
                <a:latin typeface="+mj-lt"/>
                <a:cs typeface="Poppins" pitchFamily="2" charset="77"/>
              </a:defRPr>
            </a:lvl1pPr>
          </a:lstStyle>
          <a:p>
            <a:r>
              <a:rPr lang="en-US" dirty="0"/>
              <a:t>Click to edit Master title style</a:t>
            </a:r>
          </a:p>
        </p:txBody>
      </p:sp>
      <p:sp>
        <p:nvSpPr>
          <p:cNvPr id="7" name="Text Placeholder 16">
            <a:extLst>
              <a:ext uri="{FF2B5EF4-FFF2-40B4-BE49-F238E27FC236}">
                <a16:creationId xmlns:a16="http://schemas.microsoft.com/office/drawing/2014/main" id="{7D80E366-BDA7-4E3D-7111-708B330679AF}"/>
              </a:ext>
            </a:extLst>
          </p:cNvPr>
          <p:cNvSpPr>
            <a:spLocks noGrp="1"/>
          </p:cNvSpPr>
          <p:nvPr>
            <p:ph type="body" sz="quarter" idx="15"/>
          </p:nvPr>
        </p:nvSpPr>
        <p:spPr>
          <a:xfrm>
            <a:off x="2032000" y="3672238"/>
            <a:ext cx="8132763" cy="1547462"/>
          </a:xfrm>
        </p:spPr>
        <p:txBody>
          <a:bodyPr>
            <a:noAutofit/>
          </a:bodyPr>
          <a:lstStyle>
            <a:lvl1pPr marL="0" indent="0" algn="ctr">
              <a:lnSpc>
                <a:spcPct val="100000"/>
              </a:lnSpc>
              <a:spcBef>
                <a:spcPts val="0"/>
              </a:spcBef>
              <a:buFont typeface="Arial" panose="020B0604020202020204" pitchFamily="34" charset="0"/>
              <a:buNone/>
              <a:defRPr sz="18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3" name="Footer Placeholder">
            <a:extLst>
              <a:ext uri="{FF2B5EF4-FFF2-40B4-BE49-F238E27FC236}">
                <a16:creationId xmlns:a16="http://schemas.microsoft.com/office/drawing/2014/main" id="{ABF017DC-2311-D31A-9B2A-ECE939EB75E2}"/>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89819941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hank You S06V2">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565B1998-41C6-899C-AC12-225A7B1F1D9E}"/>
              </a:ext>
            </a:extLst>
          </p:cNvPr>
          <p:cNvSpPr>
            <a:spLocks noGrp="1"/>
          </p:cNvSpPr>
          <p:nvPr>
            <p:ph type="pic" sz="quarter" idx="47"/>
          </p:nvPr>
        </p:nvSpPr>
        <p:spPr>
          <a:xfrm>
            <a:off x="7762588" y="1"/>
            <a:ext cx="4429413" cy="3908649"/>
          </a:xfrm>
          <a:custGeom>
            <a:avLst/>
            <a:gdLst>
              <a:gd name="connsiteX0" fmla="*/ 161339 w 4429413"/>
              <a:gd name="connsiteY0" fmla="*/ 0 h 3908649"/>
              <a:gd name="connsiteX1" fmla="*/ 4429413 w 4429413"/>
              <a:gd name="connsiteY1" fmla="*/ 0 h 3908649"/>
              <a:gd name="connsiteX2" fmla="*/ 4429413 w 4429413"/>
              <a:gd name="connsiteY2" fmla="*/ 3510045 h 3908649"/>
              <a:gd name="connsiteX3" fmla="*/ 4359867 w 4429413"/>
              <a:gd name="connsiteY3" fmla="*/ 3552296 h 3908649"/>
              <a:gd name="connsiteX4" fmla="*/ 2952520 w 4429413"/>
              <a:gd name="connsiteY4" fmla="*/ 3908649 h 3908649"/>
              <a:gd name="connsiteX5" fmla="*/ 0 w 4429413"/>
              <a:gd name="connsiteY5" fmla="*/ 956129 h 3908649"/>
              <a:gd name="connsiteX6" fmla="*/ 132740 w 4429413"/>
              <a:gd name="connsiteY6" fmla="*/ 78140 h 3908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9413" h="3908649">
                <a:moveTo>
                  <a:pt x="161339" y="0"/>
                </a:moveTo>
                <a:lnTo>
                  <a:pt x="4429413" y="0"/>
                </a:lnTo>
                <a:lnTo>
                  <a:pt x="4429413" y="3510045"/>
                </a:lnTo>
                <a:lnTo>
                  <a:pt x="4359867" y="3552296"/>
                </a:lnTo>
                <a:cubicBezTo>
                  <a:pt x="3941514" y="3779558"/>
                  <a:pt x="3462093" y="3908649"/>
                  <a:pt x="2952520" y="3908649"/>
                </a:cubicBezTo>
                <a:cubicBezTo>
                  <a:pt x="1321888" y="3908649"/>
                  <a:pt x="0" y="2586761"/>
                  <a:pt x="0" y="956129"/>
                </a:cubicBezTo>
                <a:cubicBezTo>
                  <a:pt x="0" y="650386"/>
                  <a:pt x="46473" y="355496"/>
                  <a:pt x="132740" y="78140"/>
                </a:cubicBezTo>
                <a:close/>
              </a:path>
            </a:pathLst>
          </a:custGeom>
        </p:spPr>
        <p:txBody>
          <a:bodyPr wrap="square">
            <a:noAutofit/>
          </a:bodyPr>
          <a:lstStyle>
            <a:lvl1pPr>
              <a:defRPr>
                <a:solidFill>
                  <a:schemeClr val="tx1"/>
                </a:solidFill>
              </a:defRPr>
            </a:lvl1pPr>
          </a:lstStyle>
          <a:p>
            <a:endParaRPr lang="en-US"/>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a:cxnSpLocks/>
          </p:cNvCxnSpPr>
          <p:nvPr userDrawn="1"/>
        </p:nvCxnSpPr>
        <p:spPr>
          <a:xfrm>
            <a:off x="1307306" y="5842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F9F4F90-1F78-92DE-570A-E26D17B9DF22}"/>
              </a:ext>
            </a:extLst>
          </p:cNvPr>
          <p:cNvSpPr>
            <a:spLocks noGrp="1"/>
          </p:cNvSpPr>
          <p:nvPr>
            <p:ph type="title"/>
          </p:nvPr>
        </p:nvSpPr>
        <p:spPr>
          <a:xfrm>
            <a:off x="1141413" y="1161143"/>
            <a:ext cx="4954587" cy="2803979"/>
          </a:xfrm>
        </p:spPr>
        <p:txBody>
          <a:bodyPr anchor="b">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7" name="Text Placeholder 16">
            <a:extLst>
              <a:ext uri="{FF2B5EF4-FFF2-40B4-BE49-F238E27FC236}">
                <a16:creationId xmlns:a16="http://schemas.microsoft.com/office/drawing/2014/main" id="{7D80E366-BDA7-4E3D-7111-708B330679AF}"/>
              </a:ext>
            </a:extLst>
          </p:cNvPr>
          <p:cNvSpPr>
            <a:spLocks noGrp="1"/>
          </p:cNvSpPr>
          <p:nvPr>
            <p:ph type="body" sz="quarter" idx="15"/>
          </p:nvPr>
        </p:nvSpPr>
        <p:spPr>
          <a:xfrm>
            <a:off x="1141413" y="4208360"/>
            <a:ext cx="4951688" cy="1547462"/>
          </a:xfrm>
        </p:spPr>
        <p:txBody>
          <a:bodyPr>
            <a:noAutofit/>
          </a:bodyPr>
          <a:lstStyle>
            <a:lvl1pPr marL="0" indent="0" algn="l">
              <a:lnSpc>
                <a:spcPct val="100000"/>
              </a:lnSpc>
              <a:spcBef>
                <a:spcPts val="0"/>
              </a:spcBef>
              <a:buFont typeface="Arial" panose="020B0604020202020204" pitchFamily="34" charset="0"/>
              <a:buNone/>
              <a:defRPr sz="18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5" name="Freeform: Shape 4">
            <a:extLst>
              <a:ext uri="{FF2B5EF4-FFF2-40B4-BE49-F238E27FC236}">
                <a16:creationId xmlns:a16="http://schemas.microsoft.com/office/drawing/2014/main" id="{927FA16A-2EF4-53CB-99BC-9C87F369CB5A}"/>
              </a:ext>
            </a:extLst>
          </p:cNvPr>
          <p:cNvSpPr/>
          <p:nvPr userDrawn="1"/>
        </p:nvSpPr>
        <p:spPr>
          <a:xfrm>
            <a:off x="6447844" y="1"/>
            <a:ext cx="5744157" cy="5223393"/>
          </a:xfrm>
          <a:custGeom>
            <a:avLst/>
            <a:gdLst>
              <a:gd name="connsiteX0" fmla="*/ 111413 w 5744157"/>
              <a:gd name="connsiteY0" fmla="*/ 0 h 5223393"/>
              <a:gd name="connsiteX1" fmla="*/ 1476083 w 5744157"/>
              <a:gd name="connsiteY1" fmla="*/ 0 h 5223393"/>
              <a:gd name="connsiteX2" fmla="*/ 1447484 w 5744157"/>
              <a:gd name="connsiteY2" fmla="*/ 78140 h 5223393"/>
              <a:gd name="connsiteX3" fmla="*/ 1314744 w 5744157"/>
              <a:gd name="connsiteY3" fmla="*/ 956129 h 5223393"/>
              <a:gd name="connsiteX4" fmla="*/ 4267264 w 5744157"/>
              <a:gd name="connsiteY4" fmla="*/ 3908649 h 5223393"/>
              <a:gd name="connsiteX5" fmla="*/ 5674610 w 5744157"/>
              <a:gd name="connsiteY5" fmla="*/ 3552296 h 5223393"/>
              <a:gd name="connsiteX6" fmla="*/ 5744157 w 5744157"/>
              <a:gd name="connsiteY6" fmla="*/ 3510045 h 5223393"/>
              <a:gd name="connsiteX7" fmla="*/ 5744157 w 5744157"/>
              <a:gd name="connsiteY7" fmla="*/ 4960646 h 5223393"/>
              <a:gd name="connsiteX8" fmla="*/ 5734492 w 5744157"/>
              <a:gd name="connsiteY8" fmla="*/ 4964457 h 5223393"/>
              <a:gd name="connsiteX9" fmla="*/ 4267264 w 5744157"/>
              <a:gd name="connsiteY9" fmla="*/ 5223393 h 5223393"/>
              <a:gd name="connsiteX10" fmla="*/ 0 w 5744157"/>
              <a:gd name="connsiteY10" fmla="*/ 956129 h 5223393"/>
              <a:gd name="connsiteX11" fmla="*/ 86696 w 5744157"/>
              <a:gd name="connsiteY11" fmla="*/ 96127 h 522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744157" h="5223393">
                <a:moveTo>
                  <a:pt x="111413" y="0"/>
                </a:moveTo>
                <a:lnTo>
                  <a:pt x="1476083" y="0"/>
                </a:lnTo>
                <a:lnTo>
                  <a:pt x="1447484" y="78140"/>
                </a:lnTo>
                <a:cubicBezTo>
                  <a:pt x="1361217" y="355496"/>
                  <a:pt x="1314744" y="650386"/>
                  <a:pt x="1314744" y="956129"/>
                </a:cubicBezTo>
                <a:cubicBezTo>
                  <a:pt x="1314744" y="2586761"/>
                  <a:pt x="2636632" y="3908649"/>
                  <a:pt x="4267264" y="3908649"/>
                </a:cubicBezTo>
                <a:cubicBezTo>
                  <a:pt x="4776836" y="3908649"/>
                  <a:pt x="5256258" y="3779559"/>
                  <a:pt x="5674610" y="3552296"/>
                </a:cubicBezTo>
                <a:lnTo>
                  <a:pt x="5744157" y="3510045"/>
                </a:lnTo>
                <a:lnTo>
                  <a:pt x="5744157" y="4960646"/>
                </a:lnTo>
                <a:lnTo>
                  <a:pt x="5734492" y="4964457"/>
                </a:lnTo>
                <a:cubicBezTo>
                  <a:pt x="5276987" y="5131972"/>
                  <a:pt x="4782802" y="5223393"/>
                  <a:pt x="4267264" y="5223393"/>
                </a:cubicBezTo>
                <a:cubicBezTo>
                  <a:pt x="1910519" y="5223393"/>
                  <a:pt x="0" y="3312874"/>
                  <a:pt x="0" y="956129"/>
                </a:cubicBezTo>
                <a:cubicBezTo>
                  <a:pt x="0" y="661536"/>
                  <a:pt x="29852" y="373915"/>
                  <a:pt x="86696" y="96127"/>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solidFill>
                <a:schemeClr val="tx1"/>
              </a:solidFill>
            </a:endParaRPr>
          </a:p>
        </p:txBody>
      </p:sp>
      <p:sp>
        <p:nvSpPr>
          <p:cNvPr id="3" name="Footer Placeholder">
            <a:extLst>
              <a:ext uri="{FF2B5EF4-FFF2-40B4-BE49-F238E27FC236}">
                <a16:creationId xmlns:a16="http://schemas.microsoft.com/office/drawing/2014/main" id="{EACD4F5F-0567-25BA-FDCB-EAA77B03B8EE}"/>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99196627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hank You S06V3">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BB3E57F-536A-D090-6B54-84FBA676666D}"/>
              </a:ext>
            </a:extLst>
          </p:cNvPr>
          <p:cNvSpPr/>
          <p:nvPr userDrawn="1"/>
        </p:nvSpPr>
        <p:spPr>
          <a:xfrm>
            <a:off x="10757694" y="1811338"/>
            <a:ext cx="1434306" cy="2868612"/>
          </a:xfrm>
          <a:custGeom>
            <a:avLst/>
            <a:gdLst>
              <a:gd name="connsiteX0" fmla="*/ 1434306 w 1434306"/>
              <a:gd name="connsiteY0" fmla="*/ 0 h 2868612"/>
              <a:gd name="connsiteX1" fmla="*/ 1434306 w 1434306"/>
              <a:gd name="connsiteY1" fmla="*/ 717153 h 2868612"/>
              <a:gd name="connsiteX2" fmla="*/ 717153 w 1434306"/>
              <a:gd name="connsiteY2" fmla="*/ 1434306 h 2868612"/>
              <a:gd name="connsiteX3" fmla="*/ 1434306 w 1434306"/>
              <a:gd name="connsiteY3" fmla="*/ 2151459 h 2868612"/>
              <a:gd name="connsiteX4" fmla="*/ 1434306 w 1434306"/>
              <a:gd name="connsiteY4" fmla="*/ 2868612 h 2868612"/>
              <a:gd name="connsiteX5" fmla="*/ 0 w 1434306"/>
              <a:gd name="connsiteY5" fmla="*/ 1434306 h 2868612"/>
              <a:gd name="connsiteX6" fmla="*/ 1434306 w 1434306"/>
              <a:gd name="connsiteY6" fmla="*/ 0 h 286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4306" h="2868612">
                <a:moveTo>
                  <a:pt x="1434306" y="0"/>
                </a:moveTo>
                <a:lnTo>
                  <a:pt x="1434306" y="717153"/>
                </a:lnTo>
                <a:cubicBezTo>
                  <a:pt x="1038236" y="717153"/>
                  <a:pt x="717153" y="1038236"/>
                  <a:pt x="717153" y="1434306"/>
                </a:cubicBezTo>
                <a:cubicBezTo>
                  <a:pt x="717153" y="1830377"/>
                  <a:pt x="1038236" y="2151459"/>
                  <a:pt x="1434306" y="2151459"/>
                </a:cubicBezTo>
                <a:lnTo>
                  <a:pt x="1434306" y="2868612"/>
                </a:lnTo>
                <a:cubicBezTo>
                  <a:pt x="642160" y="2868612"/>
                  <a:pt x="0" y="2226452"/>
                  <a:pt x="0" y="1434306"/>
                </a:cubicBezTo>
                <a:cubicBezTo>
                  <a:pt x="0" y="642160"/>
                  <a:pt x="642160" y="0"/>
                  <a:pt x="1434306"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49" name="Straight Connector 48">
            <a:extLst>
              <a:ext uri="{FF2B5EF4-FFF2-40B4-BE49-F238E27FC236}">
                <a16:creationId xmlns:a16="http://schemas.microsoft.com/office/drawing/2014/main" id="{AB510EFC-FB3C-12E1-9B2C-12243C43182A}"/>
              </a:ext>
            </a:extLst>
          </p:cNvPr>
          <p:cNvCxnSpPr>
            <a:cxnSpLocks/>
          </p:cNvCxnSpPr>
          <p:nvPr userDrawn="1"/>
        </p:nvCxnSpPr>
        <p:spPr>
          <a:xfrm>
            <a:off x="10164762" y="584201"/>
            <a:ext cx="1439863"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F9F4F90-1F78-92DE-570A-E26D17B9DF22}"/>
              </a:ext>
            </a:extLst>
          </p:cNvPr>
          <p:cNvSpPr>
            <a:spLocks noGrp="1"/>
          </p:cNvSpPr>
          <p:nvPr>
            <p:ph type="title"/>
          </p:nvPr>
        </p:nvSpPr>
        <p:spPr>
          <a:xfrm>
            <a:off x="1141413" y="2609850"/>
            <a:ext cx="9023350" cy="1790700"/>
          </a:xfrm>
        </p:spPr>
        <p:txBody>
          <a:bodyPr anchor="b">
            <a:noAutofit/>
          </a:bodyPr>
          <a:lstStyle>
            <a:lvl1pPr algn="r">
              <a:defRPr sz="4400">
                <a:solidFill>
                  <a:schemeClr val="tx1"/>
                </a:solidFill>
                <a:latin typeface="+mj-lt"/>
                <a:cs typeface="Poppins" pitchFamily="2" charset="77"/>
              </a:defRPr>
            </a:lvl1pPr>
          </a:lstStyle>
          <a:p>
            <a:r>
              <a:rPr lang="en-US" dirty="0"/>
              <a:t>Click to edit Master title style</a:t>
            </a:r>
          </a:p>
        </p:txBody>
      </p:sp>
      <p:sp>
        <p:nvSpPr>
          <p:cNvPr id="7" name="Text Placeholder 16">
            <a:extLst>
              <a:ext uri="{FF2B5EF4-FFF2-40B4-BE49-F238E27FC236}">
                <a16:creationId xmlns:a16="http://schemas.microsoft.com/office/drawing/2014/main" id="{7D80E366-BDA7-4E3D-7111-708B330679AF}"/>
              </a:ext>
            </a:extLst>
          </p:cNvPr>
          <p:cNvSpPr>
            <a:spLocks noGrp="1"/>
          </p:cNvSpPr>
          <p:nvPr>
            <p:ph type="body" sz="quarter" idx="15"/>
          </p:nvPr>
        </p:nvSpPr>
        <p:spPr>
          <a:xfrm>
            <a:off x="1146693" y="4643788"/>
            <a:ext cx="9018070" cy="1547462"/>
          </a:xfrm>
        </p:spPr>
        <p:txBody>
          <a:bodyPr>
            <a:noAutofit/>
          </a:bodyPr>
          <a:lstStyle>
            <a:lvl1pPr marL="0" indent="0" algn="r">
              <a:lnSpc>
                <a:spcPct val="100000"/>
              </a:lnSpc>
              <a:spcBef>
                <a:spcPts val="0"/>
              </a:spcBef>
              <a:buFont typeface="Arial" panose="020B0604020202020204" pitchFamily="34" charset="0"/>
              <a:buNone/>
              <a:defRPr sz="1800" b="1">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a:t>
            </a:r>
          </a:p>
        </p:txBody>
      </p:sp>
      <p:sp>
        <p:nvSpPr>
          <p:cNvPr id="3" name="Footer Placeholder">
            <a:extLst>
              <a:ext uri="{FF2B5EF4-FFF2-40B4-BE49-F238E27FC236}">
                <a16:creationId xmlns:a16="http://schemas.microsoft.com/office/drawing/2014/main" id="{A2C74A7E-ED6A-0A97-6065-CD3887A5EDDF}"/>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8823909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eam S07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8" name="Straight Connector 7">
            <a:extLst>
              <a:ext uri="{FF2B5EF4-FFF2-40B4-BE49-F238E27FC236}">
                <a16:creationId xmlns:a16="http://schemas.microsoft.com/office/drawing/2014/main" id="{9223C809-2070-A766-205A-4A5BF0D3BAB0}"/>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B47AE364-288B-E529-C420-045023756738}"/>
              </a:ext>
            </a:extLst>
          </p:cNvPr>
          <p:cNvSpPr>
            <a:spLocks noGrp="1"/>
          </p:cNvSpPr>
          <p:nvPr>
            <p:ph type="body" sz="quarter" idx="47"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
        <p:nvSpPr>
          <p:cNvPr id="7" name="Picture Placeholder 7">
            <a:extLst>
              <a:ext uri="{FF2B5EF4-FFF2-40B4-BE49-F238E27FC236}">
                <a16:creationId xmlns:a16="http://schemas.microsoft.com/office/drawing/2014/main" id="{51141B57-847C-71C1-30CB-62A841B8B06D}"/>
              </a:ext>
            </a:extLst>
          </p:cNvPr>
          <p:cNvSpPr>
            <a:spLocks noGrp="1"/>
          </p:cNvSpPr>
          <p:nvPr>
            <p:ph type="pic" sz="quarter" idx="21"/>
          </p:nvPr>
        </p:nvSpPr>
        <p:spPr>
          <a:xfrm>
            <a:off x="1113363" y="1900748"/>
            <a:ext cx="3871148" cy="3871148"/>
          </a:xfrm>
          <a:prstGeom prst="ellipse">
            <a:avLst/>
          </a:prstGeom>
          <a:ln w="127000" cap="rnd">
            <a:solidFill>
              <a:schemeClr val="accent1"/>
            </a:solidFill>
            <a:miter lim="800000"/>
          </a:ln>
        </p:spPr>
        <p:txBody>
          <a:bodyPr/>
          <a:lstStyle>
            <a:lvl1pPr algn="ctr">
              <a:defRPr>
                <a:solidFill>
                  <a:schemeClr val="tx1"/>
                </a:solidFill>
              </a:defRPr>
            </a:lvl1pPr>
          </a:lstStyle>
          <a:p>
            <a:endParaRPr lang="en-US" dirty="0"/>
          </a:p>
        </p:txBody>
      </p:sp>
      <p:sp>
        <p:nvSpPr>
          <p:cNvPr id="12" name="Text Placeholder 16">
            <a:extLst>
              <a:ext uri="{FF2B5EF4-FFF2-40B4-BE49-F238E27FC236}">
                <a16:creationId xmlns:a16="http://schemas.microsoft.com/office/drawing/2014/main" id="{7663CED0-32E0-49CE-C67B-480C5D7E7E9D}"/>
              </a:ext>
            </a:extLst>
          </p:cNvPr>
          <p:cNvSpPr>
            <a:spLocks noGrp="1"/>
          </p:cNvSpPr>
          <p:nvPr>
            <p:ph type="body" sz="quarter" idx="15" hasCustomPrompt="1"/>
          </p:nvPr>
        </p:nvSpPr>
        <p:spPr>
          <a:xfrm>
            <a:off x="5572394" y="1900748"/>
            <a:ext cx="6035406" cy="726725"/>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13" name="Text Placeholder 7">
            <a:extLst>
              <a:ext uri="{FF2B5EF4-FFF2-40B4-BE49-F238E27FC236}">
                <a16:creationId xmlns:a16="http://schemas.microsoft.com/office/drawing/2014/main" id="{97133576-F85F-FA2E-FFAD-60DF435AFA88}"/>
              </a:ext>
            </a:extLst>
          </p:cNvPr>
          <p:cNvSpPr>
            <a:spLocks noGrp="1"/>
          </p:cNvSpPr>
          <p:nvPr>
            <p:ph type="body" sz="quarter" idx="16" hasCustomPrompt="1"/>
          </p:nvPr>
        </p:nvSpPr>
        <p:spPr>
          <a:xfrm>
            <a:off x="5572394" y="2688148"/>
            <a:ext cx="6035406" cy="365126"/>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16" name="Text Placeholder 7">
            <a:extLst>
              <a:ext uri="{FF2B5EF4-FFF2-40B4-BE49-F238E27FC236}">
                <a16:creationId xmlns:a16="http://schemas.microsoft.com/office/drawing/2014/main" id="{4BC5C28C-7F3C-0778-9127-6B55D48D090E}"/>
              </a:ext>
            </a:extLst>
          </p:cNvPr>
          <p:cNvSpPr>
            <a:spLocks noGrp="1"/>
          </p:cNvSpPr>
          <p:nvPr>
            <p:ph type="body" sz="quarter" idx="48" hasCustomPrompt="1"/>
          </p:nvPr>
        </p:nvSpPr>
        <p:spPr>
          <a:xfrm>
            <a:off x="5572394" y="3113948"/>
            <a:ext cx="6035406" cy="2657947"/>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Description</a:t>
            </a:r>
          </a:p>
        </p:txBody>
      </p:sp>
    </p:spTree>
    <p:extLst>
      <p:ext uri="{BB962C8B-B14F-4D97-AF65-F5344CB8AC3E}">
        <p14:creationId xmlns:p14="http://schemas.microsoft.com/office/powerpoint/2010/main" val="299198844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eam S07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8" name="Straight Connector 7">
            <a:extLst>
              <a:ext uri="{FF2B5EF4-FFF2-40B4-BE49-F238E27FC236}">
                <a16:creationId xmlns:a16="http://schemas.microsoft.com/office/drawing/2014/main" id="{9223C809-2070-A766-205A-4A5BF0D3BAB0}"/>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B47AE364-288B-E529-C420-045023756738}"/>
              </a:ext>
            </a:extLst>
          </p:cNvPr>
          <p:cNvSpPr>
            <a:spLocks noGrp="1"/>
          </p:cNvSpPr>
          <p:nvPr>
            <p:ph type="body" sz="quarter" idx="47"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
        <p:nvSpPr>
          <p:cNvPr id="7" name="Picture Placeholder 7">
            <a:extLst>
              <a:ext uri="{FF2B5EF4-FFF2-40B4-BE49-F238E27FC236}">
                <a16:creationId xmlns:a16="http://schemas.microsoft.com/office/drawing/2014/main" id="{51141B57-847C-71C1-30CB-62A841B8B06D}"/>
              </a:ext>
            </a:extLst>
          </p:cNvPr>
          <p:cNvSpPr>
            <a:spLocks noGrp="1"/>
          </p:cNvSpPr>
          <p:nvPr>
            <p:ph type="pic" sz="quarter" idx="21"/>
          </p:nvPr>
        </p:nvSpPr>
        <p:spPr>
          <a:xfrm>
            <a:off x="744969" y="1993360"/>
            <a:ext cx="2764128" cy="2764128"/>
          </a:xfrm>
          <a:prstGeom prst="ellipse">
            <a:avLst/>
          </a:prstGeom>
          <a:ln w="127000" cap="rnd">
            <a:solidFill>
              <a:schemeClr val="accent1"/>
            </a:solidFill>
            <a:miter lim="800000"/>
          </a:ln>
        </p:spPr>
        <p:txBody>
          <a:bodyPr/>
          <a:lstStyle>
            <a:lvl1pPr algn="ctr">
              <a:defRPr>
                <a:solidFill>
                  <a:schemeClr val="tx1"/>
                </a:solidFill>
              </a:defRPr>
            </a:lvl1pPr>
          </a:lstStyle>
          <a:p>
            <a:endParaRPr lang="en-US" dirty="0"/>
          </a:p>
        </p:txBody>
      </p:sp>
      <p:sp>
        <p:nvSpPr>
          <p:cNvPr id="12" name="Text Placeholder 16">
            <a:extLst>
              <a:ext uri="{FF2B5EF4-FFF2-40B4-BE49-F238E27FC236}">
                <a16:creationId xmlns:a16="http://schemas.microsoft.com/office/drawing/2014/main" id="{7663CED0-32E0-49CE-C67B-480C5D7E7E9D}"/>
              </a:ext>
            </a:extLst>
          </p:cNvPr>
          <p:cNvSpPr>
            <a:spLocks noGrp="1"/>
          </p:cNvSpPr>
          <p:nvPr>
            <p:ph type="body" sz="quarter" idx="15" hasCustomPrompt="1"/>
          </p:nvPr>
        </p:nvSpPr>
        <p:spPr>
          <a:xfrm>
            <a:off x="584201" y="5207006"/>
            <a:ext cx="3085664" cy="365126"/>
          </a:xfrm>
        </p:spPr>
        <p:txBody>
          <a:bodyPr vert="horz" lIns="91440" tIns="45720" rIns="91440" bIns="45720" rtlCol="0" anchor="b">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13" name="Text Placeholder 7">
            <a:extLst>
              <a:ext uri="{FF2B5EF4-FFF2-40B4-BE49-F238E27FC236}">
                <a16:creationId xmlns:a16="http://schemas.microsoft.com/office/drawing/2014/main" id="{97133576-F85F-FA2E-FFAD-60DF435AFA88}"/>
              </a:ext>
            </a:extLst>
          </p:cNvPr>
          <p:cNvSpPr>
            <a:spLocks noGrp="1"/>
          </p:cNvSpPr>
          <p:nvPr>
            <p:ph type="body" sz="quarter" idx="16" hasCustomPrompt="1"/>
          </p:nvPr>
        </p:nvSpPr>
        <p:spPr>
          <a:xfrm>
            <a:off x="584201" y="5579012"/>
            <a:ext cx="3085664" cy="36512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3" name="Picture Placeholder 7">
            <a:extLst>
              <a:ext uri="{FF2B5EF4-FFF2-40B4-BE49-F238E27FC236}">
                <a16:creationId xmlns:a16="http://schemas.microsoft.com/office/drawing/2014/main" id="{ACCD327D-929B-A6CB-EC1C-E6F64760AA13}"/>
              </a:ext>
            </a:extLst>
          </p:cNvPr>
          <p:cNvSpPr>
            <a:spLocks noGrp="1"/>
          </p:cNvSpPr>
          <p:nvPr>
            <p:ph type="pic" sz="quarter" idx="48"/>
          </p:nvPr>
        </p:nvSpPr>
        <p:spPr>
          <a:xfrm>
            <a:off x="4713936" y="1993360"/>
            <a:ext cx="2764128" cy="2764128"/>
          </a:xfrm>
          <a:prstGeom prst="ellipse">
            <a:avLst/>
          </a:prstGeom>
          <a:ln w="127000" cap="rnd">
            <a:solidFill>
              <a:schemeClr val="accent1"/>
            </a:solidFill>
            <a:miter lim="800000"/>
          </a:ln>
        </p:spPr>
        <p:txBody>
          <a:bodyPr/>
          <a:lstStyle>
            <a:lvl1pPr algn="ctr">
              <a:defRPr>
                <a:solidFill>
                  <a:schemeClr val="tx1"/>
                </a:solidFill>
              </a:defRPr>
            </a:lvl1pPr>
          </a:lstStyle>
          <a:p>
            <a:endParaRPr lang="en-US" dirty="0"/>
          </a:p>
        </p:txBody>
      </p:sp>
      <p:sp>
        <p:nvSpPr>
          <p:cNvPr id="4" name="Text Placeholder 16">
            <a:extLst>
              <a:ext uri="{FF2B5EF4-FFF2-40B4-BE49-F238E27FC236}">
                <a16:creationId xmlns:a16="http://schemas.microsoft.com/office/drawing/2014/main" id="{BC6B896B-9BAC-ABE6-BEB1-352009CA61F1}"/>
              </a:ext>
            </a:extLst>
          </p:cNvPr>
          <p:cNvSpPr>
            <a:spLocks noGrp="1"/>
          </p:cNvSpPr>
          <p:nvPr>
            <p:ph type="body" sz="quarter" idx="49" hasCustomPrompt="1"/>
          </p:nvPr>
        </p:nvSpPr>
        <p:spPr>
          <a:xfrm>
            <a:off x="4553168" y="5207006"/>
            <a:ext cx="3085664" cy="365126"/>
          </a:xfrm>
        </p:spPr>
        <p:txBody>
          <a:bodyPr vert="horz" lIns="91440" tIns="45720" rIns="91440" bIns="45720" rtlCol="0" anchor="b">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6" name="Text Placeholder 7">
            <a:extLst>
              <a:ext uri="{FF2B5EF4-FFF2-40B4-BE49-F238E27FC236}">
                <a16:creationId xmlns:a16="http://schemas.microsoft.com/office/drawing/2014/main" id="{86AACF84-1831-0A89-4348-6C65E1C8FCB0}"/>
              </a:ext>
            </a:extLst>
          </p:cNvPr>
          <p:cNvSpPr>
            <a:spLocks noGrp="1"/>
          </p:cNvSpPr>
          <p:nvPr>
            <p:ph type="body" sz="quarter" idx="50" hasCustomPrompt="1"/>
          </p:nvPr>
        </p:nvSpPr>
        <p:spPr>
          <a:xfrm>
            <a:off x="4553168" y="5579012"/>
            <a:ext cx="3085664" cy="36512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9" name="Picture Placeholder 7">
            <a:extLst>
              <a:ext uri="{FF2B5EF4-FFF2-40B4-BE49-F238E27FC236}">
                <a16:creationId xmlns:a16="http://schemas.microsoft.com/office/drawing/2014/main" id="{CFCA0FD3-70B4-E171-9BC2-34498F9F58D1}"/>
              </a:ext>
            </a:extLst>
          </p:cNvPr>
          <p:cNvSpPr>
            <a:spLocks noGrp="1"/>
          </p:cNvSpPr>
          <p:nvPr>
            <p:ph type="pic" sz="quarter" idx="51"/>
          </p:nvPr>
        </p:nvSpPr>
        <p:spPr>
          <a:xfrm>
            <a:off x="8682904" y="1993360"/>
            <a:ext cx="2764128" cy="2764128"/>
          </a:xfrm>
          <a:prstGeom prst="ellipse">
            <a:avLst/>
          </a:prstGeom>
          <a:ln w="127000" cap="rnd">
            <a:solidFill>
              <a:schemeClr val="accent1"/>
            </a:solidFill>
            <a:miter lim="800000"/>
          </a:ln>
        </p:spPr>
        <p:txBody>
          <a:bodyPr/>
          <a:lstStyle>
            <a:lvl1pPr algn="ctr">
              <a:defRPr>
                <a:solidFill>
                  <a:schemeClr val="tx1"/>
                </a:solidFill>
              </a:defRPr>
            </a:lvl1pPr>
          </a:lstStyle>
          <a:p>
            <a:endParaRPr lang="en-US" dirty="0"/>
          </a:p>
        </p:txBody>
      </p:sp>
      <p:sp>
        <p:nvSpPr>
          <p:cNvPr id="10" name="Text Placeholder 16">
            <a:extLst>
              <a:ext uri="{FF2B5EF4-FFF2-40B4-BE49-F238E27FC236}">
                <a16:creationId xmlns:a16="http://schemas.microsoft.com/office/drawing/2014/main" id="{A6B80EF8-6688-F9F1-C6CF-BBB4A866B661}"/>
              </a:ext>
            </a:extLst>
          </p:cNvPr>
          <p:cNvSpPr>
            <a:spLocks noGrp="1"/>
          </p:cNvSpPr>
          <p:nvPr>
            <p:ph type="body" sz="quarter" idx="52" hasCustomPrompt="1"/>
          </p:nvPr>
        </p:nvSpPr>
        <p:spPr>
          <a:xfrm>
            <a:off x="8522136" y="5207006"/>
            <a:ext cx="3085664" cy="365126"/>
          </a:xfrm>
        </p:spPr>
        <p:txBody>
          <a:bodyPr vert="horz" lIns="91440" tIns="45720" rIns="91440" bIns="45720" rtlCol="0" anchor="b">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11" name="Text Placeholder 7">
            <a:extLst>
              <a:ext uri="{FF2B5EF4-FFF2-40B4-BE49-F238E27FC236}">
                <a16:creationId xmlns:a16="http://schemas.microsoft.com/office/drawing/2014/main" id="{D5153183-94E9-0A72-28DD-609DD6EB8434}"/>
              </a:ext>
            </a:extLst>
          </p:cNvPr>
          <p:cNvSpPr>
            <a:spLocks noGrp="1"/>
          </p:cNvSpPr>
          <p:nvPr>
            <p:ph type="body" sz="quarter" idx="53" hasCustomPrompt="1"/>
          </p:nvPr>
        </p:nvSpPr>
        <p:spPr>
          <a:xfrm>
            <a:off x="8522136" y="5579012"/>
            <a:ext cx="3085664" cy="36512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Tree>
    <p:extLst>
      <p:ext uri="{BB962C8B-B14F-4D97-AF65-F5344CB8AC3E}">
        <p14:creationId xmlns:p14="http://schemas.microsoft.com/office/powerpoint/2010/main" val="197913255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1674-49C9-E9B7-12BD-571C10AFC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BA95CA-8336-322C-2CD6-1B4A04B268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050E22-3EB0-1FAA-27ED-4C1966B91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D9A1B2-3780-F366-54E8-E3277AAC18C0}"/>
              </a:ext>
            </a:extLst>
          </p:cNvPr>
          <p:cNvSpPr>
            <a:spLocks noGrp="1"/>
          </p:cNvSpPr>
          <p:nvPr>
            <p:ph type="dt" sz="half" idx="10"/>
          </p:nvPr>
        </p:nvSpPr>
        <p:spPr/>
        <p:txBody>
          <a:bodyPr/>
          <a:lstStyle/>
          <a:p>
            <a:fld id="{C3D71C98-F3DC-441A-A014-07EDAD97CE9A}" type="datetimeFigureOut">
              <a:rPr lang="en-US" smtClean="0"/>
              <a:t>5/14/2025</a:t>
            </a:fld>
            <a:endParaRPr lang="en-US"/>
          </a:p>
        </p:txBody>
      </p:sp>
      <p:sp>
        <p:nvSpPr>
          <p:cNvPr id="6" name="Footer Placeholder 5">
            <a:extLst>
              <a:ext uri="{FF2B5EF4-FFF2-40B4-BE49-F238E27FC236}">
                <a16:creationId xmlns:a16="http://schemas.microsoft.com/office/drawing/2014/main" id="{4DD535D1-B2DF-2156-31D8-1B8A05B6DC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E428D0-1B1D-6B38-CE2F-382371553A88}"/>
              </a:ext>
            </a:extLst>
          </p:cNvPr>
          <p:cNvSpPr>
            <a:spLocks noGrp="1"/>
          </p:cNvSpPr>
          <p:nvPr>
            <p:ph type="sldNum" sz="quarter" idx="12"/>
          </p:nvPr>
        </p:nvSpPr>
        <p:spPr/>
        <p:txBody>
          <a:bodyPr/>
          <a:lstStyle/>
          <a:p>
            <a:fld id="{5DB9296B-CE81-483B-B498-5CB59F18C51F}" type="slidenum">
              <a:rPr lang="en-US" smtClean="0"/>
              <a:t>‹#›</a:t>
            </a:fld>
            <a:endParaRPr lang="en-US"/>
          </a:p>
        </p:txBody>
      </p:sp>
    </p:spTree>
    <p:extLst>
      <p:ext uri="{BB962C8B-B14F-4D97-AF65-F5344CB8AC3E}">
        <p14:creationId xmlns:p14="http://schemas.microsoft.com/office/powerpoint/2010/main" val="94199659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eam S07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8" name="Straight Connector 7">
            <a:extLst>
              <a:ext uri="{FF2B5EF4-FFF2-40B4-BE49-F238E27FC236}">
                <a16:creationId xmlns:a16="http://schemas.microsoft.com/office/drawing/2014/main" id="{9223C809-2070-A766-205A-4A5BF0D3BAB0}"/>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B47AE364-288B-E529-C420-045023756738}"/>
              </a:ext>
            </a:extLst>
          </p:cNvPr>
          <p:cNvSpPr>
            <a:spLocks noGrp="1"/>
          </p:cNvSpPr>
          <p:nvPr>
            <p:ph type="body" sz="quarter" idx="47"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
        <p:nvSpPr>
          <p:cNvPr id="7" name="Picture Placeholder 7">
            <a:extLst>
              <a:ext uri="{FF2B5EF4-FFF2-40B4-BE49-F238E27FC236}">
                <a16:creationId xmlns:a16="http://schemas.microsoft.com/office/drawing/2014/main" id="{51141B57-847C-71C1-30CB-62A841B8B06D}"/>
              </a:ext>
            </a:extLst>
          </p:cNvPr>
          <p:cNvSpPr>
            <a:spLocks noGrp="1"/>
          </p:cNvSpPr>
          <p:nvPr>
            <p:ph type="pic" sz="quarter" idx="21"/>
          </p:nvPr>
        </p:nvSpPr>
        <p:spPr>
          <a:xfrm>
            <a:off x="675000" y="2206683"/>
            <a:ext cx="2337481" cy="2337481"/>
          </a:xfrm>
          <a:prstGeom prst="ellipse">
            <a:avLst/>
          </a:prstGeom>
          <a:ln w="127000" cap="rnd">
            <a:solidFill>
              <a:schemeClr val="accent1"/>
            </a:solidFill>
            <a:miter lim="800000"/>
          </a:ln>
        </p:spPr>
        <p:txBody>
          <a:bodyPr/>
          <a:lstStyle>
            <a:lvl1pPr algn="ctr">
              <a:defRPr>
                <a:solidFill>
                  <a:schemeClr val="tx1"/>
                </a:solidFill>
              </a:defRPr>
            </a:lvl1pPr>
          </a:lstStyle>
          <a:p>
            <a:endParaRPr lang="en-US" dirty="0"/>
          </a:p>
        </p:txBody>
      </p:sp>
      <p:sp>
        <p:nvSpPr>
          <p:cNvPr id="12" name="Text Placeholder 16">
            <a:extLst>
              <a:ext uri="{FF2B5EF4-FFF2-40B4-BE49-F238E27FC236}">
                <a16:creationId xmlns:a16="http://schemas.microsoft.com/office/drawing/2014/main" id="{7663CED0-32E0-49CE-C67B-480C5D7E7E9D}"/>
              </a:ext>
            </a:extLst>
          </p:cNvPr>
          <p:cNvSpPr>
            <a:spLocks noGrp="1"/>
          </p:cNvSpPr>
          <p:nvPr>
            <p:ph type="body" sz="quarter" idx="15" hasCustomPrompt="1"/>
          </p:nvPr>
        </p:nvSpPr>
        <p:spPr>
          <a:xfrm>
            <a:off x="587376" y="4993683"/>
            <a:ext cx="2512730" cy="365126"/>
          </a:xfrm>
        </p:spPr>
        <p:txBody>
          <a:bodyPr vert="horz" lIns="91440" tIns="45720" rIns="91440" bIns="45720" rtlCol="0" anchor="b">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13" name="Text Placeholder 7">
            <a:extLst>
              <a:ext uri="{FF2B5EF4-FFF2-40B4-BE49-F238E27FC236}">
                <a16:creationId xmlns:a16="http://schemas.microsoft.com/office/drawing/2014/main" id="{97133576-F85F-FA2E-FFAD-60DF435AFA88}"/>
              </a:ext>
            </a:extLst>
          </p:cNvPr>
          <p:cNvSpPr>
            <a:spLocks noGrp="1"/>
          </p:cNvSpPr>
          <p:nvPr>
            <p:ph type="body" sz="quarter" idx="16" hasCustomPrompt="1"/>
          </p:nvPr>
        </p:nvSpPr>
        <p:spPr>
          <a:xfrm>
            <a:off x="587376" y="5365689"/>
            <a:ext cx="2512730" cy="36512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17" name="Picture Placeholder 7">
            <a:extLst>
              <a:ext uri="{FF2B5EF4-FFF2-40B4-BE49-F238E27FC236}">
                <a16:creationId xmlns:a16="http://schemas.microsoft.com/office/drawing/2014/main" id="{B7EA4AC8-1D05-3D1F-01E5-6C65A8242366}"/>
              </a:ext>
            </a:extLst>
          </p:cNvPr>
          <p:cNvSpPr>
            <a:spLocks noGrp="1"/>
          </p:cNvSpPr>
          <p:nvPr>
            <p:ph type="pic" sz="quarter" idx="48"/>
          </p:nvPr>
        </p:nvSpPr>
        <p:spPr>
          <a:xfrm>
            <a:off x="3509850" y="2206683"/>
            <a:ext cx="2337481" cy="2337481"/>
          </a:xfrm>
          <a:prstGeom prst="ellipse">
            <a:avLst/>
          </a:prstGeom>
          <a:ln w="127000" cap="rnd">
            <a:solidFill>
              <a:schemeClr val="accent1"/>
            </a:solidFill>
            <a:miter lim="800000"/>
          </a:ln>
        </p:spPr>
        <p:txBody>
          <a:bodyPr/>
          <a:lstStyle>
            <a:lvl1pPr algn="ctr">
              <a:defRPr>
                <a:solidFill>
                  <a:schemeClr val="tx1"/>
                </a:solidFill>
              </a:defRPr>
            </a:lvl1pPr>
          </a:lstStyle>
          <a:p>
            <a:endParaRPr lang="en-US" dirty="0"/>
          </a:p>
        </p:txBody>
      </p:sp>
      <p:sp>
        <p:nvSpPr>
          <p:cNvPr id="18" name="Text Placeholder 16">
            <a:extLst>
              <a:ext uri="{FF2B5EF4-FFF2-40B4-BE49-F238E27FC236}">
                <a16:creationId xmlns:a16="http://schemas.microsoft.com/office/drawing/2014/main" id="{C6A974CB-C98F-35EC-D83A-48380A104107}"/>
              </a:ext>
            </a:extLst>
          </p:cNvPr>
          <p:cNvSpPr>
            <a:spLocks noGrp="1"/>
          </p:cNvSpPr>
          <p:nvPr>
            <p:ph type="body" sz="quarter" idx="49" hasCustomPrompt="1"/>
          </p:nvPr>
        </p:nvSpPr>
        <p:spPr>
          <a:xfrm>
            <a:off x="3422225" y="4993683"/>
            <a:ext cx="2512730" cy="365126"/>
          </a:xfrm>
        </p:spPr>
        <p:txBody>
          <a:bodyPr vert="horz" lIns="91440" tIns="45720" rIns="91440" bIns="45720" rtlCol="0" anchor="b">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19" name="Text Placeholder 7">
            <a:extLst>
              <a:ext uri="{FF2B5EF4-FFF2-40B4-BE49-F238E27FC236}">
                <a16:creationId xmlns:a16="http://schemas.microsoft.com/office/drawing/2014/main" id="{82A95964-A47F-2F62-9759-FCCC962CFB4A}"/>
              </a:ext>
            </a:extLst>
          </p:cNvPr>
          <p:cNvSpPr>
            <a:spLocks noGrp="1"/>
          </p:cNvSpPr>
          <p:nvPr>
            <p:ph type="body" sz="quarter" idx="50" hasCustomPrompt="1"/>
          </p:nvPr>
        </p:nvSpPr>
        <p:spPr>
          <a:xfrm>
            <a:off x="3422225" y="5365689"/>
            <a:ext cx="2512730" cy="36512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20" name="Picture Placeholder 7">
            <a:extLst>
              <a:ext uri="{FF2B5EF4-FFF2-40B4-BE49-F238E27FC236}">
                <a16:creationId xmlns:a16="http://schemas.microsoft.com/office/drawing/2014/main" id="{0E81A434-95DF-2473-CC4C-EBC71AA9E03C}"/>
              </a:ext>
            </a:extLst>
          </p:cNvPr>
          <p:cNvSpPr>
            <a:spLocks noGrp="1"/>
          </p:cNvSpPr>
          <p:nvPr>
            <p:ph type="pic" sz="quarter" idx="51"/>
          </p:nvPr>
        </p:nvSpPr>
        <p:spPr>
          <a:xfrm>
            <a:off x="6344700" y="2206683"/>
            <a:ext cx="2337481" cy="2337481"/>
          </a:xfrm>
          <a:prstGeom prst="ellipse">
            <a:avLst/>
          </a:prstGeom>
          <a:ln w="127000" cap="rnd">
            <a:solidFill>
              <a:schemeClr val="accent1"/>
            </a:solidFill>
            <a:miter lim="800000"/>
          </a:ln>
        </p:spPr>
        <p:txBody>
          <a:bodyPr/>
          <a:lstStyle>
            <a:lvl1pPr algn="ctr">
              <a:defRPr>
                <a:solidFill>
                  <a:schemeClr val="tx1"/>
                </a:solidFill>
              </a:defRPr>
            </a:lvl1pPr>
          </a:lstStyle>
          <a:p>
            <a:endParaRPr lang="en-US" dirty="0"/>
          </a:p>
        </p:txBody>
      </p:sp>
      <p:sp>
        <p:nvSpPr>
          <p:cNvPr id="21" name="Text Placeholder 16">
            <a:extLst>
              <a:ext uri="{FF2B5EF4-FFF2-40B4-BE49-F238E27FC236}">
                <a16:creationId xmlns:a16="http://schemas.microsoft.com/office/drawing/2014/main" id="{A945E637-9AF1-8848-D4D3-2A318F907C30}"/>
              </a:ext>
            </a:extLst>
          </p:cNvPr>
          <p:cNvSpPr>
            <a:spLocks noGrp="1"/>
          </p:cNvSpPr>
          <p:nvPr>
            <p:ph type="body" sz="quarter" idx="52" hasCustomPrompt="1"/>
          </p:nvPr>
        </p:nvSpPr>
        <p:spPr>
          <a:xfrm>
            <a:off x="6257074" y="4993683"/>
            <a:ext cx="2512730" cy="365126"/>
          </a:xfrm>
        </p:spPr>
        <p:txBody>
          <a:bodyPr vert="horz" lIns="91440" tIns="45720" rIns="91440" bIns="45720" rtlCol="0" anchor="b">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22" name="Text Placeholder 7">
            <a:extLst>
              <a:ext uri="{FF2B5EF4-FFF2-40B4-BE49-F238E27FC236}">
                <a16:creationId xmlns:a16="http://schemas.microsoft.com/office/drawing/2014/main" id="{6EF43103-51F4-E499-2B0D-749BE8DB0750}"/>
              </a:ext>
            </a:extLst>
          </p:cNvPr>
          <p:cNvSpPr>
            <a:spLocks noGrp="1"/>
          </p:cNvSpPr>
          <p:nvPr>
            <p:ph type="body" sz="quarter" idx="53" hasCustomPrompt="1"/>
          </p:nvPr>
        </p:nvSpPr>
        <p:spPr>
          <a:xfrm>
            <a:off x="6257074" y="5365689"/>
            <a:ext cx="2512730" cy="36512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23" name="Picture Placeholder 7">
            <a:extLst>
              <a:ext uri="{FF2B5EF4-FFF2-40B4-BE49-F238E27FC236}">
                <a16:creationId xmlns:a16="http://schemas.microsoft.com/office/drawing/2014/main" id="{D63845C7-8B40-CC88-EB33-12E2DBC52D6D}"/>
              </a:ext>
            </a:extLst>
          </p:cNvPr>
          <p:cNvSpPr>
            <a:spLocks noGrp="1"/>
          </p:cNvSpPr>
          <p:nvPr>
            <p:ph type="pic" sz="quarter" idx="54"/>
          </p:nvPr>
        </p:nvSpPr>
        <p:spPr>
          <a:xfrm>
            <a:off x="9179549" y="2206683"/>
            <a:ext cx="2337481" cy="2337481"/>
          </a:xfrm>
          <a:prstGeom prst="ellipse">
            <a:avLst/>
          </a:prstGeom>
          <a:ln w="127000" cap="rnd">
            <a:solidFill>
              <a:schemeClr val="accent1"/>
            </a:solidFill>
            <a:miter lim="800000"/>
          </a:ln>
        </p:spPr>
        <p:txBody>
          <a:bodyPr/>
          <a:lstStyle>
            <a:lvl1pPr algn="ctr">
              <a:defRPr>
                <a:solidFill>
                  <a:schemeClr val="tx1"/>
                </a:solidFill>
              </a:defRPr>
            </a:lvl1pPr>
          </a:lstStyle>
          <a:p>
            <a:endParaRPr lang="en-US" dirty="0"/>
          </a:p>
        </p:txBody>
      </p:sp>
      <p:sp>
        <p:nvSpPr>
          <p:cNvPr id="24" name="Text Placeholder 16">
            <a:extLst>
              <a:ext uri="{FF2B5EF4-FFF2-40B4-BE49-F238E27FC236}">
                <a16:creationId xmlns:a16="http://schemas.microsoft.com/office/drawing/2014/main" id="{8651D18D-C486-EECB-5929-EA95390FD142}"/>
              </a:ext>
            </a:extLst>
          </p:cNvPr>
          <p:cNvSpPr>
            <a:spLocks noGrp="1"/>
          </p:cNvSpPr>
          <p:nvPr>
            <p:ph type="body" sz="quarter" idx="55" hasCustomPrompt="1"/>
          </p:nvPr>
        </p:nvSpPr>
        <p:spPr>
          <a:xfrm>
            <a:off x="9091924" y="4993683"/>
            <a:ext cx="2512730" cy="365126"/>
          </a:xfrm>
        </p:spPr>
        <p:txBody>
          <a:bodyPr vert="horz" lIns="91440" tIns="45720" rIns="91440" bIns="45720" rtlCol="0" anchor="b">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25" name="Text Placeholder 7">
            <a:extLst>
              <a:ext uri="{FF2B5EF4-FFF2-40B4-BE49-F238E27FC236}">
                <a16:creationId xmlns:a16="http://schemas.microsoft.com/office/drawing/2014/main" id="{8253D8DF-B4A4-8812-F573-5372C5096863}"/>
              </a:ext>
            </a:extLst>
          </p:cNvPr>
          <p:cNvSpPr>
            <a:spLocks noGrp="1"/>
          </p:cNvSpPr>
          <p:nvPr>
            <p:ph type="body" sz="quarter" idx="56" hasCustomPrompt="1"/>
          </p:nvPr>
        </p:nvSpPr>
        <p:spPr>
          <a:xfrm>
            <a:off x="9091924" y="5365689"/>
            <a:ext cx="2512730" cy="36512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Tree>
    <p:extLst>
      <p:ext uri="{BB962C8B-B14F-4D97-AF65-F5344CB8AC3E}">
        <p14:creationId xmlns:p14="http://schemas.microsoft.com/office/powerpoint/2010/main" val="40221423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Team S07V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8" name="Straight Connector 7">
            <a:extLst>
              <a:ext uri="{FF2B5EF4-FFF2-40B4-BE49-F238E27FC236}">
                <a16:creationId xmlns:a16="http://schemas.microsoft.com/office/drawing/2014/main" id="{9223C809-2070-A766-205A-4A5BF0D3BAB0}"/>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B47AE364-288B-E529-C420-045023756738}"/>
              </a:ext>
            </a:extLst>
          </p:cNvPr>
          <p:cNvSpPr>
            <a:spLocks noGrp="1"/>
          </p:cNvSpPr>
          <p:nvPr>
            <p:ph type="body" sz="quarter" idx="47"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
        <p:nvSpPr>
          <p:cNvPr id="7" name="Picture Placeholder 7">
            <a:extLst>
              <a:ext uri="{FF2B5EF4-FFF2-40B4-BE49-F238E27FC236}">
                <a16:creationId xmlns:a16="http://schemas.microsoft.com/office/drawing/2014/main" id="{51141B57-847C-71C1-30CB-62A841B8B06D}"/>
              </a:ext>
            </a:extLst>
          </p:cNvPr>
          <p:cNvSpPr>
            <a:spLocks noGrp="1"/>
          </p:cNvSpPr>
          <p:nvPr>
            <p:ph type="pic" sz="quarter" idx="21"/>
          </p:nvPr>
        </p:nvSpPr>
        <p:spPr>
          <a:xfrm>
            <a:off x="675000" y="1771371"/>
            <a:ext cx="3404875" cy="3404875"/>
          </a:xfrm>
          <a:prstGeom prst="ellipse">
            <a:avLst/>
          </a:prstGeom>
          <a:ln w="127000" cap="rnd">
            <a:solidFill>
              <a:schemeClr val="accent1"/>
            </a:solidFill>
            <a:miter lim="800000"/>
          </a:ln>
        </p:spPr>
        <p:txBody>
          <a:bodyPr/>
          <a:lstStyle>
            <a:lvl1pPr algn="ctr">
              <a:defRPr>
                <a:solidFill>
                  <a:schemeClr val="tx1"/>
                </a:solidFill>
              </a:defRPr>
            </a:lvl1pPr>
          </a:lstStyle>
          <a:p>
            <a:endParaRPr lang="en-US" dirty="0"/>
          </a:p>
        </p:txBody>
      </p:sp>
      <p:sp>
        <p:nvSpPr>
          <p:cNvPr id="12" name="Text Placeholder 16">
            <a:extLst>
              <a:ext uri="{FF2B5EF4-FFF2-40B4-BE49-F238E27FC236}">
                <a16:creationId xmlns:a16="http://schemas.microsoft.com/office/drawing/2014/main" id="{7663CED0-32E0-49CE-C67B-480C5D7E7E9D}"/>
              </a:ext>
            </a:extLst>
          </p:cNvPr>
          <p:cNvSpPr>
            <a:spLocks noGrp="1"/>
          </p:cNvSpPr>
          <p:nvPr>
            <p:ph type="body" sz="quarter" idx="15" hasCustomPrompt="1"/>
          </p:nvPr>
        </p:nvSpPr>
        <p:spPr>
          <a:xfrm>
            <a:off x="675000" y="5402120"/>
            <a:ext cx="3404874" cy="365126"/>
          </a:xfrm>
        </p:spPr>
        <p:txBody>
          <a:bodyPr vert="horz" lIns="91440" tIns="45720" rIns="91440" bIns="45720" rtlCol="0" anchor="b">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13" name="Text Placeholder 7">
            <a:extLst>
              <a:ext uri="{FF2B5EF4-FFF2-40B4-BE49-F238E27FC236}">
                <a16:creationId xmlns:a16="http://schemas.microsoft.com/office/drawing/2014/main" id="{97133576-F85F-FA2E-FFAD-60DF435AFA88}"/>
              </a:ext>
            </a:extLst>
          </p:cNvPr>
          <p:cNvSpPr>
            <a:spLocks noGrp="1"/>
          </p:cNvSpPr>
          <p:nvPr>
            <p:ph type="body" sz="quarter" idx="16" hasCustomPrompt="1"/>
          </p:nvPr>
        </p:nvSpPr>
        <p:spPr>
          <a:xfrm>
            <a:off x="675000" y="5774126"/>
            <a:ext cx="3404874" cy="365126"/>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17" name="Picture Placeholder 7">
            <a:extLst>
              <a:ext uri="{FF2B5EF4-FFF2-40B4-BE49-F238E27FC236}">
                <a16:creationId xmlns:a16="http://schemas.microsoft.com/office/drawing/2014/main" id="{B7EA4AC8-1D05-3D1F-01E5-6C65A8242366}"/>
              </a:ext>
            </a:extLst>
          </p:cNvPr>
          <p:cNvSpPr>
            <a:spLocks noGrp="1"/>
          </p:cNvSpPr>
          <p:nvPr>
            <p:ph type="pic" sz="quarter" idx="48"/>
          </p:nvPr>
        </p:nvSpPr>
        <p:spPr>
          <a:xfrm>
            <a:off x="5115804" y="1852286"/>
            <a:ext cx="1121236" cy="1121236"/>
          </a:xfrm>
          <a:prstGeom prst="ellipse">
            <a:avLst/>
          </a:prstGeom>
          <a:ln w="127000" cap="rnd">
            <a:solidFill>
              <a:schemeClr val="accent1"/>
            </a:solidFill>
            <a:miter lim="800000"/>
          </a:ln>
        </p:spPr>
        <p:txBody>
          <a:bodyPr>
            <a:normAutofit/>
          </a:bodyPr>
          <a:lstStyle>
            <a:lvl1pPr algn="ctr">
              <a:defRPr sz="1200">
                <a:solidFill>
                  <a:schemeClr val="tx1"/>
                </a:solidFill>
              </a:defRPr>
            </a:lvl1pPr>
          </a:lstStyle>
          <a:p>
            <a:endParaRPr lang="en-US" dirty="0"/>
          </a:p>
        </p:txBody>
      </p:sp>
      <p:sp>
        <p:nvSpPr>
          <p:cNvPr id="18" name="Text Placeholder 16">
            <a:extLst>
              <a:ext uri="{FF2B5EF4-FFF2-40B4-BE49-F238E27FC236}">
                <a16:creationId xmlns:a16="http://schemas.microsoft.com/office/drawing/2014/main" id="{C6A974CB-C98F-35EC-D83A-48380A104107}"/>
              </a:ext>
            </a:extLst>
          </p:cNvPr>
          <p:cNvSpPr>
            <a:spLocks noGrp="1"/>
          </p:cNvSpPr>
          <p:nvPr>
            <p:ph type="body" sz="quarter" idx="49" hasCustomPrompt="1"/>
          </p:nvPr>
        </p:nvSpPr>
        <p:spPr>
          <a:xfrm>
            <a:off x="4592713" y="3217582"/>
            <a:ext cx="2167416" cy="304409"/>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19" name="Text Placeholder 7">
            <a:extLst>
              <a:ext uri="{FF2B5EF4-FFF2-40B4-BE49-F238E27FC236}">
                <a16:creationId xmlns:a16="http://schemas.microsoft.com/office/drawing/2014/main" id="{82A95964-A47F-2F62-9759-FCCC962CFB4A}"/>
              </a:ext>
            </a:extLst>
          </p:cNvPr>
          <p:cNvSpPr>
            <a:spLocks noGrp="1"/>
          </p:cNvSpPr>
          <p:nvPr>
            <p:ph type="body" sz="quarter" idx="50" hasCustomPrompt="1"/>
          </p:nvPr>
        </p:nvSpPr>
        <p:spPr>
          <a:xfrm>
            <a:off x="4592713" y="3528872"/>
            <a:ext cx="2167416" cy="304409"/>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14" name="Picture Placeholder 7">
            <a:extLst>
              <a:ext uri="{FF2B5EF4-FFF2-40B4-BE49-F238E27FC236}">
                <a16:creationId xmlns:a16="http://schemas.microsoft.com/office/drawing/2014/main" id="{5230CCEA-1C66-3E0C-4CE3-036DF69CEBC7}"/>
              </a:ext>
            </a:extLst>
          </p:cNvPr>
          <p:cNvSpPr>
            <a:spLocks noGrp="1"/>
          </p:cNvSpPr>
          <p:nvPr>
            <p:ph type="pic" sz="quarter" idx="51"/>
          </p:nvPr>
        </p:nvSpPr>
        <p:spPr>
          <a:xfrm>
            <a:off x="5115804" y="4158257"/>
            <a:ext cx="1121236" cy="1121236"/>
          </a:xfrm>
          <a:prstGeom prst="ellipse">
            <a:avLst/>
          </a:prstGeom>
          <a:ln w="127000" cap="rnd">
            <a:solidFill>
              <a:schemeClr val="accent1"/>
            </a:solidFill>
            <a:miter lim="800000"/>
          </a:ln>
        </p:spPr>
        <p:txBody>
          <a:bodyPr>
            <a:normAutofit/>
          </a:bodyPr>
          <a:lstStyle>
            <a:lvl1pPr algn="ctr">
              <a:defRPr sz="1200">
                <a:solidFill>
                  <a:schemeClr val="tx1"/>
                </a:solidFill>
              </a:defRPr>
            </a:lvl1pPr>
          </a:lstStyle>
          <a:p>
            <a:endParaRPr lang="en-US" dirty="0"/>
          </a:p>
        </p:txBody>
      </p:sp>
      <p:sp>
        <p:nvSpPr>
          <p:cNvPr id="15" name="Text Placeholder 16">
            <a:extLst>
              <a:ext uri="{FF2B5EF4-FFF2-40B4-BE49-F238E27FC236}">
                <a16:creationId xmlns:a16="http://schemas.microsoft.com/office/drawing/2014/main" id="{FAA008D5-1A1A-7E31-44CC-C6B650E52E96}"/>
              </a:ext>
            </a:extLst>
          </p:cNvPr>
          <p:cNvSpPr>
            <a:spLocks noGrp="1"/>
          </p:cNvSpPr>
          <p:nvPr>
            <p:ph type="body" sz="quarter" idx="52" hasCustomPrompt="1"/>
          </p:nvPr>
        </p:nvSpPr>
        <p:spPr>
          <a:xfrm>
            <a:off x="4592713" y="5523553"/>
            <a:ext cx="2167416" cy="304409"/>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16" name="Text Placeholder 7">
            <a:extLst>
              <a:ext uri="{FF2B5EF4-FFF2-40B4-BE49-F238E27FC236}">
                <a16:creationId xmlns:a16="http://schemas.microsoft.com/office/drawing/2014/main" id="{7435AE29-1B91-3C14-5CBD-0B3A6836D918}"/>
              </a:ext>
            </a:extLst>
          </p:cNvPr>
          <p:cNvSpPr>
            <a:spLocks noGrp="1"/>
          </p:cNvSpPr>
          <p:nvPr>
            <p:ph type="body" sz="quarter" idx="53" hasCustomPrompt="1"/>
          </p:nvPr>
        </p:nvSpPr>
        <p:spPr>
          <a:xfrm>
            <a:off x="4592713" y="5834843"/>
            <a:ext cx="2167416" cy="304409"/>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26" name="Picture Placeholder 7">
            <a:extLst>
              <a:ext uri="{FF2B5EF4-FFF2-40B4-BE49-F238E27FC236}">
                <a16:creationId xmlns:a16="http://schemas.microsoft.com/office/drawing/2014/main" id="{42E20612-D19D-FC21-98C7-C21EA4C2E471}"/>
              </a:ext>
            </a:extLst>
          </p:cNvPr>
          <p:cNvSpPr>
            <a:spLocks noGrp="1"/>
          </p:cNvSpPr>
          <p:nvPr>
            <p:ph type="pic" sz="quarter" idx="54"/>
          </p:nvPr>
        </p:nvSpPr>
        <p:spPr>
          <a:xfrm>
            <a:off x="7539639" y="1852286"/>
            <a:ext cx="1121236" cy="1121236"/>
          </a:xfrm>
          <a:prstGeom prst="ellipse">
            <a:avLst/>
          </a:prstGeom>
          <a:ln w="127000" cap="rnd">
            <a:solidFill>
              <a:schemeClr val="accent1"/>
            </a:solidFill>
            <a:miter lim="800000"/>
          </a:ln>
        </p:spPr>
        <p:txBody>
          <a:bodyPr>
            <a:normAutofit/>
          </a:bodyPr>
          <a:lstStyle>
            <a:lvl1pPr algn="ctr">
              <a:defRPr sz="1200">
                <a:solidFill>
                  <a:schemeClr val="tx1"/>
                </a:solidFill>
              </a:defRPr>
            </a:lvl1pPr>
          </a:lstStyle>
          <a:p>
            <a:endParaRPr lang="en-US" dirty="0"/>
          </a:p>
        </p:txBody>
      </p:sp>
      <p:sp>
        <p:nvSpPr>
          <p:cNvPr id="27" name="Text Placeholder 16">
            <a:extLst>
              <a:ext uri="{FF2B5EF4-FFF2-40B4-BE49-F238E27FC236}">
                <a16:creationId xmlns:a16="http://schemas.microsoft.com/office/drawing/2014/main" id="{D3AD4AD2-C80D-22DE-901A-FF4AAE1829AB}"/>
              </a:ext>
            </a:extLst>
          </p:cNvPr>
          <p:cNvSpPr>
            <a:spLocks noGrp="1"/>
          </p:cNvSpPr>
          <p:nvPr>
            <p:ph type="body" sz="quarter" idx="55" hasCustomPrompt="1"/>
          </p:nvPr>
        </p:nvSpPr>
        <p:spPr>
          <a:xfrm>
            <a:off x="7016548" y="3217582"/>
            <a:ext cx="2167416" cy="304409"/>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28" name="Text Placeholder 7">
            <a:extLst>
              <a:ext uri="{FF2B5EF4-FFF2-40B4-BE49-F238E27FC236}">
                <a16:creationId xmlns:a16="http://schemas.microsoft.com/office/drawing/2014/main" id="{408DD7ED-F39D-C37B-0C46-156A87C1DDA7}"/>
              </a:ext>
            </a:extLst>
          </p:cNvPr>
          <p:cNvSpPr>
            <a:spLocks noGrp="1"/>
          </p:cNvSpPr>
          <p:nvPr>
            <p:ph type="body" sz="quarter" idx="56" hasCustomPrompt="1"/>
          </p:nvPr>
        </p:nvSpPr>
        <p:spPr>
          <a:xfrm>
            <a:off x="7016548" y="3528872"/>
            <a:ext cx="2167416" cy="304409"/>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29" name="Picture Placeholder 7">
            <a:extLst>
              <a:ext uri="{FF2B5EF4-FFF2-40B4-BE49-F238E27FC236}">
                <a16:creationId xmlns:a16="http://schemas.microsoft.com/office/drawing/2014/main" id="{076A992E-BF0E-D77A-D947-E92E21446696}"/>
              </a:ext>
            </a:extLst>
          </p:cNvPr>
          <p:cNvSpPr>
            <a:spLocks noGrp="1"/>
          </p:cNvSpPr>
          <p:nvPr>
            <p:ph type="pic" sz="quarter" idx="57"/>
          </p:nvPr>
        </p:nvSpPr>
        <p:spPr>
          <a:xfrm>
            <a:off x="7539639" y="4158257"/>
            <a:ext cx="1121236" cy="1121236"/>
          </a:xfrm>
          <a:prstGeom prst="ellipse">
            <a:avLst/>
          </a:prstGeom>
          <a:ln w="127000" cap="rnd">
            <a:solidFill>
              <a:schemeClr val="accent1"/>
            </a:solidFill>
            <a:miter lim="800000"/>
          </a:ln>
        </p:spPr>
        <p:txBody>
          <a:bodyPr>
            <a:normAutofit/>
          </a:bodyPr>
          <a:lstStyle>
            <a:lvl1pPr algn="ctr">
              <a:defRPr sz="1200">
                <a:solidFill>
                  <a:schemeClr val="tx1"/>
                </a:solidFill>
              </a:defRPr>
            </a:lvl1pPr>
          </a:lstStyle>
          <a:p>
            <a:endParaRPr lang="en-US" dirty="0"/>
          </a:p>
        </p:txBody>
      </p:sp>
      <p:sp>
        <p:nvSpPr>
          <p:cNvPr id="30" name="Text Placeholder 16">
            <a:extLst>
              <a:ext uri="{FF2B5EF4-FFF2-40B4-BE49-F238E27FC236}">
                <a16:creationId xmlns:a16="http://schemas.microsoft.com/office/drawing/2014/main" id="{44DEF2B5-D947-F90F-0B3A-CB8EE008D6AA}"/>
              </a:ext>
            </a:extLst>
          </p:cNvPr>
          <p:cNvSpPr>
            <a:spLocks noGrp="1"/>
          </p:cNvSpPr>
          <p:nvPr>
            <p:ph type="body" sz="quarter" idx="58" hasCustomPrompt="1"/>
          </p:nvPr>
        </p:nvSpPr>
        <p:spPr>
          <a:xfrm>
            <a:off x="7016548" y="5523553"/>
            <a:ext cx="2167416" cy="304409"/>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31" name="Text Placeholder 7">
            <a:extLst>
              <a:ext uri="{FF2B5EF4-FFF2-40B4-BE49-F238E27FC236}">
                <a16:creationId xmlns:a16="http://schemas.microsoft.com/office/drawing/2014/main" id="{70F2FEE4-EC0D-D896-3451-667074BBB570}"/>
              </a:ext>
            </a:extLst>
          </p:cNvPr>
          <p:cNvSpPr>
            <a:spLocks noGrp="1"/>
          </p:cNvSpPr>
          <p:nvPr>
            <p:ph type="body" sz="quarter" idx="59" hasCustomPrompt="1"/>
          </p:nvPr>
        </p:nvSpPr>
        <p:spPr>
          <a:xfrm>
            <a:off x="7016548" y="5834843"/>
            <a:ext cx="2167416" cy="304409"/>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32" name="Picture Placeholder 7">
            <a:extLst>
              <a:ext uri="{FF2B5EF4-FFF2-40B4-BE49-F238E27FC236}">
                <a16:creationId xmlns:a16="http://schemas.microsoft.com/office/drawing/2014/main" id="{54ED9C15-2F6A-7F73-3245-CEDE1DAF3F91}"/>
              </a:ext>
            </a:extLst>
          </p:cNvPr>
          <p:cNvSpPr>
            <a:spLocks noGrp="1"/>
          </p:cNvSpPr>
          <p:nvPr>
            <p:ph type="pic" sz="quarter" idx="60"/>
          </p:nvPr>
        </p:nvSpPr>
        <p:spPr>
          <a:xfrm>
            <a:off x="9963475" y="1852286"/>
            <a:ext cx="1121236" cy="1121236"/>
          </a:xfrm>
          <a:prstGeom prst="ellipse">
            <a:avLst/>
          </a:prstGeom>
          <a:ln w="127000" cap="rnd">
            <a:solidFill>
              <a:schemeClr val="accent1"/>
            </a:solidFill>
            <a:miter lim="800000"/>
          </a:ln>
        </p:spPr>
        <p:txBody>
          <a:bodyPr>
            <a:normAutofit/>
          </a:bodyPr>
          <a:lstStyle>
            <a:lvl1pPr algn="ctr">
              <a:defRPr sz="1200">
                <a:solidFill>
                  <a:schemeClr val="tx1"/>
                </a:solidFill>
              </a:defRPr>
            </a:lvl1pPr>
          </a:lstStyle>
          <a:p>
            <a:endParaRPr lang="en-US" dirty="0"/>
          </a:p>
        </p:txBody>
      </p:sp>
      <p:sp>
        <p:nvSpPr>
          <p:cNvPr id="33" name="Text Placeholder 16">
            <a:extLst>
              <a:ext uri="{FF2B5EF4-FFF2-40B4-BE49-F238E27FC236}">
                <a16:creationId xmlns:a16="http://schemas.microsoft.com/office/drawing/2014/main" id="{0E0A0BC4-09BB-DF15-1AEC-1017DEDEFD15}"/>
              </a:ext>
            </a:extLst>
          </p:cNvPr>
          <p:cNvSpPr>
            <a:spLocks noGrp="1"/>
          </p:cNvSpPr>
          <p:nvPr>
            <p:ph type="body" sz="quarter" idx="61" hasCustomPrompt="1"/>
          </p:nvPr>
        </p:nvSpPr>
        <p:spPr>
          <a:xfrm>
            <a:off x="9440384" y="3217582"/>
            <a:ext cx="2167416" cy="304409"/>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34" name="Text Placeholder 7">
            <a:extLst>
              <a:ext uri="{FF2B5EF4-FFF2-40B4-BE49-F238E27FC236}">
                <a16:creationId xmlns:a16="http://schemas.microsoft.com/office/drawing/2014/main" id="{A23B813D-5DC2-FC15-E86F-5672CE65E56A}"/>
              </a:ext>
            </a:extLst>
          </p:cNvPr>
          <p:cNvSpPr>
            <a:spLocks noGrp="1"/>
          </p:cNvSpPr>
          <p:nvPr>
            <p:ph type="body" sz="quarter" idx="62" hasCustomPrompt="1"/>
          </p:nvPr>
        </p:nvSpPr>
        <p:spPr>
          <a:xfrm>
            <a:off x="9440384" y="3528872"/>
            <a:ext cx="2167416" cy="304409"/>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
        <p:nvSpPr>
          <p:cNvPr id="35" name="Picture Placeholder 7">
            <a:extLst>
              <a:ext uri="{FF2B5EF4-FFF2-40B4-BE49-F238E27FC236}">
                <a16:creationId xmlns:a16="http://schemas.microsoft.com/office/drawing/2014/main" id="{4AF94685-6453-768E-EB64-8966BD8D8509}"/>
              </a:ext>
            </a:extLst>
          </p:cNvPr>
          <p:cNvSpPr>
            <a:spLocks noGrp="1"/>
          </p:cNvSpPr>
          <p:nvPr>
            <p:ph type="pic" sz="quarter" idx="63"/>
          </p:nvPr>
        </p:nvSpPr>
        <p:spPr>
          <a:xfrm>
            <a:off x="9963475" y="4158257"/>
            <a:ext cx="1121236" cy="1121236"/>
          </a:xfrm>
          <a:prstGeom prst="ellipse">
            <a:avLst/>
          </a:prstGeom>
          <a:ln w="127000" cap="rnd">
            <a:solidFill>
              <a:schemeClr val="accent1"/>
            </a:solidFill>
            <a:miter lim="800000"/>
          </a:ln>
        </p:spPr>
        <p:txBody>
          <a:bodyPr>
            <a:normAutofit/>
          </a:bodyPr>
          <a:lstStyle>
            <a:lvl1pPr algn="ctr">
              <a:defRPr sz="1200">
                <a:solidFill>
                  <a:schemeClr val="tx1"/>
                </a:solidFill>
              </a:defRPr>
            </a:lvl1pPr>
          </a:lstStyle>
          <a:p>
            <a:endParaRPr lang="en-US" dirty="0"/>
          </a:p>
        </p:txBody>
      </p:sp>
      <p:sp>
        <p:nvSpPr>
          <p:cNvPr id="36" name="Text Placeholder 16">
            <a:extLst>
              <a:ext uri="{FF2B5EF4-FFF2-40B4-BE49-F238E27FC236}">
                <a16:creationId xmlns:a16="http://schemas.microsoft.com/office/drawing/2014/main" id="{7BA4B1FA-7F00-5D9E-7301-561C52EDF5EA}"/>
              </a:ext>
            </a:extLst>
          </p:cNvPr>
          <p:cNvSpPr>
            <a:spLocks noGrp="1"/>
          </p:cNvSpPr>
          <p:nvPr>
            <p:ph type="body" sz="quarter" idx="64" hasCustomPrompt="1"/>
          </p:nvPr>
        </p:nvSpPr>
        <p:spPr>
          <a:xfrm>
            <a:off x="9440384" y="5523553"/>
            <a:ext cx="2167416" cy="304409"/>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Name</a:t>
            </a:r>
          </a:p>
        </p:txBody>
      </p:sp>
      <p:sp>
        <p:nvSpPr>
          <p:cNvPr id="37" name="Text Placeholder 7">
            <a:extLst>
              <a:ext uri="{FF2B5EF4-FFF2-40B4-BE49-F238E27FC236}">
                <a16:creationId xmlns:a16="http://schemas.microsoft.com/office/drawing/2014/main" id="{FC92B992-AE3D-9507-1850-93461934760F}"/>
              </a:ext>
            </a:extLst>
          </p:cNvPr>
          <p:cNvSpPr>
            <a:spLocks noGrp="1"/>
          </p:cNvSpPr>
          <p:nvPr>
            <p:ph type="body" sz="quarter" idx="65" hasCustomPrompt="1"/>
          </p:nvPr>
        </p:nvSpPr>
        <p:spPr>
          <a:xfrm>
            <a:off x="9440384" y="5834843"/>
            <a:ext cx="2167416" cy="304409"/>
          </a:xfrm>
        </p:spPr>
        <p:txBody>
          <a:bodyPr anchor="ctr">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Designation</a:t>
            </a:r>
          </a:p>
        </p:txBody>
      </p:sp>
    </p:spTree>
    <p:extLst>
      <p:ext uri="{BB962C8B-B14F-4D97-AF65-F5344CB8AC3E}">
        <p14:creationId xmlns:p14="http://schemas.microsoft.com/office/powerpoint/2010/main" val="152643419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ontents S08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8" name="Straight Connector 7">
            <a:extLst>
              <a:ext uri="{FF2B5EF4-FFF2-40B4-BE49-F238E27FC236}">
                <a16:creationId xmlns:a16="http://schemas.microsoft.com/office/drawing/2014/main" id="{9223C809-2070-A766-205A-4A5BF0D3BAB0}"/>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B47AE364-288B-E529-C420-045023756738}"/>
              </a:ext>
            </a:extLst>
          </p:cNvPr>
          <p:cNvSpPr>
            <a:spLocks noGrp="1"/>
          </p:cNvSpPr>
          <p:nvPr>
            <p:ph type="body" sz="quarter" idx="47"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
        <p:nvSpPr>
          <p:cNvPr id="4" name="Content Placeholder 3">
            <a:extLst>
              <a:ext uri="{FF2B5EF4-FFF2-40B4-BE49-F238E27FC236}">
                <a16:creationId xmlns:a16="http://schemas.microsoft.com/office/drawing/2014/main" id="{08C6F24B-B52B-5038-076E-A688B7BA3FD6}"/>
              </a:ext>
            </a:extLst>
          </p:cNvPr>
          <p:cNvSpPr>
            <a:spLocks noGrp="1"/>
          </p:cNvSpPr>
          <p:nvPr>
            <p:ph sz="quarter" idx="48"/>
          </p:nvPr>
        </p:nvSpPr>
        <p:spPr>
          <a:xfrm>
            <a:off x="587375" y="1828800"/>
            <a:ext cx="11020425" cy="4178300"/>
          </a:xfrm>
        </p:spPr>
        <p:txBody>
          <a:bodyPr>
            <a:normAutofit/>
          </a:bodyPr>
          <a:lstStyle>
            <a:lvl1pPr marL="228600" indent="-228600">
              <a:buClr>
                <a:schemeClr val="accent1"/>
              </a:buClr>
              <a:buFont typeface="Segoe UI" panose="020B0502040204020203" pitchFamily="34" charset="0"/>
              <a:buChar char="●"/>
              <a:defRPr sz="1800">
                <a:solidFill>
                  <a:schemeClr val="tx1"/>
                </a:solidFill>
              </a:defRPr>
            </a:lvl1pPr>
            <a:lvl2pPr marL="685800" indent="-228600">
              <a:buClr>
                <a:schemeClr val="accent1"/>
              </a:buClr>
              <a:buFont typeface="Segoe UI" panose="020B0502040204020203" pitchFamily="34" charset="0"/>
              <a:buChar char="●"/>
              <a:defRPr sz="1600">
                <a:solidFill>
                  <a:schemeClr val="tx1"/>
                </a:solidFill>
              </a:defRPr>
            </a:lvl2pPr>
            <a:lvl3pPr marL="1143000" indent="-228600">
              <a:buClr>
                <a:schemeClr val="accent1"/>
              </a:buClr>
              <a:buFont typeface="Segoe UI" panose="020B0502040204020203" pitchFamily="34" charset="0"/>
              <a:buChar char="●"/>
              <a:defRPr sz="1400">
                <a:solidFill>
                  <a:schemeClr val="tx1"/>
                </a:solidFill>
              </a:defRPr>
            </a:lvl3pPr>
            <a:lvl4pPr marL="1600200" indent="-228600">
              <a:buClr>
                <a:schemeClr val="accent1"/>
              </a:buClr>
              <a:buFont typeface="Segoe UI" panose="020B0502040204020203" pitchFamily="34" charset="0"/>
              <a:buChar char="●"/>
              <a:defRPr sz="1200">
                <a:solidFill>
                  <a:schemeClr val="tx1"/>
                </a:solidFill>
              </a:defRPr>
            </a:lvl4pPr>
            <a:lvl5pPr marL="2057400" indent="-228600">
              <a:buClr>
                <a:schemeClr val="accent1"/>
              </a:buClr>
              <a:buFont typeface="Segoe UI" panose="020B0502040204020203" pitchFamily="34" charset="0"/>
              <a:buChar char="●"/>
              <a:defRPr sz="12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3960915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Question S09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41829"/>
            <a:ext cx="11017250" cy="1074055"/>
          </a:xfrm>
        </p:spPr>
        <p:txBody>
          <a:bodyPr anchor="ctr">
            <a:noAutofit/>
          </a:bodyPr>
          <a:lstStyle>
            <a:lvl1pPr algn="ctr">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8" name="Straight Connector 7">
            <a:extLst>
              <a:ext uri="{FF2B5EF4-FFF2-40B4-BE49-F238E27FC236}">
                <a16:creationId xmlns:a16="http://schemas.microsoft.com/office/drawing/2014/main" id="{9223C809-2070-A766-205A-4A5BF0D3BAB0}"/>
              </a:ext>
            </a:extLst>
          </p:cNvPr>
          <p:cNvCxnSpPr>
            <a:cxnSpLocks/>
          </p:cNvCxnSpPr>
          <p:nvPr userDrawn="1"/>
        </p:nvCxnSpPr>
        <p:spPr>
          <a:xfrm>
            <a:off x="5444331"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B47AE364-288B-E529-C420-045023756738}"/>
              </a:ext>
            </a:extLst>
          </p:cNvPr>
          <p:cNvSpPr>
            <a:spLocks noGrp="1"/>
          </p:cNvSpPr>
          <p:nvPr>
            <p:ph type="body" sz="quarter" idx="47"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
        <p:nvSpPr>
          <p:cNvPr id="3" name="Freeform: Shape 2">
            <a:extLst>
              <a:ext uri="{FF2B5EF4-FFF2-40B4-BE49-F238E27FC236}">
                <a16:creationId xmlns:a16="http://schemas.microsoft.com/office/drawing/2014/main" id="{E633054F-E544-4D61-E0ED-B2998B43A3A4}"/>
              </a:ext>
            </a:extLst>
          </p:cNvPr>
          <p:cNvSpPr/>
          <p:nvPr userDrawn="1"/>
        </p:nvSpPr>
        <p:spPr>
          <a:xfrm rot="5400000" flipV="1">
            <a:off x="5378847" y="4706541"/>
            <a:ext cx="1434306" cy="2868612"/>
          </a:xfrm>
          <a:custGeom>
            <a:avLst/>
            <a:gdLst>
              <a:gd name="connsiteX0" fmla="*/ 1434306 w 1434306"/>
              <a:gd name="connsiteY0" fmla="*/ 0 h 2868612"/>
              <a:gd name="connsiteX1" fmla="*/ 1434306 w 1434306"/>
              <a:gd name="connsiteY1" fmla="*/ 717153 h 2868612"/>
              <a:gd name="connsiteX2" fmla="*/ 717153 w 1434306"/>
              <a:gd name="connsiteY2" fmla="*/ 1434306 h 2868612"/>
              <a:gd name="connsiteX3" fmla="*/ 1434306 w 1434306"/>
              <a:gd name="connsiteY3" fmla="*/ 2151459 h 2868612"/>
              <a:gd name="connsiteX4" fmla="*/ 1434306 w 1434306"/>
              <a:gd name="connsiteY4" fmla="*/ 2868612 h 2868612"/>
              <a:gd name="connsiteX5" fmla="*/ 0 w 1434306"/>
              <a:gd name="connsiteY5" fmla="*/ 1434306 h 2868612"/>
              <a:gd name="connsiteX6" fmla="*/ 1434306 w 1434306"/>
              <a:gd name="connsiteY6" fmla="*/ 0 h 2868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34306" h="2868612">
                <a:moveTo>
                  <a:pt x="1434306" y="0"/>
                </a:moveTo>
                <a:lnTo>
                  <a:pt x="1434306" y="717153"/>
                </a:lnTo>
                <a:cubicBezTo>
                  <a:pt x="1038236" y="717153"/>
                  <a:pt x="717153" y="1038236"/>
                  <a:pt x="717153" y="1434306"/>
                </a:cubicBezTo>
                <a:cubicBezTo>
                  <a:pt x="717153" y="1830377"/>
                  <a:pt x="1038236" y="2151459"/>
                  <a:pt x="1434306" y="2151459"/>
                </a:cubicBezTo>
                <a:lnTo>
                  <a:pt x="1434306" y="2868612"/>
                </a:lnTo>
                <a:cubicBezTo>
                  <a:pt x="642160" y="2868612"/>
                  <a:pt x="0" y="2226452"/>
                  <a:pt x="0" y="1434306"/>
                </a:cubicBezTo>
                <a:cubicBezTo>
                  <a:pt x="0" y="642160"/>
                  <a:pt x="642160" y="0"/>
                  <a:pt x="1434306" y="0"/>
                </a:cubicBez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6" name="Text Placeholder 16">
            <a:extLst>
              <a:ext uri="{FF2B5EF4-FFF2-40B4-BE49-F238E27FC236}">
                <a16:creationId xmlns:a16="http://schemas.microsoft.com/office/drawing/2014/main" id="{1A42EFFD-F99C-748A-CCAF-C7CFCBEA1300}"/>
              </a:ext>
            </a:extLst>
          </p:cNvPr>
          <p:cNvSpPr>
            <a:spLocks noGrp="1"/>
          </p:cNvSpPr>
          <p:nvPr>
            <p:ph type="body" sz="quarter" idx="15"/>
          </p:nvPr>
        </p:nvSpPr>
        <p:spPr>
          <a:xfrm>
            <a:off x="587375" y="2133597"/>
            <a:ext cx="11017250" cy="726725"/>
          </a:xfrm>
        </p:spPr>
        <p:txBody>
          <a:bodyPr vert="horz" lIns="91440" tIns="45720" rIns="91440" bIns="45720" rtlCol="0" anchor="b">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7" name="Text Placeholder 7">
            <a:extLst>
              <a:ext uri="{FF2B5EF4-FFF2-40B4-BE49-F238E27FC236}">
                <a16:creationId xmlns:a16="http://schemas.microsoft.com/office/drawing/2014/main" id="{5942E10A-74AE-1070-1FC8-D185A0EB0D7B}"/>
              </a:ext>
            </a:extLst>
          </p:cNvPr>
          <p:cNvSpPr>
            <a:spLocks noGrp="1"/>
          </p:cNvSpPr>
          <p:nvPr>
            <p:ph type="body" sz="quarter" idx="16"/>
          </p:nvPr>
        </p:nvSpPr>
        <p:spPr>
          <a:xfrm>
            <a:off x="587375" y="2920997"/>
            <a:ext cx="11017250" cy="2103672"/>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390282032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 Text Box T20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096000" y="851018"/>
            <a:ext cx="5508625" cy="1523766"/>
          </a:xfrm>
        </p:spPr>
        <p:txBody>
          <a:bodyPr anchor="b">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3" name="Text Placeholder 16">
            <a:extLst>
              <a:ext uri="{FF2B5EF4-FFF2-40B4-BE49-F238E27FC236}">
                <a16:creationId xmlns:a16="http://schemas.microsoft.com/office/drawing/2014/main" id="{71590085-5895-A21C-604F-39575A5EA135}"/>
              </a:ext>
            </a:extLst>
          </p:cNvPr>
          <p:cNvSpPr>
            <a:spLocks noGrp="1"/>
          </p:cNvSpPr>
          <p:nvPr>
            <p:ph type="body" sz="quarter" idx="15"/>
          </p:nvPr>
        </p:nvSpPr>
        <p:spPr>
          <a:xfrm>
            <a:off x="6098381" y="2641600"/>
            <a:ext cx="5506243" cy="726725"/>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25" name="Text Placeholder 7">
            <a:extLst>
              <a:ext uri="{FF2B5EF4-FFF2-40B4-BE49-F238E27FC236}">
                <a16:creationId xmlns:a16="http://schemas.microsoft.com/office/drawing/2014/main" id="{8B7A0748-EFF1-B3CD-6228-FAC9FBB26CEF}"/>
              </a:ext>
            </a:extLst>
          </p:cNvPr>
          <p:cNvSpPr>
            <a:spLocks noGrp="1"/>
          </p:cNvSpPr>
          <p:nvPr>
            <p:ph type="body" sz="quarter" idx="16"/>
          </p:nvPr>
        </p:nvSpPr>
        <p:spPr>
          <a:xfrm>
            <a:off x="6098381" y="3428999"/>
            <a:ext cx="5506243" cy="284479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1" name="Picture Placeholder 10">
            <a:extLst>
              <a:ext uri="{FF2B5EF4-FFF2-40B4-BE49-F238E27FC236}">
                <a16:creationId xmlns:a16="http://schemas.microsoft.com/office/drawing/2014/main" id="{A0F669A5-F446-3ECB-6DC0-C2BB60C063AD}"/>
              </a:ext>
            </a:extLst>
          </p:cNvPr>
          <p:cNvSpPr>
            <a:spLocks noGrp="1"/>
          </p:cNvSpPr>
          <p:nvPr>
            <p:ph type="pic" sz="quarter" idx="39"/>
          </p:nvPr>
        </p:nvSpPr>
        <p:spPr>
          <a:xfrm>
            <a:off x="587375" y="0"/>
            <a:ext cx="4505325" cy="6857999"/>
          </a:xfrm>
          <a:custGeom>
            <a:avLst/>
            <a:gdLst>
              <a:gd name="connsiteX0" fmla="*/ 1730662 w 4505325"/>
              <a:gd name="connsiteY0" fmla="*/ 5842000 h 6857999"/>
              <a:gd name="connsiteX1" fmla="*/ 1712662 w 4505325"/>
              <a:gd name="connsiteY1" fmla="*/ 5860000 h 6857999"/>
              <a:gd name="connsiteX2" fmla="*/ 1730662 w 4505325"/>
              <a:gd name="connsiteY2" fmla="*/ 5878000 h 6857999"/>
              <a:gd name="connsiteX3" fmla="*/ 2774662 w 4505325"/>
              <a:gd name="connsiteY3" fmla="*/ 5878000 h 6857999"/>
              <a:gd name="connsiteX4" fmla="*/ 2792662 w 4505325"/>
              <a:gd name="connsiteY4" fmla="*/ 5860000 h 6857999"/>
              <a:gd name="connsiteX5" fmla="*/ 2774662 w 4505325"/>
              <a:gd name="connsiteY5" fmla="*/ 5842000 h 6857999"/>
              <a:gd name="connsiteX6" fmla="*/ 0 w 4505325"/>
              <a:gd name="connsiteY6" fmla="*/ 0 h 6857999"/>
              <a:gd name="connsiteX7" fmla="*/ 4505325 w 4505325"/>
              <a:gd name="connsiteY7" fmla="*/ 0 h 6857999"/>
              <a:gd name="connsiteX8" fmla="*/ 4505325 w 4505325"/>
              <a:gd name="connsiteY8" fmla="*/ 6857999 h 6857999"/>
              <a:gd name="connsiteX9" fmla="*/ 0 w 4505325"/>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5325" h="6857999">
                <a:moveTo>
                  <a:pt x="1730662" y="5842000"/>
                </a:moveTo>
                <a:cubicBezTo>
                  <a:pt x="1720721" y="5842000"/>
                  <a:pt x="1712662" y="5850059"/>
                  <a:pt x="1712662" y="5860000"/>
                </a:cubicBezTo>
                <a:cubicBezTo>
                  <a:pt x="1712662" y="5869941"/>
                  <a:pt x="1720721" y="5878000"/>
                  <a:pt x="1730662" y="5878000"/>
                </a:cubicBezTo>
                <a:lnTo>
                  <a:pt x="2774662" y="5878000"/>
                </a:lnTo>
                <a:cubicBezTo>
                  <a:pt x="2784603" y="5878000"/>
                  <a:pt x="2792662" y="5869941"/>
                  <a:pt x="2792662" y="5860000"/>
                </a:cubicBezTo>
                <a:cubicBezTo>
                  <a:pt x="2792662" y="5850059"/>
                  <a:pt x="2784603" y="5842000"/>
                  <a:pt x="2774662" y="5842000"/>
                </a:cubicBezTo>
                <a:close/>
                <a:moveTo>
                  <a:pt x="0" y="0"/>
                </a:moveTo>
                <a:lnTo>
                  <a:pt x="4505325" y="0"/>
                </a:lnTo>
                <a:lnTo>
                  <a:pt x="4505325" y="6857999"/>
                </a:lnTo>
                <a:lnTo>
                  <a:pt x="0" y="6857999"/>
                </a:lnTo>
                <a:close/>
              </a:path>
            </a:pathLst>
          </a:custGeom>
          <a:solidFill>
            <a:schemeClr val="accent6">
              <a:lumMod val="10000"/>
              <a:lumOff val="90000"/>
              <a:alpha val="50000"/>
            </a:schemeClr>
          </a:solidFill>
        </p:spPr>
        <p:txBody>
          <a:bodyPr wrap="square">
            <a:noAutofit/>
          </a:bodyPr>
          <a:lstStyle>
            <a:lvl1pPr marL="0" indent="0" algn="ctr">
              <a:buNone/>
              <a:defRPr>
                <a:solidFill>
                  <a:schemeClr val="tx1"/>
                </a:solidFill>
              </a:defRPr>
            </a:lvl1pPr>
          </a:lstStyle>
          <a:p>
            <a:endParaRPr lang="en-GB" dirty="0"/>
          </a:p>
        </p:txBody>
      </p:sp>
      <p:cxnSp>
        <p:nvCxnSpPr>
          <p:cNvPr id="4" name="Straight Connector 3">
            <a:extLst>
              <a:ext uri="{FF2B5EF4-FFF2-40B4-BE49-F238E27FC236}">
                <a16:creationId xmlns:a16="http://schemas.microsoft.com/office/drawing/2014/main" id="{31C15775-A6EC-BF3A-8579-BE839D483415}"/>
              </a:ext>
            </a:extLst>
          </p:cNvPr>
          <p:cNvCxnSpPr>
            <a:cxnSpLocks/>
          </p:cNvCxnSpPr>
          <p:nvPr userDrawn="1"/>
        </p:nvCxnSpPr>
        <p:spPr>
          <a:xfrm>
            <a:off x="6226175"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6" name="Footer Placeholder">
            <a:extLst>
              <a:ext uri="{FF2B5EF4-FFF2-40B4-BE49-F238E27FC236}">
                <a16:creationId xmlns:a16="http://schemas.microsoft.com/office/drawing/2014/main" id="{49496376-5D4A-4202-4082-1CC223823317}"/>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28575705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 Text Box T20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096001" y="860486"/>
            <a:ext cx="5508624" cy="2011385"/>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3" name="Text Placeholder 16">
            <a:extLst>
              <a:ext uri="{FF2B5EF4-FFF2-40B4-BE49-F238E27FC236}">
                <a16:creationId xmlns:a16="http://schemas.microsoft.com/office/drawing/2014/main" id="{71590085-5895-A21C-604F-39575A5EA135}"/>
              </a:ext>
            </a:extLst>
          </p:cNvPr>
          <p:cNvSpPr>
            <a:spLocks noGrp="1"/>
          </p:cNvSpPr>
          <p:nvPr>
            <p:ph type="body" sz="quarter" idx="15"/>
          </p:nvPr>
        </p:nvSpPr>
        <p:spPr>
          <a:xfrm>
            <a:off x="589757" y="851019"/>
            <a:ext cx="5239543" cy="726725"/>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25" name="Text Placeholder 7">
            <a:extLst>
              <a:ext uri="{FF2B5EF4-FFF2-40B4-BE49-F238E27FC236}">
                <a16:creationId xmlns:a16="http://schemas.microsoft.com/office/drawing/2014/main" id="{8B7A0748-EFF1-B3CD-6228-FAC9FBB26CEF}"/>
              </a:ext>
            </a:extLst>
          </p:cNvPr>
          <p:cNvSpPr>
            <a:spLocks noGrp="1"/>
          </p:cNvSpPr>
          <p:nvPr>
            <p:ph type="body" sz="quarter" idx="16"/>
          </p:nvPr>
        </p:nvSpPr>
        <p:spPr>
          <a:xfrm>
            <a:off x="589757" y="1638418"/>
            <a:ext cx="5239543" cy="463538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4" name="Straight Connector 3">
            <a:extLst>
              <a:ext uri="{FF2B5EF4-FFF2-40B4-BE49-F238E27FC236}">
                <a16:creationId xmlns:a16="http://schemas.microsoft.com/office/drawing/2014/main" id="{31C15775-A6EC-BF3A-8579-BE839D483415}"/>
              </a:ext>
            </a:extLst>
          </p:cNvPr>
          <p:cNvCxnSpPr>
            <a:cxnSpLocks/>
          </p:cNvCxnSpPr>
          <p:nvPr userDrawn="1"/>
        </p:nvCxnSpPr>
        <p:spPr>
          <a:xfrm>
            <a:off x="6226175"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6" name="Footer Placeholder">
            <a:extLst>
              <a:ext uri="{FF2B5EF4-FFF2-40B4-BE49-F238E27FC236}">
                <a16:creationId xmlns:a16="http://schemas.microsoft.com/office/drawing/2014/main" id="{49496376-5D4A-4202-4082-1CC223823317}"/>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
        <p:nvSpPr>
          <p:cNvPr id="5" name="Picture Placeholder 10">
            <a:extLst>
              <a:ext uri="{FF2B5EF4-FFF2-40B4-BE49-F238E27FC236}">
                <a16:creationId xmlns:a16="http://schemas.microsoft.com/office/drawing/2014/main" id="{772A1BE6-7B28-C7AC-8A21-A73CB0C6EC48}"/>
              </a:ext>
            </a:extLst>
          </p:cNvPr>
          <p:cNvSpPr>
            <a:spLocks noGrp="1"/>
          </p:cNvSpPr>
          <p:nvPr>
            <p:ph type="pic" sz="quarter" idx="39"/>
          </p:nvPr>
        </p:nvSpPr>
        <p:spPr>
          <a:xfrm>
            <a:off x="6096000" y="3010013"/>
            <a:ext cx="5508625" cy="3070053"/>
          </a:xfrm>
          <a:prstGeom prst="rect">
            <a:avLst/>
          </a:pr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Tree>
    <p:extLst>
      <p:ext uri="{BB962C8B-B14F-4D97-AF65-F5344CB8AC3E}">
        <p14:creationId xmlns:p14="http://schemas.microsoft.com/office/powerpoint/2010/main" val="3772755157"/>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 Text Boxes T21V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7CB83E-8A08-B74C-0812-A0922B306BD1}"/>
              </a:ext>
            </a:extLst>
          </p:cNvPr>
          <p:cNvSpPr/>
          <p:nvPr userDrawn="1"/>
        </p:nvSpPr>
        <p:spPr>
          <a:xfrm>
            <a:off x="6096000" y="3429000"/>
            <a:ext cx="6096000" cy="2844798"/>
          </a:xfrm>
          <a:prstGeom prst="rect">
            <a:avLst/>
          </a:prstGeom>
          <a:solidFill>
            <a:schemeClr val="accent6">
              <a:lumMod val="10000"/>
              <a:lumOff val="90000"/>
              <a:alpha val="50000"/>
            </a:schemeClr>
          </a:solidFill>
        </p:spPr>
        <p:txBody>
          <a:bodyPr vert="horz" wrap="square" lIns="91440" tIns="45720" rIns="91440" bIns="45720" rtlCol="0">
            <a:noAutofit/>
          </a:bodyPr>
          <a:lstStyle/>
          <a:p>
            <a:pPr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3810006"/>
            <a:ext cx="4505325" cy="2193803"/>
          </a:xfrm>
        </p:spPr>
        <p:txBody>
          <a:bodyPr anchor="b">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3" name="Text Placeholder 16">
            <a:extLst>
              <a:ext uri="{FF2B5EF4-FFF2-40B4-BE49-F238E27FC236}">
                <a16:creationId xmlns:a16="http://schemas.microsoft.com/office/drawing/2014/main" id="{71590085-5895-A21C-604F-39575A5EA135}"/>
              </a:ext>
            </a:extLst>
          </p:cNvPr>
          <p:cNvSpPr>
            <a:spLocks noGrp="1"/>
          </p:cNvSpPr>
          <p:nvPr>
            <p:ph type="body" sz="quarter" idx="15"/>
          </p:nvPr>
        </p:nvSpPr>
        <p:spPr>
          <a:xfrm>
            <a:off x="6197600" y="3549650"/>
            <a:ext cx="5407024" cy="726725"/>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6" name="Text Placeholder 7">
            <a:extLst>
              <a:ext uri="{FF2B5EF4-FFF2-40B4-BE49-F238E27FC236}">
                <a16:creationId xmlns:a16="http://schemas.microsoft.com/office/drawing/2014/main" id="{2AF2F1F4-2FFE-30A6-37F3-6223BA3FD80C}"/>
              </a:ext>
            </a:extLst>
          </p:cNvPr>
          <p:cNvSpPr>
            <a:spLocks noGrp="1"/>
          </p:cNvSpPr>
          <p:nvPr>
            <p:ph type="body" sz="quarter" idx="16"/>
          </p:nvPr>
        </p:nvSpPr>
        <p:spPr>
          <a:xfrm>
            <a:off x="6197600" y="4337050"/>
            <a:ext cx="5407024" cy="1816098"/>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1" name="Picture Placeholder 10">
            <a:extLst>
              <a:ext uri="{FF2B5EF4-FFF2-40B4-BE49-F238E27FC236}">
                <a16:creationId xmlns:a16="http://schemas.microsoft.com/office/drawing/2014/main" id="{A0F669A5-F446-3ECB-6DC0-C2BB60C063AD}"/>
              </a:ext>
            </a:extLst>
          </p:cNvPr>
          <p:cNvSpPr>
            <a:spLocks noGrp="1"/>
          </p:cNvSpPr>
          <p:nvPr>
            <p:ph type="pic" sz="quarter" idx="39"/>
          </p:nvPr>
        </p:nvSpPr>
        <p:spPr>
          <a:xfrm>
            <a:off x="587376" y="0"/>
            <a:ext cx="3492500" cy="3428999"/>
          </a:xfrm>
          <a:prstGeom prst="rect">
            <a:avLst/>
          </a:pr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8" name="Picture Placeholder 10">
            <a:extLst>
              <a:ext uri="{FF2B5EF4-FFF2-40B4-BE49-F238E27FC236}">
                <a16:creationId xmlns:a16="http://schemas.microsoft.com/office/drawing/2014/main" id="{E53EB784-4D2B-C579-0B98-028D1B06AC5E}"/>
              </a:ext>
            </a:extLst>
          </p:cNvPr>
          <p:cNvSpPr>
            <a:spLocks noGrp="1"/>
          </p:cNvSpPr>
          <p:nvPr>
            <p:ph type="pic" sz="quarter" idx="40"/>
          </p:nvPr>
        </p:nvSpPr>
        <p:spPr>
          <a:xfrm>
            <a:off x="9161462" y="0"/>
            <a:ext cx="3030538" cy="3429000"/>
          </a:xfrm>
          <a:prstGeom prst="rect">
            <a:avLst/>
          </a:pr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10" name="Text Placeholder 16">
            <a:extLst>
              <a:ext uri="{FF2B5EF4-FFF2-40B4-BE49-F238E27FC236}">
                <a16:creationId xmlns:a16="http://schemas.microsoft.com/office/drawing/2014/main" id="{C0D6ED52-ABE8-CCCA-8BBE-D66E14209243}"/>
              </a:ext>
            </a:extLst>
          </p:cNvPr>
          <p:cNvSpPr>
            <a:spLocks noGrp="1"/>
          </p:cNvSpPr>
          <p:nvPr>
            <p:ph type="body" sz="quarter" idx="41"/>
          </p:nvPr>
        </p:nvSpPr>
        <p:spPr>
          <a:xfrm>
            <a:off x="4269581" y="601489"/>
            <a:ext cx="4696619" cy="726725"/>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7" name="Text Placeholder 7">
            <a:extLst>
              <a:ext uri="{FF2B5EF4-FFF2-40B4-BE49-F238E27FC236}">
                <a16:creationId xmlns:a16="http://schemas.microsoft.com/office/drawing/2014/main" id="{B12C0DC4-2F56-8AAE-8126-879F82A734D4}"/>
              </a:ext>
            </a:extLst>
          </p:cNvPr>
          <p:cNvSpPr>
            <a:spLocks noGrp="1"/>
          </p:cNvSpPr>
          <p:nvPr>
            <p:ph type="body" sz="quarter" idx="43"/>
          </p:nvPr>
        </p:nvSpPr>
        <p:spPr>
          <a:xfrm>
            <a:off x="4269581" y="1388889"/>
            <a:ext cx="4696619" cy="1816098"/>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4" name="Straight Connector 3">
            <a:extLst>
              <a:ext uri="{FF2B5EF4-FFF2-40B4-BE49-F238E27FC236}">
                <a16:creationId xmlns:a16="http://schemas.microsoft.com/office/drawing/2014/main" id="{9809234C-9C6A-058B-B1AB-F1FE0FD7784A}"/>
              </a:ext>
            </a:extLst>
          </p:cNvPr>
          <p:cNvCxnSpPr>
            <a:cxnSpLocks/>
          </p:cNvCxnSpPr>
          <p:nvPr userDrawn="1"/>
        </p:nvCxnSpPr>
        <p:spPr>
          <a:xfrm>
            <a:off x="728662" y="6273798"/>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5BA63B55-DAB8-2710-1F43-DF44E8E2A7F6}"/>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450503034"/>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 Text Boxes T21V2">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4F7D055E-C9A9-EE5C-39DA-14E11BB40CFE}"/>
              </a:ext>
            </a:extLst>
          </p:cNvPr>
          <p:cNvSpPr>
            <a:spLocks noGrp="1"/>
          </p:cNvSpPr>
          <p:nvPr>
            <p:ph type="pic" sz="quarter" idx="41"/>
          </p:nvPr>
        </p:nvSpPr>
        <p:spPr>
          <a:xfrm>
            <a:off x="7102475" y="0"/>
            <a:ext cx="4505325" cy="6273800"/>
          </a:xfrm>
          <a:custGeom>
            <a:avLst/>
            <a:gdLst>
              <a:gd name="connsiteX0" fmla="*/ 1730662 w 4505325"/>
              <a:gd name="connsiteY0" fmla="*/ 5257801 h 6273800"/>
              <a:gd name="connsiteX1" fmla="*/ 1712662 w 4505325"/>
              <a:gd name="connsiteY1" fmla="*/ 5275801 h 6273800"/>
              <a:gd name="connsiteX2" fmla="*/ 1730662 w 4505325"/>
              <a:gd name="connsiteY2" fmla="*/ 5293801 h 6273800"/>
              <a:gd name="connsiteX3" fmla="*/ 2774662 w 4505325"/>
              <a:gd name="connsiteY3" fmla="*/ 5293801 h 6273800"/>
              <a:gd name="connsiteX4" fmla="*/ 2792662 w 4505325"/>
              <a:gd name="connsiteY4" fmla="*/ 5275801 h 6273800"/>
              <a:gd name="connsiteX5" fmla="*/ 2774662 w 4505325"/>
              <a:gd name="connsiteY5" fmla="*/ 5257801 h 6273800"/>
              <a:gd name="connsiteX6" fmla="*/ 0 w 4505325"/>
              <a:gd name="connsiteY6" fmla="*/ 0 h 6273800"/>
              <a:gd name="connsiteX7" fmla="*/ 4505325 w 4505325"/>
              <a:gd name="connsiteY7" fmla="*/ 0 h 6273800"/>
              <a:gd name="connsiteX8" fmla="*/ 4505325 w 4505325"/>
              <a:gd name="connsiteY8" fmla="*/ 6273800 h 6273800"/>
              <a:gd name="connsiteX9" fmla="*/ 0 w 4505325"/>
              <a:gd name="connsiteY9" fmla="*/ 6273800 h 627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5325" h="6273800">
                <a:moveTo>
                  <a:pt x="1730662" y="5257801"/>
                </a:moveTo>
                <a:cubicBezTo>
                  <a:pt x="1720721" y="5257801"/>
                  <a:pt x="1712662" y="5265860"/>
                  <a:pt x="1712662" y="5275801"/>
                </a:cubicBezTo>
                <a:cubicBezTo>
                  <a:pt x="1712662" y="5285742"/>
                  <a:pt x="1720721" y="5293801"/>
                  <a:pt x="1730662" y="5293801"/>
                </a:cubicBezTo>
                <a:lnTo>
                  <a:pt x="2774662" y="5293801"/>
                </a:lnTo>
                <a:cubicBezTo>
                  <a:pt x="2784603" y="5293801"/>
                  <a:pt x="2792662" y="5285742"/>
                  <a:pt x="2792662" y="5275801"/>
                </a:cubicBezTo>
                <a:cubicBezTo>
                  <a:pt x="2792662" y="5265860"/>
                  <a:pt x="2784603" y="5257801"/>
                  <a:pt x="2774662" y="5257801"/>
                </a:cubicBezTo>
                <a:close/>
                <a:moveTo>
                  <a:pt x="0" y="0"/>
                </a:moveTo>
                <a:lnTo>
                  <a:pt x="4505325" y="0"/>
                </a:lnTo>
                <a:lnTo>
                  <a:pt x="4505325" y="6273800"/>
                </a:lnTo>
                <a:lnTo>
                  <a:pt x="0" y="6273800"/>
                </a:lnTo>
                <a:close/>
              </a:path>
            </a:pathLst>
          </a:cu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5508625" cy="1523766"/>
          </a:xfrm>
        </p:spPr>
        <p:txBody>
          <a:bodyPr anchor="b">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3" name="Text Placeholder 16">
            <a:extLst>
              <a:ext uri="{FF2B5EF4-FFF2-40B4-BE49-F238E27FC236}">
                <a16:creationId xmlns:a16="http://schemas.microsoft.com/office/drawing/2014/main" id="{71590085-5895-A21C-604F-39575A5EA135}"/>
              </a:ext>
            </a:extLst>
          </p:cNvPr>
          <p:cNvSpPr>
            <a:spLocks noGrp="1"/>
          </p:cNvSpPr>
          <p:nvPr>
            <p:ph type="body" sz="quarter" idx="15"/>
          </p:nvPr>
        </p:nvSpPr>
        <p:spPr>
          <a:xfrm>
            <a:off x="587375" y="2641600"/>
            <a:ext cx="5506243"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5" name="Text Placeholder 7">
            <a:extLst>
              <a:ext uri="{FF2B5EF4-FFF2-40B4-BE49-F238E27FC236}">
                <a16:creationId xmlns:a16="http://schemas.microsoft.com/office/drawing/2014/main" id="{E5015BDD-8D9A-2548-FB01-A170E886F73F}"/>
              </a:ext>
            </a:extLst>
          </p:cNvPr>
          <p:cNvSpPr>
            <a:spLocks noGrp="1"/>
          </p:cNvSpPr>
          <p:nvPr>
            <p:ph type="body" sz="quarter" idx="16"/>
          </p:nvPr>
        </p:nvSpPr>
        <p:spPr>
          <a:xfrm>
            <a:off x="587375" y="3075824"/>
            <a:ext cx="5506243" cy="123265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6" name="Text Placeholder 16">
            <a:extLst>
              <a:ext uri="{FF2B5EF4-FFF2-40B4-BE49-F238E27FC236}">
                <a16:creationId xmlns:a16="http://schemas.microsoft.com/office/drawing/2014/main" id="{99DF22BB-2564-8264-6D62-FB02056703B1}"/>
              </a:ext>
            </a:extLst>
          </p:cNvPr>
          <p:cNvSpPr>
            <a:spLocks noGrp="1"/>
          </p:cNvSpPr>
          <p:nvPr>
            <p:ph type="body" sz="quarter" idx="39"/>
          </p:nvPr>
        </p:nvSpPr>
        <p:spPr>
          <a:xfrm>
            <a:off x="587375" y="4585801"/>
            <a:ext cx="5506243"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6" name="Text Placeholder 7">
            <a:extLst>
              <a:ext uri="{FF2B5EF4-FFF2-40B4-BE49-F238E27FC236}">
                <a16:creationId xmlns:a16="http://schemas.microsoft.com/office/drawing/2014/main" id="{40BAD104-0E26-8427-05BF-7DBE1C051435}"/>
              </a:ext>
            </a:extLst>
          </p:cNvPr>
          <p:cNvSpPr>
            <a:spLocks noGrp="1"/>
          </p:cNvSpPr>
          <p:nvPr>
            <p:ph type="body" sz="quarter" idx="42"/>
          </p:nvPr>
        </p:nvSpPr>
        <p:spPr>
          <a:xfrm>
            <a:off x="587375" y="5020025"/>
            <a:ext cx="5506243" cy="123265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4" name="Straight Connector 3">
            <a:extLst>
              <a:ext uri="{FF2B5EF4-FFF2-40B4-BE49-F238E27FC236}">
                <a16:creationId xmlns:a16="http://schemas.microsoft.com/office/drawing/2014/main" id="{FEF76C33-DD27-0033-43BB-9E35F3B2FB47}"/>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7" name="Footer Placeholder">
            <a:extLst>
              <a:ext uri="{FF2B5EF4-FFF2-40B4-BE49-F238E27FC236}">
                <a16:creationId xmlns:a16="http://schemas.microsoft.com/office/drawing/2014/main" id="{9AB34063-AEEB-42D0-22ED-99BE46FA9990}"/>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50524857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2 Text Boxes T21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5381627"/>
            <a:ext cx="11020425" cy="892173"/>
          </a:xfrm>
        </p:spPr>
        <p:txBody>
          <a:bodyPr anchor="ctr">
            <a:noAutofit/>
          </a:bodyPr>
          <a:lstStyle>
            <a:lvl1pPr algn="r">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16" name="Picture Placeholder 15">
            <a:extLst>
              <a:ext uri="{FF2B5EF4-FFF2-40B4-BE49-F238E27FC236}">
                <a16:creationId xmlns:a16="http://schemas.microsoft.com/office/drawing/2014/main" id="{89401EBF-3523-880A-C49C-9F23A07789A4}"/>
              </a:ext>
            </a:extLst>
          </p:cNvPr>
          <p:cNvSpPr>
            <a:spLocks noGrp="1"/>
          </p:cNvSpPr>
          <p:nvPr>
            <p:ph type="pic" sz="quarter" idx="39"/>
          </p:nvPr>
        </p:nvSpPr>
        <p:spPr>
          <a:xfrm>
            <a:off x="587375" y="1"/>
            <a:ext cx="11017248" cy="2514600"/>
          </a:xfrm>
          <a:custGeom>
            <a:avLst/>
            <a:gdLst>
              <a:gd name="connsiteX0" fmla="*/ 0 w 9575798"/>
              <a:gd name="connsiteY0" fmla="*/ 0 h 2514600"/>
              <a:gd name="connsiteX1" fmla="*/ 9575798 w 9575798"/>
              <a:gd name="connsiteY1" fmla="*/ 0 h 2514600"/>
              <a:gd name="connsiteX2" fmla="*/ 9575798 w 9575798"/>
              <a:gd name="connsiteY2" fmla="*/ 2399962 h 2514600"/>
              <a:gd name="connsiteX3" fmla="*/ 9461160 w 9575798"/>
              <a:gd name="connsiteY3" fmla="*/ 2514600 h 2514600"/>
              <a:gd name="connsiteX4" fmla="*/ 114637 w 9575798"/>
              <a:gd name="connsiteY4" fmla="*/ 2514600 h 2514600"/>
              <a:gd name="connsiteX5" fmla="*/ 9008 w 9575798"/>
              <a:gd name="connsiteY5" fmla="*/ 2444584 h 2514600"/>
              <a:gd name="connsiteX6" fmla="*/ 0 w 9575798"/>
              <a:gd name="connsiteY6" fmla="*/ 2399967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75798" h="2514600">
                <a:moveTo>
                  <a:pt x="0" y="0"/>
                </a:moveTo>
                <a:lnTo>
                  <a:pt x="9575798" y="0"/>
                </a:lnTo>
                <a:lnTo>
                  <a:pt x="9575798" y="2399962"/>
                </a:lnTo>
                <a:cubicBezTo>
                  <a:pt x="9575798" y="2463275"/>
                  <a:pt x="9524473" y="2514600"/>
                  <a:pt x="9461160" y="2514600"/>
                </a:cubicBezTo>
                <a:lnTo>
                  <a:pt x="114637" y="2514600"/>
                </a:lnTo>
                <a:cubicBezTo>
                  <a:pt x="67152" y="2514600"/>
                  <a:pt x="26411" y="2485730"/>
                  <a:pt x="9008" y="2444584"/>
                </a:cubicBezTo>
                <a:lnTo>
                  <a:pt x="0" y="2399967"/>
                </a:lnTo>
                <a:close/>
              </a:path>
            </a:pathLst>
          </a:cu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10" name="Text Placeholder 16">
            <a:extLst>
              <a:ext uri="{FF2B5EF4-FFF2-40B4-BE49-F238E27FC236}">
                <a16:creationId xmlns:a16="http://schemas.microsoft.com/office/drawing/2014/main" id="{C0D6ED52-ABE8-CCCA-8BBE-D66E14209243}"/>
              </a:ext>
            </a:extLst>
          </p:cNvPr>
          <p:cNvSpPr>
            <a:spLocks noGrp="1"/>
          </p:cNvSpPr>
          <p:nvPr>
            <p:ph type="body" sz="quarter" idx="41"/>
          </p:nvPr>
        </p:nvSpPr>
        <p:spPr>
          <a:xfrm>
            <a:off x="590550" y="2646365"/>
            <a:ext cx="5299075" cy="726725"/>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22" name="Text Placeholder 7">
            <a:extLst>
              <a:ext uri="{FF2B5EF4-FFF2-40B4-BE49-F238E27FC236}">
                <a16:creationId xmlns:a16="http://schemas.microsoft.com/office/drawing/2014/main" id="{4D04B5E6-8EB5-1811-CD13-CC29BF2BA24D}"/>
              </a:ext>
            </a:extLst>
          </p:cNvPr>
          <p:cNvSpPr>
            <a:spLocks noGrp="1"/>
          </p:cNvSpPr>
          <p:nvPr>
            <p:ph type="body" sz="quarter" idx="47"/>
          </p:nvPr>
        </p:nvSpPr>
        <p:spPr>
          <a:xfrm>
            <a:off x="590550" y="3433765"/>
            <a:ext cx="5299075" cy="168269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6">
            <a:extLst>
              <a:ext uri="{FF2B5EF4-FFF2-40B4-BE49-F238E27FC236}">
                <a16:creationId xmlns:a16="http://schemas.microsoft.com/office/drawing/2014/main" id="{E348D4A2-00B5-4148-A51F-C141C2676B71}"/>
              </a:ext>
            </a:extLst>
          </p:cNvPr>
          <p:cNvSpPr>
            <a:spLocks noGrp="1"/>
          </p:cNvSpPr>
          <p:nvPr>
            <p:ph type="body" sz="quarter" idx="43"/>
          </p:nvPr>
        </p:nvSpPr>
        <p:spPr>
          <a:xfrm>
            <a:off x="6308725" y="2646365"/>
            <a:ext cx="5299075" cy="726725"/>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20" name="Text Placeholder 7">
            <a:extLst>
              <a:ext uri="{FF2B5EF4-FFF2-40B4-BE49-F238E27FC236}">
                <a16:creationId xmlns:a16="http://schemas.microsoft.com/office/drawing/2014/main" id="{A36B5C56-19F9-F146-FE4E-E5F3B45EC26D}"/>
              </a:ext>
            </a:extLst>
          </p:cNvPr>
          <p:cNvSpPr>
            <a:spLocks noGrp="1"/>
          </p:cNvSpPr>
          <p:nvPr>
            <p:ph type="body" sz="quarter" idx="45"/>
          </p:nvPr>
        </p:nvSpPr>
        <p:spPr>
          <a:xfrm>
            <a:off x="6308725" y="3433765"/>
            <a:ext cx="5299075" cy="168269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3" name="Straight Connector 2">
            <a:extLst>
              <a:ext uri="{FF2B5EF4-FFF2-40B4-BE49-F238E27FC236}">
                <a16:creationId xmlns:a16="http://schemas.microsoft.com/office/drawing/2014/main" id="{EE1B4D78-3858-5A09-FDFE-4F9444E17AED}"/>
              </a:ext>
            </a:extLst>
          </p:cNvPr>
          <p:cNvCxnSpPr>
            <a:cxnSpLocks/>
          </p:cNvCxnSpPr>
          <p:nvPr userDrawn="1"/>
        </p:nvCxnSpPr>
        <p:spPr>
          <a:xfrm>
            <a:off x="10186193" y="62738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10CAD1DA-833E-B132-6744-391B43CBC9F9}"/>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655964585"/>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 Text Boxes T21V4">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97CB83E-8A08-B74C-0812-A0922B306BD1}"/>
              </a:ext>
            </a:extLst>
          </p:cNvPr>
          <p:cNvSpPr/>
          <p:nvPr userDrawn="1"/>
        </p:nvSpPr>
        <p:spPr>
          <a:xfrm>
            <a:off x="6096000" y="2667001"/>
            <a:ext cx="6096000" cy="3606797"/>
          </a:xfrm>
          <a:prstGeom prst="rect">
            <a:avLst/>
          </a:prstGeom>
          <a:solidFill>
            <a:schemeClr val="accent6">
              <a:lumMod val="10000"/>
              <a:lumOff val="90000"/>
              <a:alpha val="50000"/>
            </a:schemeClr>
          </a:solidFill>
        </p:spPr>
        <p:txBody>
          <a:bodyPr vert="horz" wrap="square" lIns="91440" tIns="45720" rIns="91440" bIns="45720" rtlCol="0">
            <a:noAutofit/>
          </a:bodyPr>
          <a:lstStyle/>
          <a:p>
            <a:pPr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3810006"/>
            <a:ext cx="4505325" cy="2193803"/>
          </a:xfrm>
        </p:spPr>
        <p:txBody>
          <a:bodyPr anchor="b">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11" name="Picture Placeholder 10">
            <a:extLst>
              <a:ext uri="{FF2B5EF4-FFF2-40B4-BE49-F238E27FC236}">
                <a16:creationId xmlns:a16="http://schemas.microsoft.com/office/drawing/2014/main" id="{A0F669A5-F446-3ECB-6DC0-C2BB60C063AD}"/>
              </a:ext>
            </a:extLst>
          </p:cNvPr>
          <p:cNvSpPr>
            <a:spLocks noGrp="1"/>
          </p:cNvSpPr>
          <p:nvPr>
            <p:ph type="pic" sz="quarter" idx="39"/>
          </p:nvPr>
        </p:nvSpPr>
        <p:spPr>
          <a:xfrm>
            <a:off x="587376" y="0"/>
            <a:ext cx="4505324" cy="3428999"/>
          </a:xfrm>
          <a:prstGeom prst="rect">
            <a:avLst/>
          </a:pr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13" name="Text Placeholder 16">
            <a:extLst>
              <a:ext uri="{FF2B5EF4-FFF2-40B4-BE49-F238E27FC236}">
                <a16:creationId xmlns:a16="http://schemas.microsoft.com/office/drawing/2014/main" id="{B27FF910-3C1B-1D57-0A5D-4A8D4D0FDCE8}"/>
              </a:ext>
            </a:extLst>
          </p:cNvPr>
          <p:cNvSpPr>
            <a:spLocks noGrp="1"/>
          </p:cNvSpPr>
          <p:nvPr>
            <p:ph type="body" sz="quarter" idx="40"/>
          </p:nvPr>
        </p:nvSpPr>
        <p:spPr>
          <a:xfrm>
            <a:off x="6388100" y="584200"/>
            <a:ext cx="5216524" cy="401347"/>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7" name="Text Placeholder 7">
            <a:extLst>
              <a:ext uri="{FF2B5EF4-FFF2-40B4-BE49-F238E27FC236}">
                <a16:creationId xmlns:a16="http://schemas.microsoft.com/office/drawing/2014/main" id="{BBF3EB48-5669-8F94-81A8-738907913BAD}"/>
              </a:ext>
            </a:extLst>
          </p:cNvPr>
          <p:cNvSpPr>
            <a:spLocks noGrp="1"/>
          </p:cNvSpPr>
          <p:nvPr>
            <p:ph type="body" sz="quarter" idx="45"/>
          </p:nvPr>
        </p:nvSpPr>
        <p:spPr>
          <a:xfrm>
            <a:off x="6388100" y="1046222"/>
            <a:ext cx="5216524" cy="1401703"/>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5" name="Text Placeholder 16">
            <a:extLst>
              <a:ext uri="{FF2B5EF4-FFF2-40B4-BE49-F238E27FC236}">
                <a16:creationId xmlns:a16="http://schemas.microsoft.com/office/drawing/2014/main" id="{B0602593-3FD5-2824-785B-88B073D74C68}"/>
              </a:ext>
            </a:extLst>
          </p:cNvPr>
          <p:cNvSpPr>
            <a:spLocks noGrp="1"/>
          </p:cNvSpPr>
          <p:nvPr>
            <p:ph type="body" sz="quarter" idx="42"/>
          </p:nvPr>
        </p:nvSpPr>
        <p:spPr>
          <a:xfrm>
            <a:off x="6388100" y="2879725"/>
            <a:ext cx="5216524" cy="401347"/>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8" name="Text Placeholder 7">
            <a:extLst>
              <a:ext uri="{FF2B5EF4-FFF2-40B4-BE49-F238E27FC236}">
                <a16:creationId xmlns:a16="http://schemas.microsoft.com/office/drawing/2014/main" id="{7166B14B-64B2-A6CC-DAF7-64D36F0241DD}"/>
              </a:ext>
            </a:extLst>
          </p:cNvPr>
          <p:cNvSpPr>
            <a:spLocks noGrp="1"/>
          </p:cNvSpPr>
          <p:nvPr>
            <p:ph type="body" sz="quarter" idx="46"/>
          </p:nvPr>
        </p:nvSpPr>
        <p:spPr>
          <a:xfrm>
            <a:off x="6388100" y="3341746"/>
            <a:ext cx="5216524" cy="2662062"/>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6" name="Straight Connector 5">
            <a:extLst>
              <a:ext uri="{FF2B5EF4-FFF2-40B4-BE49-F238E27FC236}">
                <a16:creationId xmlns:a16="http://schemas.microsoft.com/office/drawing/2014/main" id="{0E90607B-0536-1645-7901-6E9571DD5CDE}"/>
              </a:ext>
            </a:extLst>
          </p:cNvPr>
          <p:cNvCxnSpPr>
            <a:cxnSpLocks/>
          </p:cNvCxnSpPr>
          <p:nvPr userDrawn="1"/>
        </p:nvCxnSpPr>
        <p:spPr>
          <a:xfrm>
            <a:off x="728662" y="6273798"/>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4" name="Footer Placeholder">
            <a:extLst>
              <a:ext uri="{FF2B5EF4-FFF2-40B4-BE49-F238E27FC236}">
                <a16:creationId xmlns:a16="http://schemas.microsoft.com/office/drawing/2014/main" id="{D1B8197D-FC71-9A1F-37D1-568CDDFD389D}"/>
              </a:ext>
            </a:extLst>
          </p:cNvPr>
          <p:cNvSpPr>
            <a:spLocks noGrp="1"/>
          </p:cNvSpPr>
          <p:nvPr>
            <p:ph type="body" sz="quarter" idx="47"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425354414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6A6B8-93B0-5326-2BC0-FB5ED7503B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FFAE26-73E4-4A5E-81B2-5E84179B30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4C5B60B-C216-13F8-0833-B0CBC1893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DAA8C-6F72-1C6B-C158-CC050047C78B}"/>
              </a:ext>
            </a:extLst>
          </p:cNvPr>
          <p:cNvSpPr>
            <a:spLocks noGrp="1"/>
          </p:cNvSpPr>
          <p:nvPr>
            <p:ph type="dt" sz="half" idx="10"/>
          </p:nvPr>
        </p:nvSpPr>
        <p:spPr/>
        <p:txBody>
          <a:bodyPr/>
          <a:lstStyle/>
          <a:p>
            <a:fld id="{C3D71C98-F3DC-441A-A014-07EDAD97CE9A}" type="datetimeFigureOut">
              <a:rPr lang="en-US" smtClean="0"/>
              <a:t>5/14/2025</a:t>
            </a:fld>
            <a:endParaRPr lang="en-US"/>
          </a:p>
        </p:txBody>
      </p:sp>
      <p:sp>
        <p:nvSpPr>
          <p:cNvPr id="6" name="Footer Placeholder 5">
            <a:extLst>
              <a:ext uri="{FF2B5EF4-FFF2-40B4-BE49-F238E27FC236}">
                <a16:creationId xmlns:a16="http://schemas.microsoft.com/office/drawing/2014/main" id="{407D15E9-AEFA-AFB2-C22A-FEE889EEEB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09B0DE-B4BA-18DF-D0DC-F52BE0E05BBD}"/>
              </a:ext>
            </a:extLst>
          </p:cNvPr>
          <p:cNvSpPr>
            <a:spLocks noGrp="1"/>
          </p:cNvSpPr>
          <p:nvPr>
            <p:ph type="sldNum" sz="quarter" idx="12"/>
          </p:nvPr>
        </p:nvSpPr>
        <p:spPr/>
        <p:txBody>
          <a:bodyPr/>
          <a:lstStyle/>
          <a:p>
            <a:fld id="{5DB9296B-CE81-483B-B498-5CB59F18C51F}" type="slidenum">
              <a:rPr lang="en-US" smtClean="0"/>
              <a:t>‹#›</a:t>
            </a:fld>
            <a:endParaRPr lang="en-US"/>
          </a:p>
        </p:txBody>
      </p:sp>
    </p:spTree>
    <p:extLst>
      <p:ext uri="{BB962C8B-B14F-4D97-AF65-F5344CB8AC3E}">
        <p14:creationId xmlns:p14="http://schemas.microsoft.com/office/powerpoint/2010/main" val="407614909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2 Text Boxes T21V5">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9C75B57-5EEA-8A0D-47F4-8344664342C9}"/>
              </a:ext>
            </a:extLst>
          </p:cNvPr>
          <p:cNvSpPr/>
          <p:nvPr userDrawn="1"/>
        </p:nvSpPr>
        <p:spPr>
          <a:xfrm>
            <a:off x="7102475" y="0"/>
            <a:ext cx="4505325" cy="6858000"/>
          </a:xfrm>
          <a:prstGeom prst="rect">
            <a:avLst/>
          </a:prstGeom>
          <a:solidFill>
            <a:schemeClr val="accent6">
              <a:lumMod val="10000"/>
              <a:lumOff val="90000"/>
              <a:alpha val="50000"/>
            </a:schemeClr>
          </a:solidFill>
          <a:ln w="19050">
            <a:noFill/>
          </a:ln>
        </p:spPr>
        <p:txBody>
          <a:bodyPr vert="horz" wrap="square" lIns="91440" tIns="45720" rIns="91440" bIns="45720" rtlCol="0">
            <a:noAutofit/>
          </a:bodyPr>
          <a:lstStyle/>
          <a:p>
            <a:pPr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5" name="Rectangle 4">
            <a:extLst>
              <a:ext uri="{FF2B5EF4-FFF2-40B4-BE49-F238E27FC236}">
                <a16:creationId xmlns:a16="http://schemas.microsoft.com/office/drawing/2014/main" id="{1FC394CF-2484-40DB-42EF-9D7B33A28C54}"/>
              </a:ext>
            </a:extLst>
          </p:cNvPr>
          <p:cNvSpPr/>
          <p:nvPr userDrawn="1"/>
        </p:nvSpPr>
        <p:spPr>
          <a:xfrm>
            <a:off x="587375" y="4483216"/>
            <a:ext cx="5508625" cy="1790581"/>
          </a:xfrm>
          <a:prstGeom prst="rect">
            <a:avLst/>
          </a:prstGeom>
          <a:solidFill>
            <a:schemeClr val="accent6">
              <a:lumMod val="10000"/>
              <a:lumOff val="90000"/>
              <a:alpha val="50000"/>
            </a:schemeClr>
          </a:solidFill>
          <a:ln w="19050">
            <a:noFill/>
          </a:ln>
        </p:spPr>
        <p:txBody>
          <a:bodyPr vert="horz" wrap="square" lIns="91440" tIns="45720" rIns="91440" bIns="45720" rtlCol="0">
            <a:noAutofit/>
          </a:bodyPr>
          <a:lstStyle/>
          <a:p>
            <a:pPr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12" name="Picture Placeholder 11">
            <a:extLst>
              <a:ext uri="{FF2B5EF4-FFF2-40B4-BE49-F238E27FC236}">
                <a16:creationId xmlns:a16="http://schemas.microsoft.com/office/drawing/2014/main" id="{4F7D055E-C9A9-EE5C-39DA-14E11BB40CFE}"/>
              </a:ext>
            </a:extLst>
          </p:cNvPr>
          <p:cNvSpPr>
            <a:spLocks noGrp="1"/>
          </p:cNvSpPr>
          <p:nvPr>
            <p:ph type="pic" sz="quarter" idx="41"/>
          </p:nvPr>
        </p:nvSpPr>
        <p:spPr>
          <a:xfrm>
            <a:off x="7204075" y="712507"/>
            <a:ext cx="4302126" cy="5432986"/>
          </a:xfrm>
          <a:prstGeom prst="rect">
            <a:avLst/>
          </a:prstGeom>
          <a:no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5508625" cy="1523766"/>
          </a:xfrm>
        </p:spPr>
        <p:txBody>
          <a:bodyPr anchor="b">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3" name="Text Placeholder 16">
            <a:extLst>
              <a:ext uri="{FF2B5EF4-FFF2-40B4-BE49-F238E27FC236}">
                <a16:creationId xmlns:a16="http://schemas.microsoft.com/office/drawing/2014/main" id="{71590085-5895-A21C-604F-39575A5EA135}"/>
              </a:ext>
            </a:extLst>
          </p:cNvPr>
          <p:cNvSpPr>
            <a:spLocks noGrp="1"/>
          </p:cNvSpPr>
          <p:nvPr>
            <p:ph type="body" sz="quarter" idx="15"/>
          </p:nvPr>
        </p:nvSpPr>
        <p:spPr>
          <a:xfrm>
            <a:off x="587375" y="2641600"/>
            <a:ext cx="5506243"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9" name="Text Placeholder 7">
            <a:extLst>
              <a:ext uri="{FF2B5EF4-FFF2-40B4-BE49-F238E27FC236}">
                <a16:creationId xmlns:a16="http://schemas.microsoft.com/office/drawing/2014/main" id="{A2AC3DDC-97AF-F49F-288E-8B6A146B8C9D}"/>
              </a:ext>
            </a:extLst>
          </p:cNvPr>
          <p:cNvSpPr>
            <a:spLocks noGrp="1"/>
          </p:cNvSpPr>
          <p:nvPr>
            <p:ph type="body" sz="quarter" idx="45"/>
          </p:nvPr>
        </p:nvSpPr>
        <p:spPr>
          <a:xfrm>
            <a:off x="587375" y="3075824"/>
            <a:ext cx="5506243" cy="123265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6" name="Text Placeholder 16">
            <a:extLst>
              <a:ext uri="{FF2B5EF4-FFF2-40B4-BE49-F238E27FC236}">
                <a16:creationId xmlns:a16="http://schemas.microsoft.com/office/drawing/2014/main" id="{99DF22BB-2564-8264-6D62-FB02056703B1}"/>
              </a:ext>
            </a:extLst>
          </p:cNvPr>
          <p:cNvSpPr>
            <a:spLocks noGrp="1"/>
          </p:cNvSpPr>
          <p:nvPr>
            <p:ph type="body" sz="quarter" idx="39"/>
          </p:nvPr>
        </p:nvSpPr>
        <p:spPr>
          <a:xfrm>
            <a:off x="685799" y="4547701"/>
            <a:ext cx="5321301"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0" name="Text Placeholder 7">
            <a:extLst>
              <a:ext uri="{FF2B5EF4-FFF2-40B4-BE49-F238E27FC236}">
                <a16:creationId xmlns:a16="http://schemas.microsoft.com/office/drawing/2014/main" id="{44CE03F3-36E6-2AB6-3ED8-6C5B6F1A55CB}"/>
              </a:ext>
            </a:extLst>
          </p:cNvPr>
          <p:cNvSpPr>
            <a:spLocks noGrp="1"/>
          </p:cNvSpPr>
          <p:nvPr>
            <p:ph type="body" sz="quarter" idx="46"/>
          </p:nvPr>
        </p:nvSpPr>
        <p:spPr>
          <a:xfrm>
            <a:off x="685799" y="4981925"/>
            <a:ext cx="5321301" cy="123265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7" name="Straight Connector 6">
            <a:extLst>
              <a:ext uri="{FF2B5EF4-FFF2-40B4-BE49-F238E27FC236}">
                <a16:creationId xmlns:a16="http://schemas.microsoft.com/office/drawing/2014/main" id="{8EBFE368-0910-5C9D-68C2-22B37F2F2EC3}"/>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11" name="Footer Placeholder">
            <a:extLst>
              <a:ext uri="{FF2B5EF4-FFF2-40B4-BE49-F238E27FC236}">
                <a16:creationId xmlns:a16="http://schemas.microsoft.com/office/drawing/2014/main" id="{FE6FC033-E270-5631-4295-72CDBF5C2731}"/>
              </a:ext>
            </a:extLst>
          </p:cNvPr>
          <p:cNvSpPr>
            <a:spLocks noGrp="1"/>
          </p:cNvSpPr>
          <p:nvPr>
            <p:ph type="body" sz="quarter" idx="47"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2301740412"/>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 Text Boxes T22V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BEDD30B-6079-4803-8942-3840E4083FF6}"/>
              </a:ext>
            </a:extLst>
          </p:cNvPr>
          <p:cNvSpPr/>
          <p:nvPr userDrawn="1"/>
        </p:nvSpPr>
        <p:spPr>
          <a:xfrm>
            <a:off x="587375" y="3429000"/>
            <a:ext cx="5508625" cy="2844798"/>
          </a:xfrm>
          <a:prstGeom prst="rect">
            <a:avLst/>
          </a:prstGeom>
          <a:solidFill>
            <a:schemeClr val="accent6">
              <a:lumMod val="10000"/>
              <a:lumOff val="90000"/>
              <a:alpha val="50000"/>
            </a:schemeClr>
          </a:solidFill>
          <a:ln w="19050">
            <a:solidFill>
              <a:schemeClr val="accent6">
                <a:lumMod val="10000"/>
                <a:lumOff val="90000"/>
              </a:schemeClr>
            </a:solidFill>
          </a:ln>
        </p:spPr>
        <p:txBody>
          <a:bodyPr vert="horz" wrap="square" lIns="91440" tIns="45720" rIns="91440" bIns="45720" rtlCol="0">
            <a:noAutofit/>
          </a:bodyPr>
          <a:lstStyle/>
          <a:p>
            <a:pPr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3" name="Text Placeholder 16">
            <a:extLst>
              <a:ext uri="{FF2B5EF4-FFF2-40B4-BE49-F238E27FC236}">
                <a16:creationId xmlns:a16="http://schemas.microsoft.com/office/drawing/2014/main" id="{71590085-5895-A21C-604F-39575A5EA135}"/>
              </a:ext>
            </a:extLst>
          </p:cNvPr>
          <p:cNvSpPr>
            <a:spLocks noGrp="1"/>
          </p:cNvSpPr>
          <p:nvPr>
            <p:ph type="body" sz="quarter" idx="15"/>
          </p:nvPr>
        </p:nvSpPr>
        <p:spPr>
          <a:xfrm>
            <a:off x="587375" y="1851377"/>
            <a:ext cx="11017250"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4" name="Text Placeholder 16">
            <a:extLst>
              <a:ext uri="{FF2B5EF4-FFF2-40B4-BE49-F238E27FC236}">
                <a16:creationId xmlns:a16="http://schemas.microsoft.com/office/drawing/2014/main" id="{DC26EF76-37FE-ACC9-88B5-CE8898871085}"/>
              </a:ext>
            </a:extLst>
          </p:cNvPr>
          <p:cNvSpPr>
            <a:spLocks noGrp="1"/>
          </p:cNvSpPr>
          <p:nvPr>
            <p:ph type="body" sz="quarter" idx="14"/>
          </p:nvPr>
        </p:nvSpPr>
        <p:spPr>
          <a:xfrm>
            <a:off x="587375" y="2285601"/>
            <a:ext cx="11017250" cy="1079901"/>
          </a:xfrm>
          <a:noFill/>
        </p:spPr>
        <p:txBody>
          <a:bodyPr vert="horz" wrap="square" lIns="91440" tIns="45720" rIns="91440" bIns="45720" rtlCol="0">
            <a:noAutofit/>
          </a:bodyPr>
          <a:lstStyle>
            <a:lvl1pPr marL="0" indent="0">
              <a:buNone/>
              <a:defRPr lang="en-US" sz="1600" dirty="0">
                <a:solidFill>
                  <a:schemeClr val="tx1"/>
                </a:solidFill>
              </a:defRPr>
            </a:lvl1pPr>
          </a:lstStyle>
          <a:p>
            <a:pPr marL="228600" lvl="0" indent="-228600">
              <a:lnSpc>
                <a:spcPct val="100000"/>
              </a:lnSpc>
              <a:spcBef>
                <a:spcPts val="0"/>
              </a:spcBef>
            </a:pPr>
            <a:r>
              <a:rPr lang="en-US" dirty="0"/>
              <a:t>Click to edit Master text</a:t>
            </a:r>
          </a:p>
        </p:txBody>
      </p:sp>
      <p:sp>
        <p:nvSpPr>
          <p:cNvPr id="6" name="Text Placeholder 16">
            <a:extLst>
              <a:ext uri="{FF2B5EF4-FFF2-40B4-BE49-F238E27FC236}">
                <a16:creationId xmlns:a16="http://schemas.microsoft.com/office/drawing/2014/main" id="{99DF22BB-2564-8264-6D62-FB02056703B1}"/>
              </a:ext>
            </a:extLst>
          </p:cNvPr>
          <p:cNvSpPr>
            <a:spLocks noGrp="1"/>
          </p:cNvSpPr>
          <p:nvPr>
            <p:ph type="body" sz="quarter" idx="39"/>
          </p:nvPr>
        </p:nvSpPr>
        <p:spPr>
          <a:xfrm>
            <a:off x="682545" y="3603883"/>
            <a:ext cx="531828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4" name="Text Placeholder 7">
            <a:extLst>
              <a:ext uri="{FF2B5EF4-FFF2-40B4-BE49-F238E27FC236}">
                <a16:creationId xmlns:a16="http://schemas.microsoft.com/office/drawing/2014/main" id="{B2BD439A-677C-AEE4-8E15-00F3F4E92168}"/>
              </a:ext>
            </a:extLst>
          </p:cNvPr>
          <p:cNvSpPr>
            <a:spLocks noGrp="1"/>
          </p:cNvSpPr>
          <p:nvPr>
            <p:ph type="body" sz="quarter" idx="45"/>
          </p:nvPr>
        </p:nvSpPr>
        <p:spPr>
          <a:xfrm>
            <a:off x="682545" y="4038107"/>
            <a:ext cx="5318285" cy="207986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0" name="Rectangle 9">
            <a:extLst>
              <a:ext uri="{FF2B5EF4-FFF2-40B4-BE49-F238E27FC236}">
                <a16:creationId xmlns:a16="http://schemas.microsoft.com/office/drawing/2014/main" id="{4B6FF961-1594-315C-2A0F-1E80E3CAFED5}"/>
              </a:ext>
            </a:extLst>
          </p:cNvPr>
          <p:cNvSpPr/>
          <p:nvPr userDrawn="1"/>
        </p:nvSpPr>
        <p:spPr>
          <a:xfrm>
            <a:off x="6096000" y="3429000"/>
            <a:ext cx="5508625" cy="2844798"/>
          </a:xfrm>
          <a:prstGeom prst="rect">
            <a:avLst/>
          </a:prstGeom>
          <a:noFill/>
          <a:ln w="19050">
            <a:solidFill>
              <a:schemeClr val="accent6">
                <a:lumMod val="10000"/>
                <a:lumOff val="90000"/>
              </a:schemeClr>
            </a:solidFill>
          </a:ln>
        </p:spPr>
        <p:txBody>
          <a:bodyPr vert="horz" wrap="square" lIns="91440" tIns="45720" rIns="91440" bIns="45720" rtlCol="0">
            <a:noAutofit/>
          </a:bodyPr>
          <a:lstStyle/>
          <a:p>
            <a:pPr marL="0"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11" name="Text Placeholder 16">
            <a:extLst>
              <a:ext uri="{FF2B5EF4-FFF2-40B4-BE49-F238E27FC236}">
                <a16:creationId xmlns:a16="http://schemas.microsoft.com/office/drawing/2014/main" id="{E1C478E2-C5E6-84B8-7C80-C03B3191E330}"/>
              </a:ext>
            </a:extLst>
          </p:cNvPr>
          <p:cNvSpPr>
            <a:spLocks noGrp="1"/>
          </p:cNvSpPr>
          <p:nvPr>
            <p:ph type="body" sz="quarter" idx="41"/>
          </p:nvPr>
        </p:nvSpPr>
        <p:spPr>
          <a:xfrm>
            <a:off x="6191170" y="3603883"/>
            <a:ext cx="531828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5" name="Text Placeholder 7">
            <a:extLst>
              <a:ext uri="{FF2B5EF4-FFF2-40B4-BE49-F238E27FC236}">
                <a16:creationId xmlns:a16="http://schemas.microsoft.com/office/drawing/2014/main" id="{80B654EC-3E44-9F61-F562-9F63FD0624DE}"/>
              </a:ext>
            </a:extLst>
          </p:cNvPr>
          <p:cNvSpPr>
            <a:spLocks noGrp="1"/>
          </p:cNvSpPr>
          <p:nvPr>
            <p:ph type="body" sz="quarter" idx="46"/>
          </p:nvPr>
        </p:nvSpPr>
        <p:spPr>
          <a:xfrm>
            <a:off x="6191170" y="4038107"/>
            <a:ext cx="5318285" cy="207986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8" name="Straight Connector 7">
            <a:extLst>
              <a:ext uri="{FF2B5EF4-FFF2-40B4-BE49-F238E27FC236}">
                <a16:creationId xmlns:a16="http://schemas.microsoft.com/office/drawing/2014/main" id="{9223C809-2070-A766-205A-4A5BF0D3BAB0}"/>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B47AE364-288B-E529-C420-045023756738}"/>
              </a:ext>
            </a:extLst>
          </p:cNvPr>
          <p:cNvSpPr>
            <a:spLocks noGrp="1"/>
          </p:cNvSpPr>
          <p:nvPr>
            <p:ph type="body" sz="quarter" idx="47"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180535583"/>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3 Text Boxes T22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5381627"/>
            <a:ext cx="11020425" cy="892173"/>
          </a:xfrm>
        </p:spPr>
        <p:txBody>
          <a:bodyPr anchor="ctr">
            <a:noAutofit/>
          </a:bodyPr>
          <a:lstStyle>
            <a:lvl1pPr algn="r">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16" name="Picture Placeholder 15">
            <a:extLst>
              <a:ext uri="{FF2B5EF4-FFF2-40B4-BE49-F238E27FC236}">
                <a16:creationId xmlns:a16="http://schemas.microsoft.com/office/drawing/2014/main" id="{89401EBF-3523-880A-C49C-9F23A07789A4}"/>
              </a:ext>
            </a:extLst>
          </p:cNvPr>
          <p:cNvSpPr>
            <a:spLocks noGrp="1"/>
          </p:cNvSpPr>
          <p:nvPr>
            <p:ph type="pic" sz="quarter" idx="39"/>
          </p:nvPr>
        </p:nvSpPr>
        <p:spPr>
          <a:xfrm>
            <a:off x="587375" y="1"/>
            <a:ext cx="11017248" cy="2514600"/>
          </a:xfrm>
          <a:custGeom>
            <a:avLst/>
            <a:gdLst>
              <a:gd name="connsiteX0" fmla="*/ 0 w 9575798"/>
              <a:gd name="connsiteY0" fmla="*/ 0 h 2514600"/>
              <a:gd name="connsiteX1" fmla="*/ 9575798 w 9575798"/>
              <a:gd name="connsiteY1" fmla="*/ 0 h 2514600"/>
              <a:gd name="connsiteX2" fmla="*/ 9575798 w 9575798"/>
              <a:gd name="connsiteY2" fmla="*/ 2399962 h 2514600"/>
              <a:gd name="connsiteX3" fmla="*/ 9461160 w 9575798"/>
              <a:gd name="connsiteY3" fmla="*/ 2514600 h 2514600"/>
              <a:gd name="connsiteX4" fmla="*/ 114637 w 9575798"/>
              <a:gd name="connsiteY4" fmla="*/ 2514600 h 2514600"/>
              <a:gd name="connsiteX5" fmla="*/ 9008 w 9575798"/>
              <a:gd name="connsiteY5" fmla="*/ 2444584 h 2514600"/>
              <a:gd name="connsiteX6" fmla="*/ 0 w 9575798"/>
              <a:gd name="connsiteY6" fmla="*/ 2399967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75798" h="2514600">
                <a:moveTo>
                  <a:pt x="0" y="0"/>
                </a:moveTo>
                <a:lnTo>
                  <a:pt x="9575798" y="0"/>
                </a:lnTo>
                <a:lnTo>
                  <a:pt x="9575798" y="2399962"/>
                </a:lnTo>
                <a:cubicBezTo>
                  <a:pt x="9575798" y="2463275"/>
                  <a:pt x="9524473" y="2514600"/>
                  <a:pt x="9461160" y="2514600"/>
                </a:cubicBezTo>
                <a:lnTo>
                  <a:pt x="114637" y="2514600"/>
                </a:lnTo>
                <a:cubicBezTo>
                  <a:pt x="67152" y="2514600"/>
                  <a:pt x="26411" y="2485730"/>
                  <a:pt x="9008" y="2444584"/>
                </a:cubicBezTo>
                <a:lnTo>
                  <a:pt x="0" y="2399967"/>
                </a:lnTo>
                <a:close/>
              </a:path>
            </a:pathLst>
          </a:cu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10" name="Text Placeholder 16">
            <a:extLst>
              <a:ext uri="{FF2B5EF4-FFF2-40B4-BE49-F238E27FC236}">
                <a16:creationId xmlns:a16="http://schemas.microsoft.com/office/drawing/2014/main" id="{C0D6ED52-ABE8-CCCA-8BBE-D66E14209243}"/>
              </a:ext>
            </a:extLst>
          </p:cNvPr>
          <p:cNvSpPr>
            <a:spLocks noGrp="1"/>
          </p:cNvSpPr>
          <p:nvPr>
            <p:ph type="body" sz="quarter" idx="41"/>
          </p:nvPr>
        </p:nvSpPr>
        <p:spPr>
          <a:xfrm>
            <a:off x="590550" y="2646365"/>
            <a:ext cx="3330575" cy="726725"/>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8" name="Text Placeholder 7">
            <a:extLst>
              <a:ext uri="{FF2B5EF4-FFF2-40B4-BE49-F238E27FC236}">
                <a16:creationId xmlns:a16="http://schemas.microsoft.com/office/drawing/2014/main" id="{D333F399-350A-FF3E-B5F5-33173A8CE97B}"/>
              </a:ext>
            </a:extLst>
          </p:cNvPr>
          <p:cNvSpPr>
            <a:spLocks noGrp="1"/>
          </p:cNvSpPr>
          <p:nvPr>
            <p:ph type="body" sz="quarter" idx="47"/>
          </p:nvPr>
        </p:nvSpPr>
        <p:spPr>
          <a:xfrm>
            <a:off x="590550" y="3433765"/>
            <a:ext cx="3330575" cy="168269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 name="Text Placeholder 16">
            <a:extLst>
              <a:ext uri="{FF2B5EF4-FFF2-40B4-BE49-F238E27FC236}">
                <a16:creationId xmlns:a16="http://schemas.microsoft.com/office/drawing/2014/main" id="{697EC274-F55A-6DE1-834A-B635B32C892D}"/>
              </a:ext>
            </a:extLst>
          </p:cNvPr>
          <p:cNvSpPr>
            <a:spLocks noGrp="1"/>
          </p:cNvSpPr>
          <p:nvPr>
            <p:ph type="body" sz="quarter" idx="43"/>
          </p:nvPr>
        </p:nvSpPr>
        <p:spPr>
          <a:xfrm>
            <a:off x="4430712" y="2646365"/>
            <a:ext cx="3330575" cy="726725"/>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9" name="Text Placeholder 7">
            <a:extLst>
              <a:ext uri="{FF2B5EF4-FFF2-40B4-BE49-F238E27FC236}">
                <a16:creationId xmlns:a16="http://schemas.microsoft.com/office/drawing/2014/main" id="{01E1F65C-D836-6619-E899-82E7D51D441B}"/>
              </a:ext>
            </a:extLst>
          </p:cNvPr>
          <p:cNvSpPr>
            <a:spLocks noGrp="1"/>
          </p:cNvSpPr>
          <p:nvPr>
            <p:ph type="body" sz="quarter" idx="48"/>
          </p:nvPr>
        </p:nvSpPr>
        <p:spPr>
          <a:xfrm>
            <a:off x="4430712" y="3433765"/>
            <a:ext cx="3330575" cy="168269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6" name="Text Placeholder 16">
            <a:extLst>
              <a:ext uri="{FF2B5EF4-FFF2-40B4-BE49-F238E27FC236}">
                <a16:creationId xmlns:a16="http://schemas.microsoft.com/office/drawing/2014/main" id="{3FAA26B9-D633-A56B-DA6F-3EF02AAF7A6F}"/>
              </a:ext>
            </a:extLst>
          </p:cNvPr>
          <p:cNvSpPr>
            <a:spLocks noGrp="1"/>
          </p:cNvSpPr>
          <p:nvPr>
            <p:ph type="body" sz="quarter" idx="45"/>
          </p:nvPr>
        </p:nvSpPr>
        <p:spPr>
          <a:xfrm>
            <a:off x="8270875" y="2646365"/>
            <a:ext cx="3330575" cy="726725"/>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1" name="Text Placeholder 7">
            <a:extLst>
              <a:ext uri="{FF2B5EF4-FFF2-40B4-BE49-F238E27FC236}">
                <a16:creationId xmlns:a16="http://schemas.microsoft.com/office/drawing/2014/main" id="{744A871B-8B37-A84C-FE71-2F1B3BB9347F}"/>
              </a:ext>
            </a:extLst>
          </p:cNvPr>
          <p:cNvSpPr>
            <a:spLocks noGrp="1"/>
          </p:cNvSpPr>
          <p:nvPr>
            <p:ph type="body" sz="quarter" idx="49"/>
          </p:nvPr>
        </p:nvSpPr>
        <p:spPr>
          <a:xfrm>
            <a:off x="8270875" y="3433765"/>
            <a:ext cx="3330575" cy="1682691"/>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4" name="Straight Connector 3">
            <a:extLst>
              <a:ext uri="{FF2B5EF4-FFF2-40B4-BE49-F238E27FC236}">
                <a16:creationId xmlns:a16="http://schemas.microsoft.com/office/drawing/2014/main" id="{33465D4A-698B-45D2-08A8-E85B30D571C0}"/>
              </a:ext>
            </a:extLst>
          </p:cNvPr>
          <p:cNvCxnSpPr>
            <a:cxnSpLocks/>
          </p:cNvCxnSpPr>
          <p:nvPr userDrawn="1"/>
        </p:nvCxnSpPr>
        <p:spPr>
          <a:xfrm>
            <a:off x="10186193" y="62738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FCC7D337-D996-2C09-2B95-21E43CC55220}"/>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16994035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 Text Boxes T22V3">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55437BEA-3FBC-7E9B-E907-F750AFD739A7}"/>
              </a:ext>
            </a:extLst>
          </p:cNvPr>
          <p:cNvSpPr>
            <a:spLocks noGrp="1"/>
          </p:cNvSpPr>
          <p:nvPr>
            <p:ph type="pic" sz="quarter" idx="45"/>
          </p:nvPr>
        </p:nvSpPr>
        <p:spPr>
          <a:xfrm>
            <a:off x="3341688" y="3227503"/>
            <a:ext cx="2632075" cy="3630499"/>
          </a:xfrm>
          <a:custGeom>
            <a:avLst/>
            <a:gdLst>
              <a:gd name="connsiteX0" fmla="*/ 114837 w 2632075"/>
              <a:gd name="connsiteY0" fmla="*/ 0 h 3630499"/>
              <a:gd name="connsiteX1" fmla="*/ 2517238 w 2632075"/>
              <a:gd name="connsiteY1" fmla="*/ 0 h 3630499"/>
              <a:gd name="connsiteX2" fmla="*/ 2632075 w 2632075"/>
              <a:gd name="connsiteY2" fmla="*/ 114837 h 3630499"/>
              <a:gd name="connsiteX3" fmla="*/ 2632075 w 2632075"/>
              <a:gd name="connsiteY3" fmla="*/ 3630499 h 3630499"/>
              <a:gd name="connsiteX4" fmla="*/ 0 w 2632075"/>
              <a:gd name="connsiteY4" fmla="*/ 3630499 h 3630499"/>
              <a:gd name="connsiteX5" fmla="*/ 0 w 2632075"/>
              <a:gd name="connsiteY5" fmla="*/ 114837 h 3630499"/>
              <a:gd name="connsiteX6" fmla="*/ 114837 w 2632075"/>
              <a:gd name="connsiteY6" fmla="*/ 0 h 363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2075" h="3630499">
                <a:moveTo>
                  <a:pt x="114837" y="0"/>
                </a:moveTo>
                <a:lnTo>
                  <a:pt x="2517238" y="0"/>
                </a:lnTo>
                <a:cubicBezTo>
                  <a:pt x="2580661" y="0"/>
                  <a:pt x="2632075" y="51414"/>
                  <a:pt x="2632075" y="114837"/>
                </a:cubicBezTo>
                <a:lnTo>
                  <a:pt x="2632075" y="3630499"/>
                </a:lnTo>
                <a:lnTo>
                  <a:pt x="0" y="3630499"/>
                </a:lnTo>
                <a:lnTo>
                  <a:pt x="0" y="114837"/>
                </a:lnTo>
                <a:cubicBezTo>
                  <a:pt x="0" y="51414"/>
                  <a:pt x="51414" y="0"/>
                  <a:pt x="114837" y="0"/>
                </a:cubicBezTo>
                <a:close/>
              </a:path>
            </a:pathLst>
          </a:cu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22" name="Rectangle 21">
            <a:extLst>
              <a:ext uri="{FF2B5EF4-FFF2-40B4-BE49-F238E27FC236}">
                <a16:creationId xmlns:a16="http://schemas.microsoft.com/office/drawing/2014/main" id="{46B7F224-FDC0-6AE3-1DF4-AEED04671276}"/>
              </a:ext>
            </a:extLst>
          </p:cNvPr>
          <p:cNvSpPr/>
          <p:nvPr userDrawn="1"/>
        </p:nvSpPr>
        <p:spPr>
          <a:xfrm>
            <a:off x="6096000" y="2275003"/>
            <a:ext cx="6096000" cy="1369895"/>
          </a:xfrm>
          <a:prstGeom prst="rect">
            <a:avLst/>
          </a:prstGeom>
          <a:solidFill>
            <a:schemeClr val="accent6">
              <a:lumMod val="10000"/>
              <a:lumOff val="90000"/>
              <a:alpha val="50000"/>
            </a:schemeClr>
          </a:solidFill>
        </p:spPr>
        <p:txBody>
          <a:bodyPr vert="horz" wrap="square" lIns="91440" tIns="45720" rIns="91440" bIns="45720" rtlCol="0">
            <a:noAutofit/>
          </a:bodyPr>
          <a:lstStyle/>
          <a:p>
            <a:pPr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6096000" y="851018"/>
            <a:ext cx="5508625" cy="1263532"/>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3" name="Text Placeholder 16">
            <a:extLst>
              <a:ext uri="{FF2B5EF4-FFF2-40B4-BE49-F238E27FC236}">
                <a16:creationId xmlns:a16="http://schemas.microsoft.com/office/drawing/2014/main" id="{71590085-5895-A21C-604F-39575A5EA135}"/>
              </a:ext>
            </a:extLst>
          </p:cNvPr>
          <p:cNvSpPr>
            <a:spLocks noGrp="1"/>
          </p:cNvSpPr>
          <p:nvPr>
            <p:ph type="body" sz="quarter" idx="15"/>
          </p:nvPr>
        </p:nvSpPr>
        <p:spPr>
          <a:xfrm>
            <a:off x="6388100" y="2381366"/>
            <a:ext cx="5216524" cy="401347"/>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8" name="Text Placeholder 7">
            <a:extLst>
              <a:ext uri="{FF2B5EF4-FFF2-40B4-BE49-F238E27FC236}">
                <a16:creationId xmlns:a16="http://schemas.microsoft.com/office/drawing/2014/main" id="{29B7A941-5DAA-7B4E-1357-154A47E6DE4E}"/>
              </a:ext>
            </a:extLst>
          </p:cNvPr>
          <p:cNvSpPr>
            <a:spLocks noGrp="1"/>
          </p:cNvSpPr>
          <p:nvPr>
            <p:ph type="body" sz="quarter" idx="49"/>
          </p:nvPr>
        </p:nvSpPr>
        <p:spPr>
          <a:xfrm>
            <a:off x="6388100" y="2843388"/>
            <a:ext cx="5216524" cy="728487"/>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7" name="Text Placeholder 16">
            <a:extLst>
              <a:ext uri="{FF2B5EF4-FFF2-40B4-BE49-F238E27FC236}">
                <a16:creationId xmlns:a16="http://schemas.microsoft.com/office/drawing/2014/main" id="{BF9DF074-E889-AB31-EE55-A353C51F96AA}"/>
              </a:ext>
            </a:extLst>
          </p:cNvPr>
          <p:cNvSpPr>
            <a:spLocks noGrp="1"/>
          </p:cNvSpPr>
          <p:nvPr>
            <p:ph type="body" sz="quarter" idx="40"/>
          </p:nvPr>
        </p:nvSpPr>
        <p:spPr>
          <a:xfrm>
            <a:off x="6388100" y="3732328"/>
            <a:ext cx="5216524" cy="401347"/>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6" name="Text Placeholder 7">
            <a:extLst>
              <a:ext uri="{FF2B5EF4-FFF2-40B4-BE49-F238E27FC236}">
                <a16:creationId xmlns:a16="http://schemas.microsoft.com/office/drawing/2014/main" id="{9008F337-D2BF-7110-7420-EFE7807BB028}"/>
              </a:ext>
            </a:extLst>
          </p:cNvPr>
          <p:cNvSpPr>
            <a:spLocks noGrp="1"/>
          </p:cNvSpPr>
          <p:nvPr>
            <p:ph type="body" sz="quarter" idx="47"/>
          </p:nvPr>
        </p:nvSpPr>
        <p:spPr>
          <a:xfrm>
            <a:off x="6388100" y="4194350"/>
            <a:ext cx="5216524" cy="728487"/>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0" name="Text Placeholder 16">
            <a:extLst>
              <a:ext uri="{FF2B5EF4-FFF2-40B4-BE49-F238E27FC236}">
                <a16:creationId xmlns:a16="http://schemas.microsoft.com/office/drawing/2014/main" id="{12A6CA19-F37B-42C8-1A6E-E53B3F439123}"/>
              </a:ext>
            </a:extLst>
          </p:cNvPr>
          <p:cNvSpPr>
            <a:spLocks noGrp="1"/>
          </p:cNvSpPr>
          <p:nvPr>
            <p:ph type="body" sz="quarter" idx="42"/>
          </p:nvPr>
        </p:nvSpPr>
        <p:spPr>
          <a:xfrm>
            <a:off x="6388100" y="5083290"/>
            <a:ext cx="5216524" cy="401347"/>
          </a:xfrm>
        </p:spPr>
        <p:txBody>
          <a:bodyPr vert="horz" lIns="91440" tIns="45720" rIns="91440" bIns="45720" rtlCol="0" anchor="b">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7" name="Text Placeholder 7">
            <a:extLst>
              <a:ext uri="{FF2B5EF4-FFF2-40B4-BE49-F238E27FC236}">
                <a16:creationId xmlns:a16="http://schemas.microsoft.com/office/drawing/2014/main" id="{A25572E7-9445-8235-D9C0-1CE2DE700FFF}"/>
              </a:ext>
            </a:extLst>
          </p:cNvPr>
          <p:cNvSpPr>
            <a:spLocks noGrp="1"/>
          </p:cNvSpPr>
          <p:nvPr>
            <p:ph type="body" sz="quarter" idx="48"/>
          </p:nvPr>
        </p:nvSpPr>
        <p:spPr>
          <a:xfrm>
            <a:off x="6388100" y="5545312"/>
            <a:ext cx="5216524" cy="728487"/>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1" name="Picture Placeholder 30">
            <a:extLst>
              <a:ext uri="{FF2B5EF4-FFF2-40B4-BE49-F238E27FC236}">
                <a16:creationId xmlns:a16="http://schemas.microsoft.com/office/drawing/2014/main" id="{5034B1CA-5DB3-0002-169D-31A8936E9F4B}"/>
              </a:ext>
            </a:extLst>
          </p:cNvPr>
          <p:cNvSpPr>
            <a:spLocks noGrp="1"/>
          </p:cNvSpPr>
          <p:nvPr>
            <p:ph type="pic" sz="quarter" idx="39"/>
          </p:nvPr>
        </p:nvSpPr>
        <p:spPr>
          <a:xfrm>
            <a:off x="587376" y="0"/>
            <a:ext cx="2632075" cy="3571872"/>
          </a:xfrm>
          <a:custGeom>
            <a:avLst/>
            <a:gdLst>
              <a:gd name="connsiteX0" fmla="*/ 0 w 2632075"/>
              <a:gd name="connsiteY0" fmla="*/ 0 h 3571872"/>
              <a:gd name="connsiteX1" fmla="*/ 2632075 w 2632075"/>
              <a:gd name="connsiteY1" fmla="*/ 0 h 3571872"/>
              <a:gd name="connsiteX2" fmla="*/ 2632075 w 2632075"/>
              <a:gd name="connsiteY2" fmla="*/ 3457035 h 3571872"/>
              <a:gd name="connsiteX3" fmla="*/ 2517238 w 2632075"/>
              <a:gd name="connsiteY3" fmla="*/ 3571872 h 3571872"/>
              <a:gd name="connsiteX4" fmla="*/ 114837 w 2632075"/>
              <a:gd name="connsiteY4" fmla="*/ 3571872 h 3571872"/>
              <a:gd name="connsiteX5" fmla="*/ 0 w 2632075"/>
              <a:gd name="connsiteY5" fmla="*/ 3457035 h 3571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2075" h="3571872">
                <a:moveTo>
                  <a:pt x="0" y="0"/>
                </a:moveTo>
                <a:lnTo>
                  <a:pt x="2632075" y="0"/>
                </a:lnTo>
                <a:lnTo>
                  <a:pt x="2632075" y="3457035"/>
                </a:lnTo>
                <a:cubicBezTo>
                  <a:pt x="2632075" y="3520458"/>
                  <a:pt x="2580661" y="3571872"/>
                  <a:pt x="2517238" y="3571872"/>
                </a:cubicBezTo>
                <a:lnTo>
                  <a:pt x="114837" y="3571872"/>
                </a:lnTo>
                <a:cubicBezTo>
                  <a:pt x="51414" y="3571872"/>
                  <a:pt x="0" y="3520458"/>
                  <a:pt x="0" y="3457035"/>
                </a:cubicBezTo>
                <a:close/>
              </a:path>
            </a:pathLst>
          </a:cu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32" name="Picture Placeholder 31">
            <a:extLst>
              <a:ext uri="{FF2B5EF4-FFF2-40B4-BE49-F238E27FC236}">
                <a16:creationId xmlns:a16="http://schemas.microsoft.com/office/drawing/2014/main" id="{5A4B867F-2BDA-41BB-151A-489641BBE59B}"/>
              </a:ext>
            </a:extLst>
          </p:cNvPr>
          <p:cNvSpPr>
            <a:spLocks noGrp="1"/>
          </p:cNvSpPr>
          <p:nvPr>
            <p:ph type="pic" sz="quarter" idx="44"/>
          </p:nvPr>
        </p:nvSpPr>
        <p:spPr>
          <a:xfrm>
            <a:off x="587376" y="3732327"/>
            <a:ext cx="2632075" cy="3125674"/>
          </a:xfrm>
          <a:custGeom>
            <a:avLst/>
            <a:gdLst>
              <a:gd name="connsiteX0" fmla="*/ 114837 w 2632075"/>
              <a:gd name="connsiteY0" fmla="*/ 0 h 3125674"/>
              <a:gd name="connsiteX1" fmla="*/ 2517238 w 2632075"/>
              <a:gd name="connsiteY1" fmla="*/ 0 h 3125674"/>
              <a:gd name="connsiteX2" fmla="*/ 2632075 w 2632075"/>
              <a:gd name="connsiteY2" fmla="*/ 114837 h 3125674"/>
              <a:gd name="connsiteX3" fmla="*/ 2632075 w 2632075"/>
              <a:gd name="connsiteY3" fmla="*/ 3125674 h 3125674"/>
              <a:gd name="connsiteX4" fmla="*/ 0 w 2632075"/>
              <a:gd name="connsiteY4" fmla="*/ 3125674 h 3125674"/>
              <a:gd name="connsiteX5" fmla="*/ 0 w 2632075"/>
              <a:gd name="connsiteY5" fmla="*/ 114837 h 3125674"/>
              <a:gd name="connsiteX6" fmla="*/ 114837 w 2632075"/>
              <a:gd name="connsiteY6" fmla="*/ 0 h 3125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32075" h="3125674">
                <a:moveTo>
                  <a:pt x="114837" y="0"/>
                </a:moveTo>
                <a:lnTo>
                  <a:pt x="2517238" y="0"/>
                </a:lnTo>
                <a:cubicBezTo>
                  <a:pt x="2580661" y="0"/>
                  <a:pt x="2632075" y="51414"/>
                  <a:pt x="2632075" y="114837"/>
                </a:cubicBezTo>
                <a:lnTo>
                  <a:pt x="2632075" y="3125674"/>
                </a:lnTo>
                <a:lnTo>
                  <a:pt x="0" y="3125674"/>
                </a:lnTo>
                <a:lnTo>
                  <a:pt x="0" y="114837"/>
                </a:lnTo>
                <a:cubicBezTo>
                  <a:pt x="0" y="51414"/>
                  <a:pt x="51414" y="0"/>
                  <a:pt x="114837" y="0"/>
                </a:cubicBezTo>
                <a:close/>
              </a:path>
            </a:pathLst>
          </a:cu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35" name="Picture Placeholder 34">
            <a:extLst>
              <a:ext uri="{FF2B5EF4-FFF2-40B4-BE49-F238E27FC236}">
                <a16:creationId xmlns:a16="http://schemas.microsoft.com/office/drawing/2014/main" id="{4328E889-7643-2DD9-6C44-E397438878DC}"/>
              </a:ext>
            </a:extLst>
          </p:cNvPr>
          <p:cNvSpPr>
            <a:spLocks noGrp="1"/>
          </p:cNvSpPr>
          <p:nvPr>
            <p:ph type="pic" sz="quarter" idx="46"/>
          </p:nvPr>
        </p:nvSpPr>
        <p:spPr>
          <a:xfrm>
            <a:off x="3341688" y="0"/>
            <a:ext cx="2632075" cy="3067047"/>
          </a:xfrm>
          <a:custGeom>
            <a:avLst/>
            <a:gdLst>
              <a:gd name="connsiteX0" fmla="*/ 0 w 2632075"/>
              <a:gd name="connsiteY0" fmla="*/ 0 h 3067047"/>
              <a:gd name="connsiteX1" fmla="*/ 2632075 w 2632075"/>
              <a:gd name="connsiteY1" fmla="*/ 0 h 3067047"/>
              <a:gd name="connsiteX2" fmla="*/ 2632075 w 2632075"/>
              <a:gd name="connsiteY2" fmla="*/ 2952210 h 3067047"/>
              <a:gd name="connsiteX3" fmla="*/ 2517238 w 2632075"/>
              <a:gd name="connsiteY3" fmla="*/ 3067047 h 3067047"/>
              <a:gd name="connsiteX4" fmla="*/ 114837 w 2632075"/>
              <a:gd name="connsiteY4" fmla="*/ 3067047 h 3067047"/>
              <a:gd name="connsiteX5" fmla="*/ 0 w 2632075"/>
              <a:gd name="connsiteY5" fmla="*/ 2952210 h 3067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32075" h="3067047">
                <a:moveTo>
                  <a:pt x="0" y="0"/>
                </a:moveTo>
                <a:lnTo>
                  <a:pt x="2632075" y="0"/>
                </a:lnTo>
                <a:lnTo>
                  <a:pt x="2632075" y="2952210"/>
                </a:lnTo>
                <a:cubicBezTo>
                  <a:pt x="2632075" y="3015633"/>
                  <a:pt x="2580661" y="3067047"/>
                  <a:pt x="2517238" y="3067047"/>
                </a:cubicBezTo>
                <a:lnTo>
                  <a:pt x="114837" y="3067047"/>
                </a:lnTo>
                <a:cubicBezTo>
                  <a:pt x="51414" y="3067047"/>
                  <a:pt x="0" y="3015633"/>
                  <a:pt x="0" y="2952210"/>
                </a:cubicBezTo>
                <a:close/>
              </a:path>
            </a:pathLst>
          </a:cu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cxnSp>
        <p:nvCxnSpPr>
          <p:cNvPr id="6" name="Straight Connector 5">
            <a:extLst>
              <a:ext uri="{FF2B5EF4-FFF2-40B4-BE49-F238E27FC236}">
                <a16:creationId xmlns:a16="http://schemas.microsoft.com/office/drawing/2014/main" id="{10F58780-2664-B67F-1183-CA4CF62AEE44}"/>
              </a:ext>
            </a:extLst>
          </p:cNvPr>
          <p:cNvCxnSpPr>
            <a:cxnSpLocks/>
          </p:cNvCxnSpPr>
          <p:nvPr userDrawn="1"/>
        </p:nvCxnSpPr>
        <p:spPr>
          <a:xfrm>
            <a:off x="6226175"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14FE7C19-AD04-52C6-AFF0-085654A3CE57}"/>
              </a:ext>
            </a:extLst>
          </p:cNvPr>
          <p:cNvSpPr>
            <a:spLocks noGrp="1"/>
          </p:cNvSpPr>
          <p:nvPr>
            <p:ph type="body" sz="quarter" idx="50"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178190599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4 Text Boxes T23V1">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BEDD30B-6079-4803-8942-3840E4083FF6}"/>
              </a:ext>
            </a:extLst>
          </p:cNvPr>
          <p:cNvSpPr/>
          <p:nvPr userDrawn="1"/>
        </p:nvSpPr>
        <p:spPr>
          <a:xfrm>
            <a:off x="587375" y="3926680"/>
            <a:ext cx="5508625" cy="2345533"/>
          </a:xfrm>
          <a:prstGeom prst="rect">
            <a:avLst/>
          </a:prstGeom>
          <a:solidFill>
            <a:schemeClr val="accent6">
              <a:lumMod val="10000"/>
              <a:lumOff val="90000"/>
              <a:alpha val="50000"/>
            </a:schemeClr>
          </a:solidFill>
          <a:ln w="19050">
            <a:solidFill>
              <a:schemeClr val="accent6">
                <a:lumMod val="10000"/>
                <a:lumOff val="90000"/>
              </a:schemeClr>
            </a:solidFill>
          </a:ln>
        </p:spPr>
        <p:txBody>
          <a:bodyPr vert="horz" wrap="square" lIns="91440" tIns="45720" rIns="91440" bIns="45720" rtlCol="0">
            <a:noAutofit/>
          </a:bodyPr>
          <a:lstStyle/>
          <a:p>
            <a:pPr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6" name="Text Placeholder 16">
            <a:extLst>
              <a:ext uri="{FF2B5EF4-FFF2-40B4-BE49-F238E27FC236}">
                <a16:creationId xmlns:a16="http://schemas.microsoft.com/office/drawing/2014/main" id="{99DF22BB-2564-8264-6D62-FB02056703B1}"/>
              </a:ext>
            </a:extLst>
          </p:cNvPr>
          <p:cNvSpPr>
            <a:spLocks noGrp="1"/>
          </p:cNvSpPr>
          <p:nvPr>
            <p:ph type="body" sz="quarter" idx="39"/>
          </p:nvPr>
        </p:nvSpPr>
        <p:spPr>
          <a:xfrm>
            <a:off x="682545" y="4101565"/>
            <a:ext cx="531828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4" name="Text Placeholder 7">
            <a:extLst>
              <a:ext uri="{FF2B5EF4-FFF2-40B4-BE49-F238E27FC236}">
                <a16:creationId xmlns:a16="http://schemas.microsoft.com/office/drawing/2014/main" id="{B2BD439A-677C-AEE4-8E15-00F3F4E92168}"/>
              </a:ext>
            </a:extLst>
          </p:cNvPr>
          <p:cNvSpPr>
            <a:spLocks noGrp="1"/>
          </p:cNvSpPr>
          <p:nvPr>
            <p:ph type="body" sz="quarter" idx="45"/>
          </p:nvPr>
        </p:nvSpPr>
        <p:spPr>
          <a:xfrm>
            <a:off x="682545" y="4535789"/>
            <a:ext cx="5318285" cy="158217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0" name="Rectangle 9">
            <a:extLst>
              <a:ext uri="{FF2B5EF4-FFF2-40B4-BE49-F238E27FC236}">
                <a16:creationId xmlns:a16="http://schemas.microsoft.com/office/drawing/2014/main" id="{4B6FF961-1594-315C-2A0F-1E80E3CAFED5}"/>
              </a:ext>
            </a:extLst>
          </p:cNvPr>
          <p:cNvSpPr/>
          <p:nvPr userDrawn="1"/>
        </p:nvSpPr>
        <p:spPr>
          <a:xfrm>
            <a:off x="6096000" y="3926680"/>
            <a:ext cx="5508625" cy="2347118"/>
          </a:xfrm>
          <a:prstGeom prst="rect">
            <a:avLst/>
          </a:prstGeom>
          <a:noFill/>
          <a:ln w="19050">
            <a:solidFill>
              <a:schemeClr val="accent6">
                <a:lumMod val="10000"/>
                <a:lumOff val="90000"/>
              </a:schemeClr>
            </a:solidFill>
          </a:ln>
        </p:spPr>
        <p:txBody>
          <a:bodyPr vert="horz" wrap="square" lIns="91440" tIns="45720" rIns="91440" bIns="45720" rtlCol="0">
            <a:noAutofit/>
          </a:bodyPr>
          <a:lstStyle/>
          <a:p>
            <a:pPr marL="0" lvl="0" indent="0" algn="ctr">
              <a:lnSpc>
                <a:spcPct val="90000"/>
              </a:lnSpc>
              <a:spcBef>
                <a:spcPts val="1000"/>
              </a:spcBef>
              <a:buFont typeface="Arial" panose="020B0604020202020204" pitchFamily="34" charset="0"/>
              <a:buNone/>
            </a:pPr>
            <a:endParaRPr lang="en-GB" sz="2800">
              <a:solidFill>
                <a:schemeClr val="tx1"/>
              </a:solidFill>
            </a:endParaRPr>
          </a:p>
        </p:txBody>
      </p:sp>
      <p:cxnSp>
        <p:nvCxnSpPr>
          <p:cNvPr id="8" name="Straight Connector 7">
            <a:extLst>
              <a:ext uri="{FF2B5EF4-FFF2-40B4-BE49-F238E27FC236}">
                <a16:creationId xmlns:a16="http://schemas.microsoft.com/office/drawing/2014/main" id="{9223C809-2070-A766-205A-4A5BF0D3BAB0}"/>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16" name="Text Placeholder 16">
            <a:extLst>
              <a:ext uri="{FF2B5EF4-FFF2-40B4-BE49-F238E27FC236}">
                <a16:creationId xmlns:a16="http://schemas.microsoft.com/office/drawing/2014/main" id="{212242E4-A284-B6F1-620C-D6624FB47FAE}"/>
              </a:ext>
            </a:extLst>
          </p:cNvPr>
          <p:cNvSpPr>
            <a:spLocks noGrp="1"/>
          </p:cNvSpPr>
          <p:nvPr>
            <p:ph type="body" sz="quarter" idx="46"/>
          </p:nvPr>
        </p:nvSpPr>
        <p:spPr>
          <a:xfrm>
            <a:off x="6191170" y="4101565"/>
            <a:ext cx="531828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7" name="Text Placeholder 7">
            <a:extLst>
              <a:ext uri="{FF2B5EF4-FFF2-40B4-BE49-F238E27FC236}">
                <a16:creationId xmlns:a16="http://schemas.microsoft.com/office/drawing/2014/main" id="{897E3102-594A-B970-3CD7-5870703D4F13}"/>
              </a:ext>
            </a:extLst>
          </p:cNvPr>
          <p:cNvSpPr>
            <a:spLocks noGrp="1"/>
          </p:cNvSpPr>
          <p:nvPr>
            <p:ph type="body" sz="quarter" idx="47"/>
          </p:nvPr>
        </p:nvSpPr>
        <p:spPr>
          <a:xfrm>
            <a:off x="6191170" y="4535789"/>
            <a:ext cx="5318285" cy="158217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1" name="Rectangle 20">
            <a:extLst>
              <a:ext uri="{FF2B5EF4-FFF2-40B4-BE49-F238E27FC236}">
                <a16:creationId xmlns:a16="http://schemas.microsoft.com/office/drawing/2014/main" id="{CC9CB1C0-2E09-2865-915A-F9829CCF6A28}"/>
              </a:ext>
            </a:extLst>
          </p:cNvPr>
          <p:cNvSpPr>
            <a:spLocks/>
          </p:cNvSpPr>
          <p:nvPr userDrawn="1"/>
        </p:nvSpPr>
        <p:spPr>
          <a:xfrm>
            <a:off x="584200" y="1574800"/>
            <a:ext cx="5508625" cy="2347118"/>
          </a:xfrm>
          <a:prstGeom prst="rect">
            <a:avLst/>
          </a:prstGeom>
          <a:noFill/>
          <a:ln w="19050">
            <a:solidFill>
              <a:schemeClr val="accent6">
                <a:lumMod val="10000"/>
                <a:lumOff val="90000"/>
              </a:schemeClr>
            </a:solidFill>
          </a:ln>
        </p:spPr>
        <p:txBody>
          <a:bodyPr vert="horz" wrap="square" lIns="91440" tIns="45720" rIns="91440" bIns="45720" rtlCol="0">
            <a:noAutofit/>
          </a:bodyPr>
          <a:lstStyle/>
          <a:p>
            <a:pPr marL="0"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19" name="Text Placeholder 16">
            <a:extLst>
              <a:ext uri="{FF2B5EF4-FFF2-40B4-BE49-F238E27FC236}">
                <a16:creationId xmlns:a16="http://schemas.microsoft.com/office/drawing/2014/main" id="{68BD8FDA-1290-F2EB-D080-5838132BD1D2}"/>
              </a:ext>
            </a:extLst>
          </p:cNvPr>
          <p:cNvSpPr>
            <a:spLocks noGrp="1"/>
          </p:cNvSpPr>
          <p:nvPr>
            <p:ph type="body" sz="quarter" idx="48"/>
          </p:nvPr>
        </p:nvSpPr>
        <p:spPr>
          <a:xfrm>
            <a:off x="682545" y="1754447"/>
            <a:ext cx="531828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20" name="Text Placeholder 7">
            <a:extLst>
              <a:ext uri="{FF2B5EF4-FFF2-40B4-BE49-F238E27FC236}">
                <a16:creationId xmlns:a16="http://schemas.microsoft.com/office/drawing/2014/main" id="{F647C5FF-264D-56CD-F3EE-73138A45D3E6}"/>
              </a:ext>
            </a:extLst>
          </p:cNvPr>
          <p:cNvSpPr>
            <a:spLocks noGrp="1"/>
          </p:cNvSpPr>
          <p:nvPr>
            <p:ph type="body" sz="quarter" idx="49"/>
          </p:nvPr>
        </p:nvSpPr>
        <p:spPr>
          <a:xfrm>
            <a:off x="682545" y="2188671"/>
            <a:ext cx="5318285" cy="158217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8" name="Rectangle 17">
            <a:extLst>
              <a:ext uri="{FF2B5EF4-FFF2-40B4-BE49-F238E27FC236}">
                <a16:creationId xmlns:a16="http://schemas.microsoft.com/office/drawing/2014/main" id="{B6132AA9-603E-5AB3-6C41-4F2ED7A89C65}"/>
              </a:ext>
            </a:extLst>
          </p:cNvPr>
          <p:cNvSpPr>
            <a:spLocks/>
          </p:cNvSpPr>
          <p:nvPr userDrawn="1"/>
        </p:nvSpPr>
        <p:spPr>
          <a:xfrm>
            <a:off x="6096000" y="1574800"/>
            <a:ext cx="5508625" cy="2345533"/>
          </a:xfrm>
          <a:prstGeom prst="rect">
            <a:avLst/>
          </a:prstGeom>
          <a:solidFill>
            <a:schemeClr val="accent6">
              <a:lumMod val="10000"/>
              <a:lumOff val="90000"/>
              <a:alpha val="50000"/>
            </a:schemeClr>
          </a:solidFill>
          <a:ln w="19050">
            <a:solidFill>
              <a:schemeClr val="accent6">
                <a:lumMod val="10000"/>
                <a:lumOff val="90000"/>
              </a:schemeClr>
            </a:solidFill>
          </a:ln>
        </p:spPr>
        <p:txBody>
          <a:bodyPr vert="horz" wrap="square" lIns="91440" tIns="45720" rIns="91440" bIns="45720" rtlCol="0">
            <a:noAutofit/>
          </a:bodyPr>
          <a:lstStyle/>
          <a:p>
            <a:pPr lvl="0" indent="0" algn="ctr">
              <a:lnSpc>
                <a:spcPct val="90000"/>
              </a:lnSpc>
              <a:spcBef>
                <a:spcPts val="1000"/>
              </a:spcBef>
              <a:buFont typeface="Arial" panose="020B0604020202020204" pitchFamily="34" charset="0"/>
              <a:buNone/>
            </a:pPr>
            <a:endParaRPr lang="en-GB" sz="2800">
              <a:solidFill>
                <a:schemeClr val="tx1"/>
              </a:solidFill>
            </a:endParaRPr>
          </a:p>
        </p:txBody>
      </p:sp>
      <p:sp>
        <p:nvSpPr>
          <p:cNvPr id="22" name="Text Placeholder 16">
            <a:extLst>
              <a:ext uri="{FF2B5EF4-FFF2-40B4-BE49-F238E27FC236}">
                <a16:creationId xmlns:a16="http://schemas.microsoft.com/office/drawing/2014/main" id="{714705E0-6258-5C93-304D-66FBA5DF238D}"/>
              </a:ext>
            </a:extLst>
          </p:cNvPr>
          <p:cNvSpPr>
            <a:spLocks noGrp="1"/>
          </p:cNvSpPr>
          <p:nvPr>
            <p:ph type="body" sz="quarter" idx="50"/>
          </p:nvPr>
        </p:nvSpPr>
        <p:spPr>
          <a:xfrm>
            <a:off x="6191170" y="1754447"/>
            <a:ext cx="531828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23" name="Text Placeholder 7">
            <a:extLst>
              <a:ext uri="{FF2B5EF4-FFF2-40B4-BE49-F238E27FC236}">
                <a16:creationId xmlns:a16="http://schemas.microsoft.com/office/drawing/2014/main" id="{FBC9DEE4-31C4-E3CC-C641-A92D9CFCA53D}"/>
              </a:ext>
            </a:extLst>
          </p:cNvPr>
          <p:cNvSpPr>
            <a:spLocks noGrp="1"/>
          </p:cNvSpPr>
          <p:nvPr>
            <p:ph type="body" sz="quarter" idx="51"/>
          </p:nvPr>
        </p:nvSpPr>
        <p:spPr>
          <a:xfrm>
            <a:off x="6191170" y="2188671"/>
            <a:ext cx="5318285" cy="158217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 name="Footer Placeholder">
            <a:extLst>
              <a:ext uri="{FF2B5EF4-FFF2-40B4-BE49-F238E27FC236}">
                <a16:creationId xmlns:a16="http://schemas.microsoft.com/office/drawing/2014/main" id="{F182E186-43AB-7FC9-47C5-C3179DCBA7AE}"/>
              </a:ext>
            </a:extLst>
          </p:cNvPr>
          <p:cNvSpPr>
            <a:spLocks noGrp="1"/>
          </p:cNvSpPr>
          <p:nvPr>
            <p:ph type="body" sz="quarter" idx="52"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4111912067"/>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 Text Boxes T23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cxnSp>
        <p:nvCxnSpPr>
          <p:cNvPr id="8" name="Straight Connector 7">
            <a:extLst>
              <a:ext uri="{FF2B5EF4-FFF2-40B4-BE49-F238E27FC236}">
                <a16:creationId xmlns:a16="http://schemas.microsoft.com/office/drawing/2014/main" id="{9223C809-2070-A766-205A-4A5BF0D3BAB0}"/>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19" name="Text Placeholder 16">
            <a:extLst>
              <a:ext uri="{FF2B5EF4-FFF2-40B4-BE49-F238E27FC236}">
                <a16:creationId xmlns:a16="http://schemas.microsoft.com/office/drawing/2014/main" id="{68BD8FDA-1290-F2EB-D080-5838132BD1D2}"/>
              </a:ext>
            </a:extLst>
          </p:cNvPr>
          <p:cNvSpPr>
            <a:spLocks noGrp="1"/>
          </p:cNvSpPr>
          <p:nvPr>
            <p:ph type="body" sz="quarter" idx="48"/>
          </p:nvPr>
        </p:nvSpPr>
        <p:spPr>
          <a:xfrm>
            <a:off x="4333875" y="1754447"/>
            <a:ext cx="727392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20" name="Text Placeholder 7">
            <a:extLst>
              <a:ext uri="{FF2B5EF4-FFF2-40B4-BE49-F238E27FC236}">
                <a16:creationId xmlns:a16="http://schemas.microsoft.com/office/drawing/2014/main" id="{F647C5FF-264D-56CD-F3EE-73138A45D3E6}"/>
              </a:ext>
            </a:extLst>
          </p:cNvPr>
          <p:cNvSpPr>
            <a:spLocks noGrp="1"/>
          </p:cNvSpPr>
          <p:nvPr>
            <p:ph type="body" sz="quarter" idx="49"/>
          </p:nvPr>
        </p:nvSpPr>
        <p:spPr>
          <a:xfrm>
            <a:off x="4333875" y="2188671"/>
            <a:ext cx="7273925" cy="59262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 name="Footer Placeholder">
            <a:extLst>
              <a:ext uri="{FF2B5EF4-FFF2-40B4-BE49-F238E27FC236}">
                <a16:creationId xmlns:a16="http://schemas.microsoft.com/office/drawing/2014/main" id="{F182E186-43AB-7FC9-47C5-C3179DCBA7AE}"/>
              </a:ext>
            </a:extLst>
          </p:cNvPr>
          <p:cNvSpPr>
            <a:spLocks noGrp="1"/>
          </p:cNvSpPr>
          <p:nvPr>
            <p:ph type="body" sz="quarter" idx="52"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
        <p:nvSpPr>
          <p:cNvPr id="4" name="Picture Placeholder 10">
            <a:extLst>
              <a:ext uri="{FF2B5EF4-FFF2-40B4-BE49-F238E27FC236}">
                <a16:creationId xmlns:a16="http://schemas.microsoft.com/office/drawing/2014/main" id="{03AD1825-7887-C39C-740C-1533DFF0DCA4}"/>
              </a:ext>
            </a:extLst>
          </p:cNvPr>
          <p:cNvSpPr>
            <a:spLocks noGrp="1"/>
          </p:cNvSpPr>
          <p:nvPr>
            <p:ph type="pic" sz="quarter" idx="39"/>
          </p:nvPr>
        </p:nvSpPr>
        <p:spPr>
          <a:xfrm>
            <a:off x="587376" y="1754447"/>
            <a:ext cx="3492500" cy="5103552"/>
          </a:xfrm>
          <a:custGeom>
            <a:avLst/>
            <a:gdLst>
              <a:gd name="connsiteX0" fmla="*/ 1730662 w 4505325"/>
              <a:gd name="connsiteY0" fmla="*/ 5842000 h 6857999"/>
              <a:gd name="connsiteX1" fmla="*/ 1712662 w 4505325"/>
              <a:gd name="connsiteY1" fmla="*/ 5860000 h 6857999"/>
              <a:gd name="connsiteX2" fmla="*/ 1730662 w 4505325"/>
              <a:gd name="connsiteY2" fmla="*/ 5878000 h 6857999"/>
              <a:gd name="connsiteX3" fmla="*/ 2774662 w 4505325"/>
              <a:gd name="connsiteY3" fmla="*/ 5878000 h 6857999"/>
              <a:gd name="connsiteX4" fmla="*/ 2792662 w 4505325"/>
              <a:gd name="connsiteY4" fmla="*/ 5860000 h 6857999"/>
              <a:gd name="connsiteX5" fmla="*/ 2774662 w 4505325"/>
              <a:gd name="connsiteY5" fmla="*/ 5842000 h 6857999"/>
              <a:gd name="connsiteX6" fmla="*/ 0 w 4505325"/>
              <a:gd name="connsiteY6" fmla="*/ 0 h 6857999"/>
              <a:gd name="connsiteX7" fmla="*/ 4505325 w 4505325"/>
              <a:gd name="connsiteY7" fmla="*/ 0 h 6857999"/>
              <a:gd name="connsiteX8" fmla="*/ 4505325 w 4505325"/>
              <a:gd name="connsiteY8" fmla="*/ 6857999 h 6857999"/>
              <a:gd name="connsiteX9" fmla="*/ 0 w 4505325"/>
              <a:gd name="connsiteY9"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5325" h="6857999">
                <a:moveTo>
                  <a:pt x="1730662" y="5842000"/>
                </a:moveTo>
                <a:cubicBezTo>
                  <a:pt x="1720721" y="5842000"/>
                  <a:pt x="1712662" y="5850059"/>
                  <a:pt x="1712662" y="5860000"/>
                </a:cubicBezTo>
                <a:cubicBezTo>
                  <a:pt x="1712662" y="5869941"/>
                  <a:pt x="1720721" y="5878000"/>
                  <a:pt x="1730662" y="5878000"/>
                </a:cubicBezTo>
                <a:lnTo>
                  <a:pt x="2774662" y="5878000"/>
                </a:lnTo>
                <a:cubicBezTo>
                  <a:pt x="2784603" y="5878000"/>
                  <a:pt x="2792662" y="5869941"/>
                  <a:pt x="2792662" y="5860000"/>
                </a:cubicBezTo>
                <a:cubicBezTo>
                  <a:pt x="2792662" y="5850059"/>
                  <a:pt x="2784603" y="5842000"/>
                  <a:pt x="2774662" y="5842000"/>
                </a:cubicBezTo>
                <a:close/>
                <a:moveTo>
                  <a:pt x="0" y="0"/>
                </a:moveTo>
                <a:lnTo>
                  <a:pt x="4505325" y="0"/>
                </a:lnTo>
                <a:lnTo>
                  <a:pt x="4505325" y="6857999"/>
                </a:lnTo>
                <a:lnTo>
                  <a:pt x="0" y="6857999"/>
                </a:lnTo>
                <a:close/>
              </a:path>
            </a:pathLst>
          </a:custGeom>
          <a:solidFill>
            <a:schemeClr val="accent6">
              <a:lumMod val="10000"/>
              <a:lumOff val="90000"/>
              <a:alpha val="50000"/>
            </a:schemeClr>
          </a:solidFill>
        </p:spPr>
        <p:txBody>
          <a:bodyPr wrap="square">
            <a:noAutofit/>
          </a:bodyPr>
          <a:lstStyle>
            <a:lvl1pPr marL="0" indent="0" algn="ctr">
              <a:buNone/>
              <a:defRPr>
                <a:solidFill>
                  <a:schemeClr val="tx1"/>
                </a:solidFill>
              </a:defRPr>
            </a:lvl1pPr>
          </a:lstStyle>
          <a:p>
            <a:endParaRPr lang="en-GB" dirty="0"/>
          </a:p>
        </p:txBody>
      </p:sp>
      <p:sp>
        <p:nvSpPr>
          <p:cNvPr id="11" name="Text Placeholder 16">
            <a:extLst>
              <a:ext uri="{FF2B5EF4-FFF2-40B4-BE49-F238E27FC236}">
                <a16:creationId xmlns:a16="http://schemas.microsoft.com/office/drawing/2014/main" id="{F4597C25-6AE9-02E0-08AE-A8F699E59CA7}"/>
              </a:ext>
            </a:extLst>
          </p:cNvPr>
          <p:cNvSpPr>
            <a:spLocks noGrp="1"/>
          </p:cNvSpPr>
          <p:nvPr>
            <p:ph type="body" sz="quarter" idx="53"/>
          </p:nvPr>
        </p:nvSpPr>
        <p:spPr>
          <a:xfrm>
            <a:off x="4333875" y="2918614"/>
            <a:ext cx="727392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2" name="Text Placeholder 7">
            <a:extLst>
              <a:ext uri="{FF2B5EF4-FFF2-40B4-BE49-F238E27FC236}">
                <a16:creationId xmlns:a16="http://schemas.microsoft.com/office/drawing/2014/main" id="{BE09BACE-723B-C936-EEE9-1047F9B48BF6}"/>
              </a:ext>
            </a:extLst>
          </p:cNvPr>
          <p:cNvSpPr>
            <a:spLocks noGrp="1"/>
          </p:cNvSpPr>
          <p:nvPr>
            <p:ph type="body" sz="quarter" idx="54"/>
          </p:nvPr>
        </p:nvSpPr>
        <p:spPr>
          <a:xfrm>
            <a:off x="4333875" y="3352838"/>
            <a:ext cx="7273925" cy="59262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13" name="Text Placeholder 16">
            <a:extLst>
              <a:ext uri="{FF2B5EF4-FFF2-40B4-BE49-F238E27FC236}">
                <a16:creationId xmlns:a16="http://schemas.microsoft.com/office/drawing/2014/main" id="{51000099-37DE-7F27-0EE8-D943CF0E3EA8}"/>
              </a:ext>
            </a:extLst>
          </p:cNvPr>
          <p:cNvSpPr>
            <a:spLocks noGrp="1"/>
          </p:cNvSpPr>
          <p:nvPr>
            <p:ph type="body" sz="quarter" idx="55"/>
          </p:nvPr>
        </p:nvSpPr>
        <p:spPr>
          <a:xfrm>
            <a:off x="4333875" y="4082781"/>
            <a:ext cx="727392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15" name="Text Placeholder 7">
            <a:extLst>
              <a:ext uri="{FF2B5EF4-FFF2-40B4-BE49-F238E27FC236}">
                <a16:creationId xmlns:a16="http://schemas.microsoft.com/office/drawing/2014/main" id="{B8BEA542-1354-72BF-81E7-8B7285344B6C}"/>
              </a:ext>
            </a:extLst>
          </p:cNvPr>
          <p:cNvSpPr>
            <a:spLocks noGrp="1"/>
          </p:cNvSpPr>
          <p:nvPr>
            <p:ph type="body" sz="quarter" idx="56"/>
          </p:nvPr>
        </p:nvSpPr>
        <p:spPr>
          <a:xfrm>
            <a:off x="4333875" y="4517005"/>
            <a:ext cx="7273925" cy="59262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4" name="Text Placeholder 16">
            <a:extLst>
              <a:ext uri="{FF2B5EF4-FFF2-40B4-BE49-F238E27FC236}">
                <a16:creationId xmlns:a16="http://schemas.microsoft.com/office/drawing/2014/main" id="{B5F2CEE2-5B08-8E3C-A29B-2577C2DAFEEA}"/>
              </a:ext>
            </a:extLst>
          </p:cNvPr>
          <p:cNvSpPr>
            <a:spLocks noGrp="1"/>
          </p:cNvSpPr>
          <p:nvPr>
            <p:ph type="body" sz="quarter" idx="57"/>
          </p:nvPr>
        </p:nvSpPr>
        <p:spPr>
          <a:xfrm>
            <a:off x="4333875" y="5246947"/>
            <a:ext cx="7273925" cy="373549"/>
          </a:xfrm>
        </p:spPr>
        <p:txBody>
          <a:bodyPr vert="horz" lIns="91440" tIns="45720" rIns="91440" bIns="45720" rtlCol="0" anchor="ctr">
            <a:noAutofit/>
          </a:bodyPr>
          <a:lstStyle>
            <a:lvl1pPr marL="0" indent="0">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25" name="Text Placeholder 7">
            <a:extLst>
              <a:ext uri="{FF2B5EF4-FFF2-40B4-BE49-F238E27FC236}">
                <a16:creationId xmlns:a16="http://schemas.microsoft.com/office/drawing/2014/main" id="{109FE869-AFDC-DAC5-6720-AA8F436E9E66}"/>
              </a:ext>
            </a:extLst>
          </p:cNvPr>
          <p:cNvSpPr>
            <a:spLocks noGrp="1"/>
          </p:cNvSpPr>
          <p:nvPr>
            <p:ph type="body" sz="quarter" idx="58"/>
          </p:nvPr>
        </p:nvSpPr>
        <p:spPr>
          <a:xfrm>
            <a:off x="4333875" y="5681171"/>
            <a:ext cx="7273925" cy="592629"/>
          </a:xfrm>
        </p:spPr>
        <p:txBody>
          <a:bodyPr anchor="t">
            <a:noAutofit/>
          </a:bodyPr>
          <a:lstStyle>
            <a:lvl1pPr marL="0" indent="0">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Tree>
    <p:extLst>
      <p:ext uri="{BB962C8B-B14F-4D97-AF65-F5344CB8AC3E}">
        <p14:creationId xmlns:p14="http://schemas.microsoft.com/office/powerpoint/2010/main" val="228630810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able with Contents C40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8" name="Text Placeholder 16">
            <a:extLst>
              <a:ext uri="{FF2B5EF4-FFF2-40B4-BE49-F238E27FC236}">
                <a16:creationId xmlns:a16="http://schemas.microsoft.com/office/drawing/2014/main" id="{DC26EF76-37FE-ACC9-88B5-CE8898871085}"/>
              </a:ext>
            </a:extLst>
          </p:cNvPr>
          <p:cNvSpPr>
            <a:spLocks noGrp="1"/>
          </p:cNvSpPr>
          <p:nvPr>
            <p:ph type="body" sz="quarter" idx="14"/>
          </p:nvPr>
        </p:nvSpPr>
        <p:spPr>
          <a:xfrm>
            <a:off x="587375" y="1847965"/>
            <a:ext cx="11017250" cy="809510"/>
          </a:xfrm>
          <a:noFill/>
        </p:spPr>
        <p:txBody>
          <a:bodyPr wrap="square" rtlCol="0">
            <a:noAutofit/>
          </a:bodyPr>
          <a:lstStyle>
            <a:lvl1pPr marL="0" indent="0">
              <a:lnSpc>
                <a:spcPct val="100000"/>
              </a:lnSpc>
              <a:spcBef>
                <a:spcPts val="0"/>
              </a:spcBef>
              <a:buNone/>
              <a:defRPr lang="en-US" sz="1600" dirty="0">
                <a:solidFill>
                  <a:schemeClr val="tx1"/>
                </a:solidFill>
              </a:defRPr>
            </a:lvl1pPr>
          </a:lstStyle>
          <a:p>
            <a:pPr marL="0" lvl="0"/>
            <a:r>
              <a:rPr lang="en-US" dirty="0"/>
              <a:t>Click to edit Master text</a:t>
            </a:r>
          </a:p>
        </p:txBody>
      </p:sp>
      <p:sp>
        <p:nvSpPr>
          <p:cNvPr id="15" name="Table Placeholder 14">
            <a:extLst>
              <a:ext uri="{FF2B5EF4-FFF2-40B4-BE49-F238E27FC236}">
                <a16:creationId xmlns:a16="http://schemas.microsoft.com/office/drawing/2014/main" id="{7DE5DC43-1CA7-CF96-8D04-FDAA199BC416}"/>
              </a:ext>
            </a:extLst>
          </p:cNvPr>
          <p:cNvSpPr>
            <a:spLocks noGrp="1"/>
          </p:cNvSpPr>
          <p:nvPr>
            <p:ph type="tbl" sz="quarter" idx="43"/>
          </p:nvPr>
        </p:nvSpPr>
        <p:spPr>
          <a:xfrm>
            <a:off x="587375" y="2924292"/>
            <a:ext cx="11017250" cy="3349508"/>
          </a:xfrm>
        </p:spPr>
        <p:txBody>
          <a:bodyPr>
            <a:normAutofit/>
          </a:bodyPr>
          <a:lstStyle>
            <a:lvl1pPr marL="0" indent="0" algn="ctr">
              <a:buNone/>
              <a:defRPr sz="2000">
                <a:solidFill>
                  <a:schemeClr val="tx1"/>
                </a:solidFill>
              </a:defRPr>
            </a:lvl1pPr>
          </a:lstStyle>
          <a:p>
            <a:endParaRPr lang="en-GB"/>
          </a:p>
        </p:txBody>
      </p:sp>
      <p:cxnSp>
        <p:nvCxnSpPr>
          <p:cNvPr id="4" name="Straight Connector 3">
            <a:extLst>
              <a:ext uri="{FF2B5EF4-FFF2-40B4-BE49-F238E27FC236}">
                <a16:creationId xmlns:a16="http://schemas.microsoft.com/office/drawing/2014/main" id="{D13F542E-8D0C-F5BE-C0D4-790374F5372F}"/>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A174B392-EA81-E0A1-804C-68EE5F90BE8E}"/>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229442642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 Radial Bars C41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19" name="Picture Placeholder 10">
            <a:extLst>
              <a:ext uri="{FF2B5EF4-FFF2-40B4-BE49-F238E27FC236}">
                <a16:creationId xmlns:a16="http://schemas.microsoft.com/office/drawing/2014/main" id="{E09A29B3-61D5-16D1-0BF9-B9E0707DB858}"/>
              </a:ext>
            </a:extLst>
          </p:cNvPr>
          <p:cNvSpPr>
            <a:spLocks noGrp="1"/>
          </p:cNvSpPr>
          <p:nvPr>
            <p:ph type="pic" sz="quarter" idx="44"/>
          </p:nvPr>
        </p:nvSpPr>
        <p:spPr>
          <a:xfrm>
            <a:off x="845984" y="2269763"/>
            <a:ext cx="2917371" cy="4588237"/>
          </a:xfrm>
          <a:prstGeom prst="rect">
            <a:avLst/>
          </a:prstGeom>
          <a:solidFill>
            <a:schemeClr val="accent6">
              <a:lumMod val="10000"/>
              <a:lumOff val="90000"/>
              <a:alpha val="50000"/>
            </a:schemeClr>
          </a:solidFill>
        </p:spPr>
        <p:txBody>
          <a:bodyPr vert="horz" wrap="square" lIns="91440" tIns="45720" rIns="91440" bIns="45720" rtlCol="0">
            <a:noAutofit/>
          </a:bodyPr>
          <a:lstStyle>
            <a:lvl1pPr>
              <a:defRPr lang="en-GB" dirty="0">
                <a:solidFill>
                  <a:schemeClr val="tx1"/>
                </a:solidFill>
              </a:defRPr>
            </a:lvl1pPr>
          </a:lstStyle>
          <a:p>
            <a:pPr marL="0" lvl="0" indent="0" algn="ctr">
              <a:buNone/>
            </a:pPr>
            <a:endParaRPr lang="en-GB" dirty="0"/>
          </a:p>
        </p:txBody>
      </p:sp>
      <p:sp>
        <p:nvSpPr>
          <p:cNvPr id="17" name="Oval 16">
            <a:extLst>
              <a:ext uri="{FF2B5EF4-FFF2-40B4-BE49-F238E27FC236}">
                <a16:creationId xmlns:a16="http://schemas.microsoft.com/office/drawing/2014/main" id="{3F2F0C51-E670-1F91-C62A-ED3BD87297E0}"/>
              </a:ext>
            </a:extLst>
          </p:cNvPr>
          <p:cNvSpPr/>
          <p:nvPr userDrawn="1"/>
        </p:nvSpPr>
        <p:spPr>
          <a:xfrm>
            <a:off x="5360521" y="2269763"/>
            <a:ext cx="1269190" cy="1269190"/>
          </a:xfrm>
          <a:prstGeom prst="ellipse">
            <a:avLst/>
          </a:prstGeom>
          <a:noFill/>
          <a:ln w="76200">
            <a:solidFill>
              <a:schemeClr val="accent2">
                <a:alpha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18" name="Text Placeholder 14">
            <a:extLst>
              <a:ext uri="{FF2B5EF4-FFF2-40B4-BE49-F238E27FC236}">
                <a16:creationId xmlns:a16="http://schemas.microsoft.com/office/drawing/2014/main" id="{67114C9C-296B-615F-1028-DD93C15C3D72}"/>
              </a:ext>
            </a:extLst>
          </p:cNvPr>
          <p:cNvSpPr>
            <a:spLocks noGrp="1"/>
          </p:cNvSpPr>
          <p:nvPr>
            <p:ph type="body" sz="quarter" idx="49" hasCustomPrompt="1"/>
          </p:nvPr>
        </p:nvSpPr>
        <p:spPr>
          <a:xfrm>
            <a:off x="5360521"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dirty="0"/>
              <a:t> </a:t>
            </a:r>
            <a:endParaRPr lang="en-GB" dirty="0"/>
          </a:p>
        </p:txBody>
      </p:sp>
      <p:sp>
        <p:nvSpPr>
          <p:cNvPr id="21" name="Text Placeholder 6">
            <a:extLst>
              <a:ext uri="{FF2B5EF4-FFF2-40B4-BE49-F238E27FC236}">
                <a16:creationId xmlns:a16="http://schemas.microsoft.com/office/drawing/2014/main" id="{81325382-8B33-98CC-3D35-E33007947824}"/>
              </a:ext>
            </a:extLst>
          </p:cNvPr>
          <p:cNvSpPr>
            <a:spLocks noGrp="1"/>
          </p:cNvSpPr>
          <p:nvPr>
            <p:ph type="body" sz="quarter" idx="50" hasCustomPrompt="1"/>
          </p:nvPr>
        </p:nvSpPr>
        <p:spPr>
          <a:xfrm>
            <a:off x="5489797" y="2609036"/>
            <a:ext cx="1010638" cy="610146"/>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n-lt"/>
                <a:cs typeface="Poppins" panose="00000500000000000000" pitchFamily="2" charset="0"/>
              </a:defRPr>
            </a:lvl1pPr>
          </a:lstStyle>
          <a:p>
            <a:pPr lvl="0"/>
            <a:r>
              <a:rPr lang="en-US" dirty="0"/>
              <a:t>xx%</a:t>
            </a:r>
          </a:p>
        </p:txBody>
      </p:sp>
      <p:sp>
        <p:nvSpPr>
          <p:cNvPr id="22" name="Text Placeholder 16">
            <a:extLst>
              <a:ext uri="{FF2B5EF4-FFF2-40B4-BE49-F238E27FC236}">
                <a16:creationId xmlns:a16="http://schemas.microsoft.com/office/drawing/2014/main" id="{98644FAD-9C15-B551-9F3D-EB9DD8E443AF}"/>
              </a:ext>
            </a:extLst>
          </p:cNvPr>
          <p:cNvSpPr>
            <a:spLocks noGrp="1"/>
          </p:cNvSpPr>
          <p:nvPr>
            <p:ph type="body" sz="quarter" idx="51"/>
          </p:nvPr>
        </p:nvSpPr>
        <p:spPr>
          <a:xfrm>
            <a:off x="4389284" y="3686176"/>
            <a:ext cx="3211666" cy="565600"/>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23" name="Text Placeholder 7">
            <a:extLst>
              <a:ext uri="{FF2B5EF4-FFF2-40B4-BE49-F238E27FC236}">
                <a16:creationId xmlns:a16="http://schemas.microsoft.com/office/drawing/2014/main" id="{05C7441B-A68D-48ED-3BAD-EB7439457E25}"/>
              </a:ext>
            </a:extLst>
          </p:cNvPr>
          <p:cNvSpPr>
            <a:spLocks noGrp="1"/>
          </p:cNvSpPr>
          <p:nvPr>
            <p:ph type="body" sz="quarter" idx="47"/>
          </p:nvPr>
        </p:nvSpPr>
        <p:spPr>
          <a:xfrm>
            <a:off x="4389284" y="4312450"/>
            <a:ext cx="3211666" cy="1961349"/>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9" name="Oval 28">
            <a:extLst>
              <a:ext uri="{FF2B5EF4-FFF2-40B4-BE49-F238E27FC236}">
                <a16:creationId xmlns:a16="http://schemas.microsoft.com/office/drawing/2014/main" id="{7D0765AC-3885-9699-5BA2-19735D8C0571}"/>
              </a:ext>
            </a:extLst>
          </p:cNvPr>
          <p:cNvSpPr/>
          <p:nvPr userDrawn="1"/>
        </p:nvSpPr>
        <p:spPr>
          <a:xfrm>
            <a:off x="9364196" y="2269763"/>
            <a:ext cx="1269190" cy="1269190"/>
          </a:xfrm>
          <a:prstGeom prst="ellipse">
            <a:avLst/>
          </a:prstGeom>
          <a:noFill/>
          <a:ln w="76200">
            <a:solidFill>
              <a:schemeClr val="accent2">
                <a:alpha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30" name="Text Placeholder 14">
            <a:extLst>
              <a:ext uri="{FF2B5EF4-FFF2-40B4-BE49-F238E27FC236}">
                <a16:creationId xmlns:a16="http://schemas.microsoft.com/office/drawing/2014/main" id="{3A6676EB-1BB7-9912-429E-F76BCA3BC7C2}"/>
              </a:ext>
            </a:extLst>
          </p:cNvPr>
          <p:cNvSpPr>
            <a:spLocks noGrp="1"/>
          </p:cNvSpPr>
          <p:nvPr>
            <p:ph type="body" sz="quarter" idx="52" hasCustomPrompt="1"/>
          </p:nvPr>
        </p:nvSpPr>
        <p:spPr>
          <a:xfrm>
            <a:off x="9364196"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dirty="0"/>
              <a:t> </a:t>
            </a:r>
            <a:endParaRPr lang="en-GB" dirty="0"/>
          </a:p>
        </p:txBody>
      </p:sp>
      <p:sp>
        <p:nvSpPr>
          <p:cNvPr id="31" name="Text Placeholder 6">
            <a:extLst>
              <a:ext uri="{FF2B5EF4-FFF2-40B4-BE49-F238E27FC236}">
                <a16:creationId xmlns:a16="http://schemas.microsoft.com/office/drawing/2014/main" id="{44911BE1-975B-DE4D-4639-1EA5C6E5F3E3}"/>
              </a:ext>
            </a:extLst>
          </p:cNvPr>
          <p:cNvSpPr>
            <a:spLocks noGrp="1"/>
          </p:cNvSpPr>
          <p:nvPr>
            <p:ph type="body" sz="quarter" idx="53" hasCustomPrompt="1"/>
          </p:nvPr>
        </p:nvSpPr>
        <p:spPr>
          <a:xfrm>
            <a:off x="9493472" y="2609036"/>
            <a:ext cx="1010638" cy="610146"/>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n-lt"/>
                <a:cs typeface="Poppins" panose="00000500000000000000" pitchFamily="2" charset="0"/>
              </a:defRPr>
            </a:lvl1pPr>
          </a:lstStyle>
          <a:p>
            <a:pPr lvl="0"/>
            <a:r>
              <a:rPr lang="en-US" dirty="0"/>
              <a:t>xx%</a:t>
            </a:r>
          </a:p>
        </p:txBody>
      </p:sp>
      <p:sp>
        <p:nvSpPr>
          <p:cNvPr id="36" name="Text Placeholder 16">
            <a:extLst>
              <a:ext uri="{FF2B5EF4-FFF2-40B4-BE49-F238E27FC236}">
                <a16:creationId xmlns:a16="http://schemas.microsoft.com/office/drawing/2014/main" id="{8907A795-1A11-24BE-0143-DC7B8ABFC844}"/>
              </a:ext>
            </a:extLst>
          </p:cNvPr>
          <p:cNvSpPr>
            <a:spLocks noGrp="1"/>
          </p:cNvSpPr>
          <p:nvPr>
            <p:ph type="body" sz="quarter" idx="54"/>
          </p:nvPr>
        </p:nvSpPr>
        <p:spPr>
          <a:xfrm>
            <a:off x="8392959" y="3686176"/>
            <a:ext cx="3211666" cy="565600"/>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9" name="Text Placeholder 7">
            <a:extLst>
              <a:ext uri="{FF2B5EF4-FFF2-40B4-BE49-F238E27FC236}">
                <a16:creationId xmlns:a16="http://schemas.microsoft.com/office/drawing/2014/main" id="{97F034C7-943C-442A-1EA5-F4A7C3B7F9BE}"/>
              </a:ext>
            </a:extLst>
          </p:cNvPr>
          <p:cNvSpPr>
            <a:spLocks noGrp="1"/>
          </p:cNvSpPr>
          <p:nvPr>
            <p:ph type="body" sz="quarter" idx="55"/>
          </p:nvPr>
        </p:nvSpPr>
        <p:spPr>
          <a:xfrm>
            <a:off x="8392959" y="4312450"/>
            <a:ext cx="3211666" cy="1961349"/>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3" name="Straight Connector 2">
            <a:extLst>
              <a:ext uri="{FF2B5EF4-FFF2-40B4-BE49-F238E27FC236}">
                <a16:creationId xmlns:a16="http://schemas.microsoft.com/office/drawing/2014/main" id="{DB5743CD-5F27-45DC-86AF-ADCA3A5683E2}"/>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4" name="Footer Placeholder">
            <a:extLst>
              <a:ext uri="{FF2B5EF4-FFF2-40B4-BE49-F238E27FC236}">
                <a16:creationId xmlns:a16="http://schemas.microsoft.com/office/drawing/2014/main" id="{EF1D2B8B-AFC9-6E10-691D-96692433E375}"/>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82470520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3 Radial Bars C42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29" name="Oval 28">
            <a:extLst>
              <a:ext uri="{FF2B5EF4-FFF2-40B4-BE49-F238E27FC236}">
                <a16:creationId xmlns:a16="http://schemas.microsoft.com/office/drawing/2014/main" id="{8D0E21EA-C846-3EC5-A854-0E6FF7297DA0}"/>
              </a:ext>
            </a:extLst>
          </p:cNvPr>
          <p:cNvSpPr/>
          <p:nvPr userDrawn="1"/>
        </p:nvSpPr>
        <p:spPr>
          <a:xfrm>
            <a:off x="9364196" y="2269763"/>
            <a:ext cx="1269190" cy="1269190"/>
          </a:xfrm>
          <a:prstGeom prst="ellipse">
            <a:avLst/>
          </a:prstGeom>
          <a:noFill/>
          <a:ln w="76200">
            <a:solidFill>
              <a:schemeClr val="accent2">
                <a:alpha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30" name="Text Placeholder 14">
            <a:extLst>
              <a:ext uri="{FF2B5EF4-FFF2-40B4-BE49-F238E27FC236}">
                <a16:creationId xmlns:a16="http://schemas.microsoft.com/office/drawing/2014/main" id="{B2D18DAB-1520-2785-72DF-782AEC071C0D}"/>
              </a:ext>
            </a:extLst>
          </p:cNvPr>
          <p:cNvSpPr>
            <a:spLocks noGrp="1"/>
          </p:cNvSpPr>
          <p:nvPr>
            <p:ph type="body" sz="quarter" idx="52" hasCustomPrompt="1"/>
          </p:nvPr>
        </p:nvSpPr>
        <p:spPr>
          <a:xfrm>
            <a:off x="9364196"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dirty="0"/>
              <a:t> </a:t>
            </a:r>
            <a:endParaRPr lang="en-GB" dirty="0"/>
          </a:p>
        </p:txBody>
      </p:sp>
      <p:sp>
        <p:nvSpPr>
          <p:cNvPr id="31" name="Text Placeholder 6">
            <a:extLst>
              <a:ext uri="{FF2B5EF4-FFF2-40B4-BE49-F238E27FC236}">
                <a16:creationId xmlns:a16="http://schemas.microsoft.com/office/drawing/2014/main" id="{1EA9872B-48C6-602F-4061-B29B2A3A58E4}"/>
              </a:ext>
            </a:extLst>
          </p:cNvPr>
          <p:cNvSpPr>
            <a:spLocks noGrp="1"/>
          </p:cNvSpPr>
          <p:nvPr>
            <p:ph type="body" sz="quarter" idx="53" hasCustomPrompt="1"/>
          </p:nvPr>
        </p:nvSpPr>
        <p:spPr>
          <a:xfrm>
            <a:off x="9493472" y="2609036"/>
            <a:ext cx="1010638" cy="610146"/>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n-lt"/>
                <a:cs typeface="Poppins" panose="00000500000000000000" pitchFamily="2" charset="0"/>
              </a:defRPr>
            </a:lvl1pPr>
          </a:lstStyle>
          <a:p>
            <a:pPr lvl="0"/>
            <a:r>
              <a:rPr lang="en-US" dirty="0"/>
              <a:t>xx%</a:t>
            </a:r>
          </a:p>
        </p:txBody>
      </p:sp>
      <p:sp>
        <p:nvSpPr>
          <p:cNvPr id="32" name="Text Placeholder 16">
            <a:extLst>
              <a:ext uri="{FF2B5EF4-FFF2-40B4-BE49-F238E27FC236}">
                <a16:creationId xmlns:a16="http://schemas.microsoft.com/office/drawing/2014/main" id="{6100F140-DCC0-42E6-1914-0E256B6F6B12}"/>
              </a:ext>
            </a:extLst>
          </p:cNvPr>
          <p:cNvSpPr>
            <a:spLocks noGrp="1"/>
          </p:cNvSpPr>
          <p:nvPr>
            <p:ph type="body" sz="quarter" idx="54"/>
          </p:nvPr>
        </p:nvSpPr>
        <p:spPr>
          <a:xfrm>
            <a:off x="8392959" y="3686176"/>
            <a:ext cx="3211666" cy="565600"/>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3" name="Text Placeholder 7">
            <a:extLst>
              <a:ext uri="{FF2B5EF4-FFF2-40B4-BE49-F238E27FC236}">
                <a16:creationId xmlns:a16="http://schemas.microsoft.com/office/drawing/2014/main" id="{82FD0D77-8610-C928-51EE-D40C2CADE925}"/>
              </a:ext>
            </a:extLst>
          </p:cNvPr>
          <p:cNvSpPr>
            <a:spLocks noGrp="1"/>
          </p:cNvSpPr>
          <p:nvPr>
            <p:ph type="body" sz="quarter" idx="55"/>
          </p:nvPr>
        </p:nvSpPr>
        <p:spPr>
          <a:xfrm>
            <a:off x="8392959" y="4312450"/>
            <a:ext cx="3211666" cy="1961349"/>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4" name="Oval 33">
            <a:extLst>
              <a:ext uri="{FF2B5EF4-FFF2-40B4-BE49-F238E27FC236}">
                <a16:creationId xmlns:a16="http://schemas.microsoft.com/office/drawing/2014/main" id="{0EF12330-9EAF-51DF-DA58-E72E68E34F72}"/>
              </a:ext>
            </a:extLst>
          </p:cNvPr>
          <p:cNvSpPr/>
          <p:nvPr userDrawn="1"/>
        </p:nvSpPr>
        <p:spPr>
          <a:xfrm>
            <a:off x="5461404" y="2269763"/>
            <a:ext cx="1269190" cy="1269190"/>
          </a:xfrm>
          <a:prstGeom prst="ellipse">
            <a:avLst/>
          </a:prstGeom>
          <a:noFill/>
          <a:ln w="76200">
            <a:solidFill>
              <a:schemeClr val="accent2">
                <a:alpha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35" name="Text Placeholder 14">
            <a:extLst>
              <a:ext uri="{FF2B5EF4-FFF2-40B4-BE49-F238E27FC236}">
                <a16:creationId xmlns:a16="http://schemas.microsoft.com/office/drawing/2014/main" id="{CDF530BD-0A99-B917-9322-F085C7665FE1}"/>
              </a:ext>
            </a:extLst>
          </p:cNvPr>
          <p:cNvSpPr>
            <a:spLocks noGrp="1"/>
          </p:cNvSpPr>
          <p:nvPr>
            <p:ph type="body" sz="quarter" idx="56" hasCustomPrompt="1"/>
          </p:nvPr>
        </p:nvSpPr>
        <p:spPr>
          <a:xfrm>
            <a:off x="5461404"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dirty="0"/>
              <a:t> </a:t>
            </a:r>
            <a:endParaRPr lang="en-GB" dirty="0"/>
          </a:p>
        </p:txBody>
      </p:sp>
      <p:sp>
        <p:nvSpPr>
          <p:cNvPr id="36" name="Text Placeholder 6">
            <a:extLst>
              <a:ext uri="{FF2B5EF4-FFF2-40B4-BE49-F238E27FC236}">
                <a16:creationId xmlns:a16="http://schemas.microsoft.com/office/drawing/2014/main" id="{4085055B-CD10-38FF-9EF4-49A3FC3781AF}"/>
              </a:ext>
            </a:extLst>
          </p:cNvPr>
          <p:cNvSpPr>
            <a:spLocks noGrp="1"/>
          </p:cNvSpPr>
          <p:nvPr>
            <p:ph type="body" sz="quarter" idx="57" hasCustomPrompt="1"/>
          </p:nvPr>
        </p:nvSpPr>
        <p:spPr>
          <a:xfrm>
            <a:off x="5590680" y="2609036"/>
            <a:ext cx="1010638" cy="610146"/>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n-lt"/>
                <a:cs typeface="Poppins" panose="00000500000000000000" pitchFamily="2" charset="0"/>
              </a:defRPr>
            </a:lvl1pPr>
          </a:lstStyle>
          <a:p>
            <a:pPr lvl="0"/>
            <a:r>
              <a:rPr lang="en-US" dirty="0"/>
              <a:t>xx%</a:t>
            </a:r>
          </a:p>
        </p:txBody>
      </p:sp>
      <p:sp>
        <p:nvSpPr>
          <p:cNvPr id="37" name="Text Placeholder 16">
            <a:extLst>
              <a:ext uri="{FF2B5EF4-FFF2-40B4-BE49-F238E27FC236}">
                <a16:creationId xmlns:a16="http://schemas.microsoft.com/office/drawing/2014/main" id="{A3BF3711-EF57-6468-8076-8901705B66FE}"/>
              </a:ext>
            </a:extLst>
          </p:cNvPr>
          <p:cNvSpPr>
            <a:spLocks noGrp="1"/>
          </p:cNvSpPr>
          <p:nvPr>
            <p:ph type="body" sz="quarter" idx="58"/>
          </p:nvPr>
        </p:nvSpPr>
        <p:spPr>
          <a:xfrm>
            <a:off x="4490167" y="3686176"/>
            <a:ext cx="3211666" cy="565600"/>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8" name="Text Placeholder 7">
            <a:extLst>
              <a:ext uri="{FF2B5EF4-FFF2-40B4-BE49-F238E27FC236}">
                <a16:creationId xmlns:a16="http://schemas.microsoft.com/office/drawing/2014/main" id="{21A294CA-0AA7-6680-E739-DBB368C8457F}"/>
              </a:ext>
            </a:extLst>
          </p:cNvPr>
          <p:cNvSpPr>
            <a:spLocks noGrp="1"/>
          </p:cNvSpPr>
          <p:nvPr>
            <p:ph type="body" sz="quarter" idx="59"/>
          </p:nvPr>
        </p:nvSpPr>
        <p:spPr>
          <a:xfrm>
            <a:off x="4490167" y="4312450"/>
            <a:ext cx="3211666" cy="1961349"/>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9" name="Oval 38">
            <a:extLst>
              <a:ext uri="{FF2B5EF4-FFF2-40B4-BE49-F238E27FC236}">
                <a16:creationId xmlns:a16="http://schemas.microsoft.com/office/drawing/2014/main" id="{279A62E5-2E92-763E-1759-AF8E279FF0F4}"/>
              </a:ext>
            </a:extLst>
          </p:cNvPr>
          <p:cNvSpPr/>
          <p:nvPr userDrawn="1"/>
        </p:nvSpPr>
        <p:spPr>
          <a:xfrm>
            <a:off x="1558612" y="2269763"/>
            <a:ext cx="1269190" cy="1269190"/>
          </a:xfrm>
          <a:prstGeom prst="ellipse">
            <a:avLst/>
          </a:prstGeom>
          <a:noFill/>
          <a:ln w="76200">
            <a:solidFill>
              <a:schemeClr val="accent2">
                <a:alpha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40" name="Text Placeholder 14">
            <a:extLst>
              <a:ext uri="{FF2B5EF4-FFF2-40B4-BE49-F238E27FC236}">
                <a16:creationId xmlns:a16="http://schemas.microsoft.com/office/drawing/2014/main" id="{B0243CCB-5832-34D3-3E2E-D507CF4238AB}"/>
              </a:ext>
            </a:extLst>
          </p:cNvPr>
          <p:cNvSpPr>
            <a:spLocks noGrp="1"/>
          </p:cNvSpPr>
          <p:nvPr>
            <p:ph type="body" sz="quarter" idx="60" hasCustomPrompt="1"/>
          </p:nvPr>
        </p:nvSpPr>
        <p:spPr>
          <a:xfrm>
            <a:off x="1558612"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dirty="0"/>
              <a:t> </a:t>
            </a:r>
            <a:endParaRPr lang="en-GB" dirty="0"/>
          </a:p>
        </p:txBody>
      </p:sp>
      <p:sp>
        <p:nvSpPr>
          <p:cNvPr id="41" name="Text Placeholder 6">
            <a:extLst>
              <a:ext uri="{FF2B5EF4-FFF2-40B4-BE49-F238E27FC236}">
                <a16:creationId xmlns:a16="http://schemas.microsoft.com/office/drawing/2014/main" id="{5E4B087B-F909-F736-7F77-C6BE70487A20}"/>
              </a:ext>
            </a:extLst>
          </p:cNvPr>
          <p:cNvSpPr>
            <a:spLocks noGrp="1"/>
          </p:cNvSpPr>
          <p:nvPr>
            <p:ph type="body" sz="quarter" idx="61" hasCustomPrompt="1"/>
          </p:nvPr>
        </p:nvSpPr>
        <p:spPr>
          <a:xfrm>
            <a:off x="1687888" y="2609036"/>
            <a:ext cx="1010638" cy="610146"/>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n-lt"/>
                <a:cs typeface="Poppins" panose="00000500000000000000" pitchFamily="2" charset="0"/>
              </a:defRPr>
            </a:lvl1pPr>
          </a:lstStyle>
          <a:p>
            <a:pPr lvl="0"/>
            <a:r>
              <a:rPr lang="en-US" dirty="0"/>
              <a:t>xx%</a:t>
            </a:r>
          </a:p>
        </p:txBody>
      </p:sp>
      <p:sp>
        <p:nvSpPr>
          <p:cNvPr id="42" name="Text Placeholder 16">
            <a:extLst>
              <a:ext uri="{FF2B5EF4-FFF2-40B4-BE49-F238E27FC236}">
                <a16:creationId xmlns:a16="http://schemas.microsoft.com/office/drawing/2014/main" id="{CD45253C-F2FC-DD56-8EA9-2A2427317C42}"/>
              </a:ext>
            </a:extLst>
          </p:cNvPr>
          <p:cNvSpPr>
            <a:spLocks noGrp="1"/>
          </p:cNvSpPr>
          <p:nvPr>
            <p:ph type="body" sz="quarter" idx="62"/>
          </p:nvPr>
        </p:nvSpPr>
        <p:spPr>
          <a:xfrm>
            <a:off x="587375" y="3686176"/>
            <a:ext cx="3211666" cy="565600"/>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43" name="Text Placeholder 7">
            <a:extLst>
              <a:ext uri="{FF2B5EF4-FFF2-40B4-BE49-F238E27FC236}">
                <a16:creationId xmlns:a16="http://schemas.microsoft.com/office/drawing/2014/main" id="{E239A835-217B-35FC-E93A-80BBD3091DEC}"/>
              </a:ext>
            </a:extLst>
          </p:cNvPr>
          <p:cNvSpPr>
            <a:spLocks noGrp="1"/>
          </p:cNvSpPr>
          <p:nvPr>
            <p:ph type="body" sz="quarter" idx="63"/>
          </p:nvPr>
        </p:nvSpPr>
        <p:spPr>
          <a:xfrm>
            <a:off x="587375" y="4312450"/>
            <a:ext cx="3211666" cy="1961349"/>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3" name="Straight Connector 2">
            <a:extLst>
              <a:ext uri="{FF2B5EF4-FFF2-40B4-BE49-F238E27FC236}">
                <a16:creationId xmlns:a16="http://schemas.microsoft.com/office/drawing/2014/main" id="{D2B4FDA9-8BE3-7545-A89C-EB57C96C3CAB}"/>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4" name="Footer Placeholder">
            <a:extLst>
              <a:ext uri="{FF2B5EF4-FFF2-40B4-BE49-F238E27FC236}">
                <a16:creationId xmlns:a16="http://schemas.microsoft.com/office/drawing/2014/main" id="{72296135-C8F3-5119-E8C8-294EDCD1B98F}"/>
              </a:ext>
            </a:extLst>
          </p:cNvPr>
          <p:cNvSpPr>
            <a:spLocks noGrp="1"/>
          </p:cNvSpPr>
          <p:nvPr>
            <p:ph type="body" sz="quarter" idx="4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815394939"/>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4 Radial Bars C43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E92B-FE67-1F3D-DCA0-195195A4AB6A}"/>
              </a:ext>
            </a:extLst>
          </p:cNvPr>
          <p:cNvSpPr>
            <a:spLocks noGrp="1"/>
          </p:cNvSpPr>
          <p:nvPr>
            <p:ph type="title"/>
          </p:nvPr>
        </p:nvSpPr>
        <p:spPr>
          <a:xfrm>
            <a:off x="587375" y="851018"/>
            <a:ext cx="11020425" cy="730130"/>
          </a:xfrm>
        </p:spPr>
        <p:txBody>
          <a:bodyPr anchor="t">
            <a:noAutofit/>
          </a:bodyPr>
          <a:lstStyle>
            <a:lvl1pPr algn="l">
              <a:defRPr sz="4400">
                <a:solidFill>
                  <a:schemeClr val="tx1"/>
                </a:solidFill>
                <a:latin typeface="+mj-lt"/>
                <a:cs typeface="Poppins" pitchFamily="2" charset="77"/>
              </a:defRPr>
            </a:lvl1pPr>
          </a:lstStyle>
          <a:p>
            <a:r>
              <a:rPr lang="en-US" dirty="0"/>
              <a:t>Click to edit Master title style</a:t>
            </a:r>
          </a:p>
        </p:txBody>
      </p:sp>
      <p:sp>
        <p:nvSpPr>
          <p:cNvPr id="46" name="Slide Number Placeholder 45">
            <a:extLst>
              <a:ext uri="{FF2B5EF4-FFF2-40B4-BE49-F238E27FC236}">
                <a16:creationId xmlns:a16="http://schemas.microsoft.com/office/drawing/2014/main" id="{E8756B57-F17C-037B-F4FF-ED5DBEF48FC0}"/>
              </a:ext>
            </a:extLst>
          </p:cNvPr>
          <p:cNvSpPr>
            <a:spLocks noGrp="1"/>
          </p:cNvSpPr>
          <p:nvPr>
            <p:ph type="sldNum" sz="quarter" idx="37"/>
          </p:nvPr>
        </p:nvSpPr>
        <p:spPr>
          <a:xfrm>
            <a:off x="11144250" y="6356350"/>
            <a:ext cx="463550" cy="365125"/>
          </a:xfrm>
        </p:spPr>
        <p:txBody>
          <a:bodyPr/>
          <a:lstStyle>
            <a:lvl1pPr algn="ctr">
              <a:defRPr>
                <a:solidFill>
                  <a:schemeClr val="tx1"/>
                </a:solidFill>
              </a:defRPr>
            </a:lvl1pPr>
          </a:lstStyle>
          <a:p>
            <a:fld id="{7A9709E4-652E-524A-8D35-CF602AA44AAA}" type="slidenum">
              <a:rPr lang="en-US" smtClean="0"/>
              <a:pPr/>
              <a:t>‹#›</a:t>
            </a:fld>
            <a:endParaRPr lang="en-US"/>
          </a:p>
        </p:txBody>
      </p:sp>
      <p:sp>
        <p:nvSpPr>
          <p:cNvPr id="7" name="Oval 6">
            <a:extLst>
              <a:ext uri="{FF2B5EF4-FFF2-40B4-BE49-F238E27FC236}">
                <a16:creationId xmlns:a16="http://schemas.microsoft.com/office/drawing/2014/main" id="{A15CD821-8E7A-EE91-F737-5CAEB1A33D48}"/>
              </a:ext>
            </a:extLst>
          </p:cNvPr>
          <p:cNvSpPr/>
          <p:nvPr userDrawn="1"/>
        </p:nvSpPr>
        <p:spPr>
          <a:xfrm>
            <a:off x="1178330" y="2269763"/>
            <a:ext cx="1269190" cy="1269190"/>
          </a:xfrm>
          <a:prstGeom prst="ellipse">
            <a:avLst/>
          </a:prstGeom>
          <a:noFill/>
          <a:ln w="76200">
            <a:solidFill>
              <a:schemeClr val="accent2">
                <a:alpha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8" name="Text Placeholder 14">
            <a:extLst>
              <a:ext uri="{FF2B5EF4-FFF2-40B4-BE49-F238E27FC236}">
                <a16:creationId xmlns:a16="http://schemas.microsoft.com/office/drawing/2014/main" id="{270ADE74-670B-0B2C-8CF0-83963A7996C4}"/>
              </a:ext>
            </a:extLst>
          </p:cNvPr>
          <p:cNvSpPr>
            <a:spLocks noGrp="1"/>
          </p:cNvSpPr>
          <p:nvPr>
            <p:ph type="body" sz="quarter" idx="49" hasCustomPrompt="1"/>
          </p:nvPr>
        </p:nvSpPr>
        <p:spPr>
          <a:xfrm>
            <a:off x="1178330"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dirty="0"/>
              <a:t> </a:t>
            </a:r>
            <a:endParaRPr lang="en-GB" dirty="0"/>
          </a:p>
        </p:txBody>
      </p:sp>
      <p:sp>
        <p:nvSpPr>
          <p:cNvPr id="9" name="Text Placeholder 6">
            <a:extLst>
              <a:ext uri="{FF2B5EF4-FFF2-40B4-BE49-F238E27FC236}">
                <a16:creationId xmlns:a16="http://schemas.microsoft.com/office/drawing/2014/main" id="{B9F45A40-EEE2-C7A3-5619-3607FFCDFA78}"/>
              </a:ext>
            </a:extLst>
          </p:cNvPr>
          <p:cNvSpPr>
            <a:spLocks noGrp="1"/>
          </p:cNvSpPr>
          <p:nvPr>
            <p:ph type="body" sz="quarter" idx="50" hasCustomPrompt="1"/>
          </p:nvPr>
        </p:nvSpPr>
        <p:spPr>
          <a:xfrm>
            <a:off x="1307606" y="2609036"/>
            <a:ext cx="1010638" cy="610146"/>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n-lt"/>
                <a:cs typeface="Poppins" panose="00000500000000000000" pitchFamily="2" charset="0"/>
              </a:defRPr>
            </a:lvl1pPr>
          </a:lstStyle>
          <a:p>
            <a:pPr lvl="0"/>
            <a:r>
              <a:rPr lang="en-US" dirty="0"/>
              <a:t>xx%</a:t>
            </a:r>
          </a:p>
        </p:txBody>
      </p:sp>
      <p:sp>
        <p:nvSpPr>
          <p:cNvPr id="10" name="Text Placeholder 16">
            <a:extLst>
              <a:ext uri="{FF2B5EF4-FFF2-40B4-BE49-F238E27FC236}">
                <a16:creationId xmlns:a16="http://schemas.microsoft.com/office/drawing/2014/main" id="{64080DD2-D158-9280-54C4-DF4C41192CD7}"/>
              </a:ext>
            </a:extLst>
          </p:cNvPr>
          <p:cNvSpPr>
            <a:spLocks noGrp="1"/>
          </p:cNvSpPr>
          <p:nvPr>
            <p:ph type="body" sz="quarter" idx="51"/>
          </p:nvPr>
        </p:nvSpPr>
        <p:spPr>
          <a:xfrm>
            <a:off x="587376" y="3686176"/>
            <a:ext cx="2451099" cy="565600"/>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6" name="Text Placeholder 7">
            <a:extLst>
              <a:ext uri="{FF2B5EF4-FFF2-40B4-BE49-F238E27FC236}">
                <a16:creationId xmlns:a16="http://schemas.microsoft.com/office/drawing/2014/main" id="{E656ED7D-7D57-973C-B513-7A62BCBFAE6B}"/>
              </a:ext>
            </a:extLst>
          </p:cNvPr>
          <p:cNvSpPr>
            <a:spLocks noGrp="1"/>
          </p:cNvSpPr>
          <p:nvPr>
            <p:ph type="body" sz="quarter" idx="47"/>
          </p:nvPr>
        </p:nvSpPr>
        <p:spPr>
          <a:xfrm>
            <a:off x="587376" y="4312450"/>
            <a:ext cx="2451099" cy="1961349"/>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3" name="Oval 2">
            <a:extLst>
              <a:ext uri="{FF2B5EF4-FFF2-40B4-BE49-F238E27FC236}">
                <a16:creationId xmlns:a16="http://schemas.microsoft.com/office/drawing/2014/main" id="{762BE2AF-C2BE-28AF-BDD4-031B87BA396C}"/>
              </a:ext>
            </a:extLst>
          </p:cNvPr>
          <p:cNvSpPr/>
          <p:nvPr userDrawn="1"/>
        </p:nvSpPr>
        <p:spPr>
          <a:xfrm>
            <a:off x="4033713" y="2269763"/>
            <a:ext cx="1269190" cy="1269190"/>
          </a:xfrm>
          <a:prstGeom prst="ellipse">
            <a:avLst/>
          </a:prstGeom>
          <a:noFill/>
          <a:ln w="76200">
            <a:solidFill>
              <a:schemeClr val="accent2">
                <a:alpha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4" name="Text Placeholder 14">
            <a:extLst>
              <a:ext uri="{FF2B5EF4-FFF2-40B4-BE49-F238E27FC236}">
                <a16:creationId xmlns:a16="http://schemas.microsoft.com/office/drawing/2014/main" id="{595F7D43-C945-DAA4-6036-FE58E2C285C7}"/>
              </a:ext>
            </a:extLst>
          </p:cNvPr>
          <p:cNvSpPr>
            <a:spLocks noGrp="1"/>
          </p:cNvSpPr>
          <p:nvPr>
            <p:ph type="body" sz="quarter" idx="53" hasCustomPrompt="1"/>
          </p:nvPr>
        </p:nvSpPr>
        <p:spPr>
          <a:xfrm>
            <a:off x="4033713"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dirty="0"/>
              <a:t> </a:t>
            </a:r>
            <a:endParaRPr lang="en-GB" dirty="0"/>
          </a:p>
        </p:txBody>
      </p:sp>
      <p:sp>
        <p:nvSpPr>
          <p:cNvPr id="6" name="Text Placeholder 6">
            <a:extLst>
              <a:ext uri="{FF2B5EF4-FFF2-40B4-BE49-F238E27FC236}">
                <a16:creationId xmlns:a16="http://schemas.microsoft.com/office/drawing/2014/main" id="{7DA72187-22BC-A435-D631-52B98E6755A7}"/>
              </a:ext>
            </a:extLst>
          </p:cNvPr>
          <p:cNvSpPr>
            <a:spLocks noGrp="1"/>
          </p:cNvSpPr>
          <p:nvPr>
            <p:ph type="body" sz="quarter" idx="54" hasCustomPrompt="1"/>
          </p:nvPr>
        </p:nvSpPr>
        <p:spPr>
          <a:xfrm>
            <a:off x="4162989" y="2609036"/>
            <a:ext cx="1010638" cy="610146"/>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n-lt"/>
                <a:cs typeface="Poppins" panose="00000500000000000000" pitchFamily="2" charset="0"/>
              </a:defRPr>
            </a:lvl1pPr>
          </a:lstStyle>
          <a:p>
            <a:pPr lvl="0"/>
            <a:r>
              <a:rPr lang="en-US" dirty="0"/>
              <a:t>xx%</a:t>
            </a:r>
          </a:p>
        </p:txBody>
      </p:sp>
      <p:sp>
        <p:nvSpPr>
          <p:cNvPr id="19" name="Text Placeholder 16">
            <a:extLst>
              <a:ext uri="{FF2B5EF4-FFF2-40B4-BE49-F238E27FC236}">
                <a16:creationId xmlns:a16="http://schemas.microsoft.com/office/drawing/2014/main" id="{C3F81A01-9C45-6290-5346-D8D6AEAC1068}"/>
              </a:ext>
            </a:extLst>
          </p:cNvPr>
          <p:cNvSpPr>
            <a:spLocks noGrp="1"/>
          </p:cNvSpPr>
          <p:nvPr>
            <p:ph type="body" sz="quarter" idx="55"/>
          </p:nvPr>
        </p:nvSpPr>
        <p:spPr>
          <a:xfrm>
            <a:off x="3442759" y="3686176"/>
            <a:ext cx="2451099" cy="565600"/>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4" name="Text Placeholder 7">
            <a:extLst>
              <a:ext uri="{FF2B5EF4-FFF2-40B4-BE49-F238E27FC236}">
                <a16:creationId xmlns:a16="http://schemas.microsoft.com/office/drawing/2014/main" id="{9D4ADFB9-84D1-8017-E80A-317715F28870}"/>
              </a:ext>
            </a:extLst>
          </p:cNvPr>
          <p:cNvSpPr>
            <a:spLocks noGrp="1"/>
          </p:cNvSpPr>
          <p:nvPr>
            <p:ph type="body" sz="quarter" idx="45"/>
          </p:nvPr>
        </p:nvSpPr>
        <p:spPr>
          <a:xfrm>
            <a:off x="3442759" y="4312450"/>
            <a:ext cx="2451099" cy="1961349"/>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1" name="Oval 20">
            <a:extLst>
              <a:ext uri="{FF2B5EF4-FFF2-40B4-BE49-F238E27FC236}">
                <a16:creationId xmlns:a16="http://schemas.microsoft.com/office/drawing/2014/main" id="{E0AF9289-FBDF-C076-5B9B-1611539DD34D}"/>
              </a:ext>
            </a:extLst>
          </p:cNvPr>
          <p:cNvSpPr/>
          <p:nvPr userDrawn="1"/>
        </p:nvSpPr>
        <p:spPr>
          <a:xfrm>
            <a:off x="6889096" y="2269763"/>
            <a:ext cx="1269190" cy="1269190"/>
          </a:xfrm>
          <a:prstGeom prst="ellipse">
            <a:avLst/>
          </a:prstGeom>
          <a:noFill/>
          <a:ln w="76200">
            <a:solidFill>
              <a:schemeClr val="accent2">
                <a:alpha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25" name="Text Placeholder 14">
            <a:extLst>
              <a:ext uri="{FF2B5EF4-FFF2-40B4-BE49-F238E27FC236}">
                <a16:creationId xmlns:a16="http://schemas.microsoft.com/office/drawing/2014/main" id="{2C5B3466-2CD6-CF6D-51E9-40656F09CFD6}"/>
              </a:ext>
            </a:extLst>
          </p:cNvPr>
          <p:cNvSpPr>
            <a:spLocks noGrp="1"/>
          </p:cNvSpPr>
          <p:nvPr>
            <p:ph type="body" sz="quarter" idx="57" hasCustomPrompt="1"/>
          </p:nvPr>
        </p:nvSpPr>
        <p:spPr>
          <a:xfrm>
            <a:off x="6889096"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dirty="0"/>
              <a:t> </a:t>
            </a:r>
            <a:endParaRPr lang="en-GB" dirty="0"/>
          </a:p>
        </p:txBody>
      </p:sp>
      <p:sp>
        <p:nvSpPr>
          <p:cNvPr id="26" name="Text Placeholder 6">
            <a:extLst>
              <a:ext uri="{FF2B5EF4-FFF2-40B4-BE49-F238E27FC236}">
                <a16:creationId xmlns:a16="http://schemas.microsoft.com/office/drawing/2014/main" id="{277902B0-5CC8-C7D7-7C65-B7B7ED0B6104}"/>
              </a:ext>
            </a:extLst>
          </p:cNvPr>
          <p:cNvSpPr>
            <a:spLocks noGrp="1"/>
          </p:cNvSpPr>
          <p:nvPr>
            <p:ph type="body" sz="quarter" idx="58" hasCustomPrompt="1"/>
          </p:nvPr>
        </p:nvSpPr>
        <p:spPr>
          <a:xfrm>
            <a:off x="7018372" y="2609036"/>
            <a:ext cx="1010638" cy="610146"/>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n-lt"/>
                <a:cs typeface="Poppins" panose="00000500000000000000" pitchFamily="2" charset="0"/>
              </a:defRPr>
            </a:lvl1pPr>
          </a:lstStyle>
          <a:p>
            <a:pPr lvl="0"/>
            <a:r>
              <a:rPr lang="en-US" dirty="0"/>
              <a:t>xx%</a:t>
            </a:r>
          </a:p>
        </p:txBody>
      </p:sp>
      <p:sp>
        <p:nvSpPr>
          <p:cNvPr id="27" name="Text Placeholder 16">
            <a:extLst>
              <a:ext uri="{FF2B5EF4-FFF2-40B4-BE49-F238E27FC236}">
                <a16:creationId xmlns:a16="http://schemas.microsoft.com/office/drawing/2014/main" id="{55B2BC0B-630B-B836-C641-F9346096626E}"/>
              </a:ext>
            </a:extLst>
          </p:cNvPr>
          <p:cNvSpPr>
            <a:spLocks noGrp="1"/>
          </p:cNvSpPr>
          <p:nvPr>
            <p:ph type="body" sz="quarter" idx="59"/>
          </p:nvPr>
        </p:nvSpPr>
        <p:spPr>
          <a:xfrm>
            <a:off x="6298142" y="3686176"/>
            <a:ext cx="2451099" cy="565600"/>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5" name="Text Placeholder 7">
            <a:extLst>
              <a:ext uri="{FF2B5EF4-FFF2-40B4-BE49-F238E27FC236}">
                <a16:creationId xmlns:a16="http://schemas.microsoft.com/office/drawing/2014/main" id="{735846B8-E40A-40D6-06CB-9E6AEBF55169}"/>
              </a:ext>
            </a:extLst>
          </p:cNvPr>
          <p:cNvSpPr>
            <a:spLocks noGrp="1"/>
          </p:cNvSpPr>
          <p:nvPr>
            <p:ph type="body" sz="quarter" idx="46"/>
          </p:nvPr>
        </p:nvSpPr>
        <p:spPr>
          <a:xfrm>
            <a:off x="6298142" y="4312450"/>
            <a:ext cx="2451099" cy="1961349"/>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sp>
        <p:nvSpPr>
          <p:cNvPr id="29" name="Oval 28">
            <a:extLst>
              <a:ext uri="{FF2B5EF4-FFF2-40B4-BE49-F238E27FC236}">
                <a16:creationId xmlns:a16="http://schemas.microsoft.com/office/drawing/2014/main" id="{5231D76B-9026-0E0B-9C8C-EA9319D7861D}"/>
              </a:ext>
            </a:extLst>
          </p:cNvPr>
          <p:cNvSpPr/>
          <p:nvPr userDrawn="1"/>
        </p:nvSpPr>
        <p:spPr>
          <a:xfrm>
            <a:off x="9744479" y="2269763"/>
            <a:ext cx="1269190" cy="1269190"/>
          </a:xfrm>
          <a:prstGeom prst="ellipse">
            <a:avLst/>
          </a:prstGeom>
          <a:noFill/>
          <a:ln w="76200">
            <a:solidFill>
              <a:schemeClr val="accent2">
                <a:alpha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endParaRPr lang="en-GB">
              <a:solidFill>
                <a:schemeClr val="tx1"/>
              </a:solidFill>
            </a:endParaRPr>
          </a:p>
        </p:txBody>
      </p:sp>
      <p:sp>
        <p:nvSpPr>
          <p:cNvPr id="30" name="Text Placeholder 14">
            <a:extLst>
              <a:ext uri="{FF2B5EF4-FFF2-40B4-BE49-F238E27FC236}">
                <a16:creationId xmlns:a16="http://schemas.microsoft.com/office/drawing/2014/main" id="{0A4D3393-8DA4-E8A3-1C46-CCBB25543F5E}"/>
              </a:ext>
            </a:extLst>
          </p:cNvPr>
          <p:cNvSpPr>
            <a:spLocks noGrp="1"/>
          </p:cNvSpPr>
          <p:nvPr>
            <p:ph type="body" sz="quarter" idx="61" hasCustomPrompt="1"/>
          </p:nvPr>
        </p:nvSpPr>
        <p:spPr>
          <a:xfrm>
            <a:off x="9744479" y="2269763"/>
            <a:ext cx="1269190" cy="1269190"/>
          </a:xfrm>
          <a:prstGeom prst="arc">
            <a:avLst>
              <a:gd name="adj1" fmla="val 16200000"/>
              <a:gd name="adj2" fmla="val 13391445"/>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lvl1pPr marL="0" indent="0" algn="ctr">
              <a:buNone/>
              <a:defRPr lang="en-GB" sz="1000" dirty="0">
                <a:solidFill>
                  <a:schemeClr val="tx1"/>
                </a:solidFill>
              </a:defRPr>
            </a:lvl1pPr>
          </a:lstStyle>
          <a:p>
            <a:pPr lvl="0" algn="ctr" defTabSz="914400"/>
            <a:r>
              <a:rPr lang="en-US" dirty="0"/>
              <a:t> </a:t>
            </a:r>
            <a:endParaRPr lang="en-GB" dirty="0"/>
          </a:p>
        </p:txBody>
      </p:sp>
      <p:sp>
        <p:nvSpPr>
          <p:cNvPr id="31" name="Text Placeholder 6">
            <a:extLst>
              <a:ext uri="{FF2B5EF4-FFF2-40B4-BE49-F238E27FC236}">
                <a16:creationId xmlns:a16="http://schemas.microsoft.com/office/drawing/2014/main" id="{3F577776-F2CE-6CA7-C95B-99FC68F2497E}"/>
              </a:ext>
            </a:extLst>
          </p:cNvPr>
          <p:cNvSpPr>
            <a:spLocks noGrp="1"/>
          </p:cNvSpPr>
          <p:nvPr>
            <p:ph type="body" sz="quarter" idx="62" hasCustomPrompt="1"/>
          </p:nvPr>
        </p:nvSpPr>
        <p:spPr>
          <a:xfrm>
            <a:off x="9873755" y="2609036"/>
            <a:ext cx="1010638" cy="610146"/>
          </a:xfrm>
        </p:spPr>
        <p:txBody>
          <a:bodyPr anchor="ctr">
            <a:noAutofit/>
          </a:bodyPr>
          <a:lstStyle>
            <a:lvl1pPr marL="0" indent="0" algn="ctr">
              <a:lnSpc>
                <a:spcPct val="100000"/>
              </a:lnSpc>
              <a:spcBef>
                <a:spcPts val="0"/>
              </a:spcBef>
              <a:buFont typeface="Arial" panose="020B0604020202020204" pitchFamily="34" charset="0"/>
              <a:buNone/>
              <a:defRPr sz="2800" b="1">
                <a:solidFill>
                  <a:schemeClr val="tx1"/>
                </a:solidFill>
                <a:latin typeface="+mn-lt"/>
                <a:cs typeface="Poppins" panose="00000500000000000000" pitchFamily="2" charset="0"/>
              </a:defRPr>
            </a:lvl1pPr>
          </a:lstStyle>
          <a:p>
            <a:pPr lvl="0"/>
            <a:r>
              <a:rPr lang="en-US" dirty="0"/>
              <a:t>xx%</a:t>
            </a:r>
          </a:p>
        </p:txBody>
      </p:sp>
      <p:sp>
        <p:nvSpPr>
          <p:cNvPr id="32" name="Text Placeholder 16">
            <a:extLst>
              <a:ext uri="{FF2B5EF4-FFF2-40B4-BE49-F238E27FC236}">
                <a16:creationId xmlns:a16="http://schemas.microsoft.com/office/drawing/2014/main" id="{E4A9AA59-3B55-2787-8291-B43387CB86B4}"/>
              </a:ext>
            </a:extLst>
          </p:cNvPr>
          <p:cNvSpPr>
            <a:spLocks noGrp="1"/>
          </p:cNvSpPr>
          <p:nvPr>
            <p:ph type="body" sz="quarter" idx="63"/>
          </p:nvPr>
        </p:nvSpPr>
        <p:spPr>
          <a:xfrm>
            <a:off x="9153525" y="3686176"/>
            <a:ext cx="2451099" cy="565600"/>
          </a:xfrm>
        </p:spPr>
        <p:txBody>
          <a:bodyPr vert="horz" lIns="91440" tIns="45720" rIns="91440" bIns="45720" rtlCol="0" anchor="ctr">
            <a:noAutofit/>
          </a:bodyPr>
          <a:lstStyle>
            <a:lvl1pPr marL="0" indent="0" algn="ctr">
              <a:buNone/>
              <a:defRPr lang="en-US" sz="1800" b="1" dirty="0">
                <a:solidFill>
                  <a:schemeClr val="tx1"/>
                </a:solidFill>
                <a:ea typeface="Roboto" panose="02000000000000000000" pitchFamily="2" charset="0"/>
                <a:cs typeface="Roboto" panose="02000000000000000000" pitchFamily="2" charset="0"/>
              </a:defRPr>
            </a:lvl1pPr>
          </a:lstStyle>
          <a:p>
            <a:pPr marL="228600" lvl="0" indent="-228600">
              <a:lnSpc>
                <a:spcPct val="100000"/>
              </a:lnSpc>
              <a:spcBef>
                <a:spcPts val="0"/>
              </a:spcBef>
            </a:pPr>
            <a:r>
              <a:rPr lang="en-US" dirty="0"/>
              <a:t>Click to edit Master text</a:t>
            </a:r>
          </a:p>
        </p:txBody>
      </p:sp>
      <p:sp>
        <p:nvSpPr>
          <p:cNvPr id="37" name="Text Placeholder 7">
            <a:extLst>
              <a:ext uri="{FF2B5EF4-FFF2-40B4-BE49-F238E27FC236}">
                <a16:creationId xmlns:a16="http://schemas.microsoft.com/office/drawing/2014/main" id="{D30D5DDA-CAFC-F1F6-6B4D-2C0D3133EE54}"/>
              </a:ext>
            </a:extLst>
          </p:cNvPr>
          <p:cNvSpPr>
            <a:spLocks noGrp="1"/>
          </p:cNvSpPr>
          <p:nvPr>
            <p:ph type="body" sz="quarter" idx="65"/>
          </p:nvPr>
        </p:nvSpPr>
        <p:spPr>
          <a:xfrm>
            <a:off x="9153525" y="4312450"/>
            <a:ext cx="2451099" cy="1961349"/>
          </a:xfrm>
        </p:spPr>
        <p:txBody>
          <a:bodyPr anchor="t">
            <a:noAutofit/>
          </a:bodyPr>
          <a:lstStyle>
            <a:lvl1pPr marL="0" indent="0" algn="ctr">
              <a:lnSpc>
                <a:spcPct val="100000"/>
              </a:lnSpc>
              <a:spcBef>
                <a:spcPts val="0"/>
              </a:spcBef>
              <a:buNone/>
              <a:defRPr sz="1600" b="0">
                <a:solidFill>
                  <a:schemeClr val="tx1"/>
                </a:solidFill>
                <a:latin typeface="+mn-lt"/>
                <a:ea typeface="Roboto" panose="02000000000000000000" pitchFamily="2" charset="0"/>
                <a:cs typeface="Roboto" panose="02000000000000000000" pitchFamily="2" charset="0"/>
              </a:defRPr>
            </a:lvl1pPr>
          </a:lstStyle>
          <a:p>
            <a:pPr lvl="0"/>
            <a:r>
              <a:rPr lang="en-US" dirty="0"/>
              <a:t>Click to edit Master text</a:t>
            </a:r>
          </a:p>
        </p:txBody>
      </p:sp>
      <p:cxnSp>
        <p:nvCxnSpPr>
          <p:cNvPr id="12" name="Straight Connector 11">
            <a:extLst>
              <a:ext uri="{FF2B5EF4-FFF2-40B4-BE49-F238E27FC236}">
                <a16:creationId xmlns:a16="http://schemas.microsoft.com/office/drawing/2014/main" id="{87C721BF-DF2E-F647-91C1-F418AE3D67E3}"/>
              </a:ext>
            </a:extLst>
          </p:cNvPr>
          <p:cNvCxnSpPr>
            <a:cxnSpLocks/>
          </p:cNvCxnSpPr>
          <p:nvPr userDrawn="1"/>
        </p:nvCxnSpPr>
        <p:spPr>
          <a:xfrm>
            <a:off x="723900" y="584201"/>
            <a:ext cx="1303338"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5" name="Footer Placeholder">
            <a:extLst>
              <a:ext uri="{FF2B5EF4-FFF2-40B4-BE49-F238E27FC236}">
                <a16:creationId xmlns:a16="http://schemas.microsoft.com/office/drawing/2014/main" id="{421EE43B-65D9-18DE-25EC-EFAA0751D0E7}"/>
              </a:ext>
            </a:extLst>
          </p:cNvPr>
          <p:cNvSpPr>
            <a:spLocks noGrp="1"/>
          </p:cNvSpPr>
          <p:nvPr>
            <p:ph type="body" sz="quarter" idx="66" hasCustomPrompt="1"/>
          </p:nvPr>
        </p:nvSpPr>
        <p:spPr>
          <a:xfrm rot="16200000">
            <a:off x="-2551287" y="3221494"/>
            <a:ext cx="5689950" cy="414659"/>
          </a:xfrm>
        </p:spPr>
        <p:txBody>
          <a:bodyPr vert="horz" lIns="91440" tIns="45720" rIns="91440" bIns="45720" rtlCol="0" anchor="ctr">
            <a:noAutofit/>
          </a:bodyPr>
          <a:lstStyle>
            <a:lvl1pPr>
              <a:defRPr lang="en-US" sz="1200" b="0" dirty="0">
                <a:ea typeface="Roboto" panose="02000000000000000000" pitchFamily="2" charset="0"/>
                <a:cs typeface="Roboto" panose="02000000000000000000" pitchFamily="2" charset="0"/>
              </a:defRPr>
            </a:lvl1pPr>
          </a:lstStyle>
          <a:p>
            <a:pPr lvl="0" algn="ctr">
              <a:lnSpc>
                <a:spcPct val="100000"/>
              </a:lnSpc>
              <a:spcBef>
                <a:spcPts val="0"/>
              </a:spcBef>
              <a:buNone/>
            </a:pPr>
            <a:r>
              <a:rPr lang="en-US" dirty="0"/>
              <a:t>PRESENTATION TITLE</a:t>
            </a:r>
          </a:p>
        </p:txBody>
      </p:sp>
    </p:spTree>
    <p:extLst>
      <p:ext uri="{BB962C8B-B14F-4D97-AF65-F5344CB8AC3E}">
        <p14:creationId xmlns:p14="http://schemas.microsoft.com/office/powerpoint/2010/main" val="39403742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theme" Target="../theme/theme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4.xml"/><Relationship Id="rId18" Type="http://schemas.openxmlformats.org/officeDocument/2006/relationships/slideLayout" Target="../slideLayouts/slideLayout79.xml"/><Relationship Id="rId26" Type="http://schemas.openxmlformats.org/officeDocument/2006/relationships/slideLayout" Target="../slideLayouts/slideLayout87.xml"/><Relationship Id="rId39" Type="http://schemas.openxmlformats.org/officeDocument/2006/relationships/slideLayout" Target="../slideLayouts/slideLayout100.xml"/><Relationship Id="rId21" Type="http://schemas.openxmlformats.org/officeDocument/2006/relationships/slideLayout" Target="../slideLayouts/slideLayout82.xml"/><Relationship Id="rId34" Type="http://schemas.openxmlformats.org/officeDocument/2006/relationships/slideLayout" Target="../slideLayouts/slideLayout95.xml"/><Relationship Id="rId42" Type="http://schemas.openxmlformats.org/officeDocument/2006/relationships/slideLayout" Target="../slideLayouts/slideLayout103.xml"/><Relationship Id="rId47" Type="http://schemas.openxmlformats.org/officeDocument/2006/relationships/slideLayout" Target="../slideLayouts/slideLayout108.xml"/><Relationship Id="rId50" Type="http://schemas.openxmlformats.org/officeDocument/2006/relationships/slideLayout" Target="../slideLayouts/slideLayout111.xml"/><Relationship Id="rId7" Type="http://schemas.openxmlformats.org/officeDocument/2006/relationships/slideLayout" Target="../slideLayouts/slideLayout68.xml"/><Relationship Id="rId2" Type="http://schemas.openxmlformats.org/officeDocument/2006/relationships/slideLayout" Target="../slideLayouts/slideLayout63.xml"/><Relationship Id="rId16" Type="http://schemas.openxmlformats.org/officeDocument/2006/relationships/slideLayout" Target="../slideLayouts/slideLayout77.xml"/><Relationship Id="rId29" Type="http://schemas.openxmlformats.org/officeDocument/2006/relationships/slideLayout" Target="../slideLayouts/slideLayout90.xml"/><Relationship Id="rId11" Type="http://schemas.openxmlformats.org/officeDocument/2006/relationships/slideLayout" Target="../slideLayouts/slideLayout72.xml"/><Relationship Id="rId24" Type="http://schemas.openxmlformats.org/officeDocument/2006/relationships/slideLayout" Target="../slideLayouts/slideLayout85.xml"/><Relationship Id="rId32" Type="http://schemas.openxmlformats.org/officeDocument/2006/relationships/slideLayout" Target="../slideLayouts/slideLayout93.xml"/><Relationship Id="rId37" Type="http://schemas.openxmlformats.org/officeDocument/2006/relationships/slideLayout" Target="../slideLayouts/slideLayout98.xml"/><Relationship Id="rId40" Type="http://schemas.openxmlformats.org/officeDocument/2006/relationships/slideLayout" Target="../slideLayouts/slideLayout101.xml"/><Relationship Id="rId45" Type="http://schemas.openxmlformats.org/officeDocument/2006/relationships/slideLayout" Target="../slideLayouts/slideLayout106.xml"/><Relationship Id="rId5" Type="http://schemas.openxmlformats.org/officeDocument/2006/relationships/slideLayout" Target="../slideLayouts/slideLayout66.xml"/><Relationship Id="rId15" Type="http://schemas.openxmlformats.org/officeDocument/2006/relationships/slideLayout" Target="../slideLayouts/slideLayout76.xml"/><Relationship Id="rId23" Type="http://schemas.openxmlformats.org/officeDocument/2006/relationships/slideLayout" Target="../slideLayouts/slideLayout84.xml"/><Relationship Id="rId28" Type="http://schemas.openxmlformats.org/officeDocument/2006/relationships/slideLayout" Target="../slideLayouts/slideLayout89.xml"/><Relationship Id="rId36" Type="http://schemas.openxmlformats.org/officeDocument/2006/relationships/slideLayout" Target="../slideLayouts/slideLayout97.xml"/><Relationship Id="rId49" Type="http://schemas.openxmlformats.org/officeDocument/2006/relationships/slideLayout" Target="../slideLayouts/slideLayout110.xml"/><Relationship Id="rId10" Type="http://schemas.openxmlformats.org/officeDocument/2006/relationships/slideLayout" Target="../slideLayouts/slideLayout71.xml"/><Relationship Id="rId19" Type="http://schemas.openxmlformats.org/officeDocument/2006/relationships/slideLayout" Target="../slideLayouts/slideLayout80.xml"/><Relationship Id="rId31" Type="http://schemas.openxmlformats.org/officeDocument/2006/relationships/slideLayout" Target="../slideLayouts/slideLayout92.xml"/><Relationship Id="rId44" Type="http://schemas.openxmlformats.org/officeDocument/2006/relationships/slideLayout" Target="../slideLayouts/slideLayout105.xml"/><Relationship Id="rId52" Type="http://schemas.openxmlformats.org/officeDocument/2006/relationships/theme" Target="../theme/theme3.xml"/><Relationship Id="rId4" Type="http://schemas.openxmlformats.org/officeDocument/2006/relationships/slideLayout" Target="../slideLayouts/slideLayout65.xml"/><Relationship Id="rId9" Type="http://schemas.openxmlformats.org/officeDocument/2006/relationships/slideLayout" Target="../slideLayouts/slideLayout70.xml"/><Relationship Id="rId14" Type="http://schemas.openxmlformats.org/officeDocument/2006/relationships/slideLayout" Target="../slideLayouts/slideLayout75.xml"/><Relationship Id="rId22" Type="http://schemas.openxmlformats.org/officeDocument/2006/relationships/slideLayout" Target="../slideLayouts/slideLayout83.xml"/><Relationship Id="rId27" Type="http://schemas.openxmlformats.org/officeDocument/2006/relationships/slideLayout" Target="../slideLayouts/slideLayout88.xml"/><Relationship Id="rId30" Type="http://schemas.openxmlformats.org/officeDocument/2006/relationships/slideLayout" Target="../slideLayouts/slideLayout91.xml"/><Relationship Id="rId35" Type="http://schemas.openxmlformats.org/officeDocument/2006/relationships/slideLayout" Target="../slideLayouts/slideLayout96.xml"/><Relationship Id="rId43" Type="http://schemas.openxmlformats.org/officeDocument/2006/relationships/slideLayout" Target="../slideLayouts/slideLayout104.xml"/><Relationship Id="rId48" Type="http://schemas.openxmlformats.org/officeDocument/2006/relationships/slideLayout" Target="../slideLayouts/slideLayout109.xml"/><Relationship Id="rId8" Type="http://schemas.openxmlformats.org/officeDocument/2006/relationships/slideLayout" Target="../slideLayouts/slideLayout69.xml"/><Relationship Id="rId51" Type="http://schemas.openxmlformats.org/officeDocument/2006/relationships/slideLayout" Target="../slideLayouts/slideLayout112.xml"/><Relationship Id="rId3" Type="http://schemas.openxmlformats.org/officeDocument/2006/relationships/slideLayout" Target="../slideLayouts/slideLayout64.xml"/><Relationship Id="rId12" Type="http://schemas.openxmlformats.org/officeDocument/2006/relationships/slideLayout" Target="../slideLayouts/slideLayout73.xml"/><Relationship Id="rId17" Type="http://schemas.openxmlformats.org/officeDocument/2006/relationships/slideLayout" Target="../slideLayouts/slideLayout78.xml"/><Relationship Id="rId25" Type="http://schemas.openxmlformats.org/officeDocument/2006/relationships/slideLayout" Target="../slideLayouts/slideLayout86.xml"/><Relationship Id="rId33" Type="http://schemas.openxmlformats.org/officeDocument/2006/relationships/slideLayout" Target="../slideLayouts/slideLayout94.xml"/><Relationship Id="rId38" Type="http://schemas.openxmlformats.org/officeDocument/2006/relationships/slideLayout" Target="../slideLayouts/slideLayout99.xml"/><Relationship Id="rId46" Type="http://schemas.openxmlformats.org/officeDocument/2006/relationships/slideLayout" Target="../slideLayouts/slideLayout107.xml"/><Relationship Id="rId20" Type="http://schemas.openxmlformats.org/officeDocument/2006/relationships/slideLayout" Target="../slideLayouts/slideLayout81.xml"/><Relationship Id="rId41" Type="http://schemas.openxmlformats.org/officeDocument/2006/relationships/slideLayout" Target="../slideLayouts/slideLayout102.xml"/><Relationship Id="rId1" Type="http://schemas.openxmlformats.org/officeDocument/2006/relationships/slideLayout" Target="../slideLayouts/slideLayout62.xml"/><Relationship Id="rId6" Type="http://schemas.openxmlformats.org/officeDocument/2006/relationships/slideLayout" Target="../slideLayouts/slideLayout67.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slideLayout" Target="../slideLayouts/slideLayout154.xml"/><Relationship Id="rId47" Type="http://schemas.openxmlformats.org/officeDocument/2006/relationships/slideLayout" Target="../slideLayouts/slideLayout159.xml"/><Relationship Id="rId50" Type="http://schemas.openxmlformats.org/officeDocument/2006/relationships/slideLayout" Target="../slideLayouts/slideLayout162.xml"/><Relationship Id="rId7" Type="http://schemas.openxmlformats.org/officeDocument/2006/relationships/slideLayout" Target="../slideLayouts/slideLayout119.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9" Type="http://schemas.openxmlformats.org/officeDocument/2006/relationships/slideLayout" Target="../slideLayouts/slideLayout141.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45" Type="http://schemas.openxmlformats.org/officeDocument/2006/relationships/slideLayout" Target="../slideLayouts/slideLayout157.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49" Type="http://schemas.openxmlformats.org/officeDocument/2006/relationships/slideLayout" Target="../slideLayouts/slideLayout161.xml"/><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31" Type="http://schemas.openxmlformats.org/officeDocument/2006/relationships/slideLayout" Target="../slideLayouts/slideLayout143.xml"/><Relationship Id="rId44" Type="http://schemas.openxmlformats.org/officeDocument/2006/relationships/slideLayout" Target="../slideLayouts/slideLayout156.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slideLayout" Target="../slideLayouts/slideLayout155.xml"/><Relationship Id="rId48" Type="http://schemas.openxmlformats.org/officeDocument/2006/relationships/slideLayout" Target="../slideLayouts/slideLayout160.xml"/><Relationship Id="rId8" Type="http://schemas.openxmlformats.org/officeDocument/2006/relationships/slideLayout" Target="../slideLayouts/slideLayout120.xml"/><Relationship Id="rId51" Type="http://schemas.openxmlformats.org/officeDocument/2006/relationships/theme" Target="../theme/theme4.xml"/><Relationship Id="rId3" Type="http://schemas.openxmlformats.org/officeDocument/2006/relationships/slideLayout" Target="../slideLayouts/slideLayout115.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46" Type="http://schemas.openxmlformats.org/officeDocument/2006/relationships/slideLayout" Target="../slideLayouts/slideLayout158.xml"/><Relationship Id="rId20" Type="http://schemas.openxmlformats.org/officeDocument/2006/relationships/slideLayout" Target="../slideLayouts/slideLayout132.xml"/><Relationship Id="rId41" Type="http://schemas.openxmlformats.org/officeDocument/2006/relationships/slideLayout" Target="../slideLayouts/slideLayout153.xml"/><Relationship Id="rId1" Type="http://schemas.openxmlformats.org/officeDocument/2006/relationships/slideLayout" Target="../slideLayouts/slideLayout113.xml"/><Relationship Id="rId6"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1EAD41-0A51-07D4-93FE-5F7F11E6B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A0E8E5-5068-144E-1B0C-7B6B8E7F89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B9AB93-E947-CA3C-48F5-843E776A87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3D71C98-F3DC-441A-A014-07EDAD97CE9A}" type="datetimeFigureOut">
              <a:rPr lang="en-US" smtClean="0"/>
              <a:t>5/14/2025</a:t>
            </a:fld>
            <a:endParaRPr lang="en-US"/>
          </a:p>
        </p:txBody>
      </p:sp>
      <p:sp>
        <p:nvSpPr>
          <p:cNvPr id="5" name="Footer Placeholder 4">
            <a:extLst>
              <a:ext uri="{FF2B5EF4-FFF2-40B4-BE49-F238E27FC236}">
                <a16:creationId xmlns:a16="http://schemas.microsoft.com/office/drawing/2014/main" id="{607157A4-32A7-4087-DF09-6EBC8A193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2B21078-B629-AAD8-1D4A-6A02C1CE6F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B9296B-CE81-483B-B498-5CB59F18C51F}" type="slidenum">
              <a:rPr lang="en-US" smtClean="0"/>
              <a:t>‹#›</a:t>
            </a:fld>
            <a:endParaRPr lang="en-US"/>
          </a:p>
        </p:txBody>
      </p:sp>
    </p:spTree>
    <p:extLst>
      <p:ext uri="{BB962C8B-B14F-4D97-AF65-F5344CB8AC3E}">
        <p14:creationId xmlns:p14="http://schemas.microsoft.com/office/powerpoint/2010/main" val="2174888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031CA77-4526-60BD-4614-F242B74D161D}"/>
              </a:ext>
            </a:extLst>
          </p:cNvPr>
          <p:cNvSpPr/>
          <p:nvPr userDrawn="1"/>
        </p:nvSpPr>
        <p:spPr>
          <a:xfrm>
            <a:off x="0" y="6235700"/>
            <a:ext cx="12192000" cy="6223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9F3A151A-46CB-1090-446C-0EDAEF296B59}"/>
              </a:ext>
            </a:extLst>
          </p:cNvPr>
          <p:cNvSpPr>
            <a:spLocks noGrp="1"/>
          </p:cNvSpPr>
          <p:nvPr>
            <p:ph type="sldNum" sz="quarter" idx="4"/>
          </p:nvPr>
        </p:nvSpPr>
        <p:spPr>
          <a:xfrm>
            <a:off x="11058525" y="6409951"/>
            <a:ext cx="546100" cy="273799"/>
          </a:xfrm>
          <a:prstGeom prst="rect">
            <a:avLst/>
          </a:prstGeom>
        </p:spPr>
        <p:txBody>
          <a:bodyPr vert="horz" lIns="91440" tIns="45720" rIns="91440" bIns="45720" rtlCol="0" anchor="b"/>
          <a:lstStyle>
            <a:lvl1pPr algn="r">
              <a:defRPr sz="1200">
                <a:solidFill>
                  <a:schemeClr val="accent4"/>
                </a:solidFill>
                <a:latin typeface="+mn-lt"/>
              </a:defRPr>
            </a:lvl1pPr>
          </a:lstStyle>
          <a:p>
            <a:fld id="{5E0C3BBE-9543-48E5-A6E1-C646F9A01966}" type="slidenum">
              <a:rPr lang="en-ID" smtClean="0"/>
              <a:pPr/>
              <a:t>‹#›</a:t>
            </a:fld>
            <a:endParaRPr lang="en-ID" dirty="0"/>
          </a:p>
        </p:txBody>
      </p:sp>
      <p:sp>
        <p:nvSpPr>
          <p:cNvPr id="8" name="Title Placeholder 7">
            <a:extLst>
              <a:ext uri="{FF2B5EF4-FFF2-40B4-BE49-F238E27FC236}">
                <a16:creationId xmlns:a16="http://schemas.microsoft.com/office/drawing/2014/main" id="{E8FF3198-2DCB-4FEF-C479-8E76289E1955}"/>
              </a:ext>
            </a:extLst>
          </p:cNvPr>
          <p:cNvSpPr>
            <a:spLocks noGrp="1"/>
          </p:cNvSpPr>
          <p:nvPr>
            <p:ph type="title"/>
          </p:nvPr>
        </p:nvSpPr>
        <p:spPr>
          <a:xfrm>
            <a:off x="660400" y="584200"/>
            <a:ext cx="10398125" cy="1107017"/>
          </a:xfrm>
          <a:prstGeom prst="rect">
            <a:avLst/>
          </a:prstGeom>
        </p:spPr>
        <p:txBody>
          <a:bodyPr vert="horz" lIns="91440" tIns="45720" rIns="91440" bIns="45720" rtlCol="0" anchor="ctr">
            <a:noAutofit/>
          </a:bodyPr>
          <a:lstStyle/>
          <a:p>
            <a:r>
              <a:rPr lang="en-US" dirty="0"/>
              <a:t>Click to edit Master title style</a:t>
            </a:r>
            <a:endParaRPr lang="en-ID" dirty="0"/>
          </a:p>
        </p:txBody>
      </p:sp>
      <p:sp>
        <p:nvSpPr>
          <p:cNvPr id="9" name="Text Placeholder 8">
            <a:extLst>
              <a:ext uri="{FF2B5EF4-FFF2-40B4-BE49-F238E27FC236}">
                <a16:creationId xmlns:a16="http://schemas.microsoft.com/office/drawing/2014/main" id="{5E489BE9-192C-49E8-B1F1-91EF667E3ACB}"/>
              </a:ext>
            </a:extLst>
          </p:cNvPr>
          <p:cNvSpPr>
            <a:spLocks noGrp="1"/>
          </p:cNvSpPr>
          <p:nvPr>
            <p:ph type="body" idx="1"/>
          </p:nvPr>
        </p:nvSpPr>
        <p:spPr>
          <a:xfrm>
            <a:off x="660400" y="1825625"/>
            <a:ext cx="10398125" cy="3559175"/>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grpSp>
        <p:nvGrpSpPr>
          <p:cNvPr id="16" name="Group 15" hidden="1">
            <a:extLst>
              <a:ext uri="{FF2B5EF4-FFF2-40B4-BE49-F238E27FC236}">
                <a16:creationId xmlns:a16="http://schemas.microsoft.com/office/drawing/2014/main" id="{9CBE7AA2-3D9C-E4A5-8EC5-AE78D1FAF192}"/>
              </a:ext>
            </a:extLst>
          </p:cNvPr>
          <p:cNvGrpSpPr/>
          <p:nvPr userDrawn="1"/>
        </p:nvGrpSpPr>
        <p:grpSpPr>
          <a:xfrm>
            <a:off x="0" y="0"/>
            <a:ext cx="12192000" cy="6858000"/>
            <a:chOff x="0" y="0"/>
            <a:chExt cx="12192000" cy="6858000"/>
          </a:xfrm>
        </p:grpSpPr>
        <p:grpSp>
          <p:nvGrpSpPr>
            <p:cNvPr id="17" name="Group 16" hidden="1">
              <a:extLst>
                <a:ext uri="{FF2B5EF4-FFF2-40B4-BE49-F238E27FC236}">
                  <a16:creationId xmlns:a16="http://schemas.microsoft.com/office/drawing/2014/main" id="{DC1AF556-CC80-A678-A2D5-5C8C86BAAE45}"/>
                </a:ext>
              </a:extLst>
            </p:cNvPr>
            <p:cNvGrpSpPr/>
            <p:nvPr userDrawn="1"/>
          </p:nvGrpSpPr>
          <p:grpSpPr>
            <a:xfrm>
              <a:off x="0" y="0"/>
              <a:ext cx="12192000" cy="6858000"/>
              <a:chOff x="0" y="0"/>
              <a:chExt cx="5166360" cy="6858000"/>
            </a:xfrm>
            <a:noFill/>
          </p:grpSpPr>
          <p:sp>
            <p:nvSpPr>
              <p:cNvPr id="19" name="Rectangle 18" hidden="1">
                <a:extLst>
                  <a:ext uri="{FF2B5EF4-FFF2-40B4-BE49-F238E27FC236}">
                    <a16:creationId xmlns:a16="http://schemas.microsoft.com/office/drawing/2014/main" id="{F152FD21-286B-1EF4-488B-A51A1DBD5450}"/>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hidden="1">
                <a:extLst>
                  <a:ext uri="{FF2B5EF4-FFF2-40B4-BE49-F238E27FC236}">
                    <a16:creationId xmlns:a16="http://schemas.microsoft.com/office/drawing/2014/main" id="{8BF54D69-F9E7-0DE6-C3A7-60EE2CD7A944}"/>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hidden="1">
                <a:extLst>
                  <a:ext uri="{FF2B5EF4-FFF2-40B4-BE49-F238E27FC236}">
                    <a16:creationId xmlns:a16="http://schemas.microsoft.com/office/drawing/2014/main" id="{6B753A8C-3034-646A-9496-4E86765F30FA}"/>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hidden="1">
                <a:extLst>
                  <a:ext uri="{FF2B5EF4-FFF2-40B4-BE49-F238E27FC236}">
                    <a16:creationId xmlns:a16="http://schemas.microsoft.com/office/drawing/2014/main" id="{F5A778D6-81DE-8B52-4635-AF9B44897873}"/>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hidden="1">
                <a:extLst>
                  <a:ext uri="{FF2B5EF4-FFF2-40B4-BE49-F238E27FC236}">
                    <a16:creationId xmlns:a16="http://schemas.microsoft.com/office/drawing/2014/main" id="{6FD8563E-664B-9D68-5E75-8203C4796A0B}"/>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hidden="1">
                <a:extLst>
                  <a:ext uri="{FF2B5EF4-FFF2-40B4-BE49-F238E27FC236}">
                    <a16:creationId xmlns:a16="http://schemas.microsoft.com/office/drawing/2014/main" id="{42D21107-5BDC-FC32-29DD-C1E608644F37}"/>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Frame 17" hidden="1">
              <a:extLst>
                <a:ext uri="{FF2B5EF4-FFF2-40B4-BE49-F238E27FC236}">
                  <a16:creationId xmlns:a16="http://schemas.microsoft.com/office/drawing/2014/main" id="{82A4C640-D8FF-346F-1885-79B3B285F1FF}"/>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4" name="Footer Placeholder 4">
            <a:extLst>
              <a:ext uri="{FF2B5EF4-FFF2-40B4-BE49-F238E27FC236}">
                <a16:creationId xmlns:a16="http://schemas.microsoft.com/office/drawing/2014/main" id="{3B6C1C88-2ECB-FD04-A6A6-62C080CC9E13}"/>
              </a:ext>
            </a:extLst>
          </p:cNvPr>
          <p:cNvSpPr>
            <a:spLocks noGrp="1"/>
          </p:cNvSpPr>
          <p:nvPr>
            <p:ph type="ftr" sz="quarter" idx="3"/>
          </p:nvPr>
        </p:nvSpPr>
        <p:spPr>
          <a:xfrm>
            <a:off x="584200" y="6364288"/>
            <a:ext cx="5435600" cy="365125"/>
          </a:xfrm>
          <a:prstGeom prst="rect">
            <a:avLst/>
          </a:prstGeom>
        </p:spPr>
        <p:txBody>
          <a:bodyPr vert="horz" lIns="91440" tIns="45720" rIns="91440" bIns="45720" rtlCol="0" anchor="ctr"/>
          <a:lstStyle>
            <a:lvl1pPr algn="l">
              <a:defRPr lang="en-GB" sz="1200">
                <a:solidFill>
                  <a:schemeClr val="accent4"/>
                </a:solidFill>
              </a:defRPr>
            </a:lvl1pPr>
          </a:lstStyle>
          <a:p>
            <a:r>
              <a:rPr lang="en-US"/>
              <a:t>PRESENTATION TITLE</a:t>
            </a:r>
            <a:endParaRPr lang="en-US" dirty="0"/>
          </a:p>
        </p:txBody>
      </p:sp>
    </p:spTree>
    <p:extLst>
      <p:ext uri="{BB962C8B-B14F-4D97-AF65-F5344CB8AC3E}">
        <p14:creationId xmlns:p14="http://schemas.microsoft.com/office/powerpoint/2010/main" val="3196447035"/>
      </p:ext>
    </p:extLst>
  </p:cSld>
  <p:clrMap bg1="lt1" tx1="dk1" bg2="lt2" tx2="dk2" accent1="accent1" accent2="accent2" accent3="accent3" accent4="accent4" accent5="accent5" accent6="accent6" hlink="hlink" folHlink="folHlink"/>
  <p:sldLayoutIdLst>
    <p:sldLayoutId id="2147483733" r:id="rId1"/>
    <p:sldLayoutId id="2147483746" r:id="rId2"/>
    <p:sldLayoutId id="2147483745" r:id="rId3"/>
    <p:sldLayoutId id="2147483677" r:id="rId4"/>
    <p:sldLayoutId id="2147483741" r:id="rId5"/>
    <p:sldLayoutId id="2147483770" r:id="rId6"/>
    <p:sldLayoutId id="2147483756" r:id="rId7"/>
    <p:sldLayoutId id="2147483742" r:id="rId8"/>
    <p:sldLayoutId id="2147483766" r:id="rId9"/>
    <p:sldLayoutId id="2147483771" r:id="rId10"/>
    <p:sldLayoutId id="2147483772" r:id="rId11"/>
    <p:sldLayoutId id="2147483702" r:id="rId12"/>
    <p:sldLayoutId id="2147483767" r:id="rId13"/>
    <p:sldLayoutId id="2147483769" r:id="rId14"/>
    <p:sldLayoutId id="2147483773" r:id="rId15"/>
    <p:sldLayoutId id="2147483735" r:id="rId16"/>
    <p:sldLayoutId id="2147483736" r:id="rId17"/>
    <p:sldLayoutId id="2147483718" r:id="rId18"/>
    <p:sldLayoutId id="2147483738" r:id="rId19"/>
    <p:sldLayoutId id="2147483739" r:id="rId20"/>
    <p:sldLayoutId id="2147483743" r:id="rId21"/>
    <p:sldLayoutId id="2147483744" r:id="rId22"/>
    <p:sldLayoutId id="2147483734" r:id="rId23"/>
    <p:sldLayoutId id="2147483753" r:id="rId24"/>
    <p:sldLayoutId id="2147483679" r:id="rId25"/>
    <p:sldLayoutId id="2147483750" r:id="rId26"/>
    <p:sldLayoutId id="2147483680" r:id="rId27"/>
    <p:sldLayoutId id="2147483751" r:id="rId28"/>
    <p:sldLayoutId id="2147483678" r:id="rId29"/>
    <p:sldLayoutId id="2147483681" r:id="rId30"/>
    <p:sldLayoutId id="2147483740" r:id="rId31"/>
    <p:sldLayoutId id="2147483748" r:id="rId32"/>
    <p:sldLayoutId id="2147483774" r:id="rId33"/>
    <p:sldLayoutId id="2147483749" r:id="rId34"/>
    <p:sldLayoutId id="2147483752" r:id="rId35"/>
    <p:sldLayoutId id="2147483757" r:id="rId36"/>
    <p:sldLayoutId id="2147483758" r:id="rId37"/>
    <p:sldLayoutId id="2147483754" r:id="rId38"/>
    <p:sldLayoutId id="2147483775" r:id="rId39"/>
    <p:sldLayoutId id="2147483768" r:id="rId40"/>
    <p:sldLayoutId id="2147483763" r:id="rId41"/>
    <p:sldLayoutId id="2147483755" r:id="rId42"/>
    <p:sldLayoutId id="2147483760" r:id="rId43"/>
    <p:sldLayoutId id="2147483737" r:id="rId44"/>
    <p:sldLayoutId id="2147483759" r:id="rId45"/>
    <p:sldLayoutId id="2147483764" r:id="rId46"/>
    <p:sldLayoutId id="2147483765" r:id="rId47"/>
    <p:sldLayoutId id="2147483747" r:id="rId48"/>
    <p:sldLayoutId id="2147483761" r:id="rId49"/>
    <p:sldLayoutId id="2147483762" r:id="rId50"/>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00000"/>
        </a:lnSpc>
        <a:spcBef>
          <a:spcPts val="0"/>
        </a:spcBef>
        <a:buFont typeface="Arial" panose="020B0604020202020204" pitchFamily="34" charset="0"/>
        <a:buNone/>
        <a:defRPr sz="1400" b="1" kern="1200">
          <a:solidFill>
            <a:schemeClr val="tx1"/>
          </a:solidFill>
          <a:latin typeface="+mn-lt"/>
          <a:ea typeface="+mn-ea"/>
          <a:cs typeface="+mn-cs"/>
        </a:defRPr>
      </a:lvl1pPr>
      <a:lvl2pPr marL="457223"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3pPr>
      <a:lvl4pPr marL="1371669"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4pPr>
      <a:lvl5pPr marL="1828891" indent="0" algn="l" defTabSz="914446" rtl="0" eaLnBrk="1" latinLnBrk="0" hangingPunct="1">
        <a:lnSpc>
          <a:spcPct val="100000"/>
        </a:lnSpc>
        <a:spcBef>
          <a:spcPts val="0"/>
        </a:spcBef>
        <a:buFont typeface="Arial" panose="020B0604020202020204" pitchFamily="34" charset="0"/>
        <a:buNone/>
        <a:defRPr sz="9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0" userDrawn="1">
          <p15:clr>
            <a:srgbClr val="F26B43"/>
          </p15:clr>
        </p15:guide>
        <p15:guide id="2" pos="7310" userDrawn="1">
          <p15:clr>
            <a:srgbClr val="F26B43"/>
          </p15:clr>
        </p15:guide>
        <p15:guide id="3" orient="horz" pos="368" userDrawn="1">
          <p15:clr>
            <a:srgbClr val="F26B43"/>
          </p15:clr>
        </p15:guide>
        <p15:guide id="5" orient="horz" pos="3928" userDrawn="1">
          <p15:clr>
            <a:srgbClr val="F26B43"/>
          </p15:clr>
        </p15:guide>
        <p15:guide id="6" orient="horz" pos="2160" userDrawn="1">
          <p15:clr>
            <a:srgbClr val="F26B43"/>
          </p15:clr>
        </p15:guide>
        <p15:guide id="7" pos="1277" userDrawn="1">
          <p15:clr>
            <a:srgbClr val="F26B43"/>
          </p15:clr>
        </p15:guide>
        <p15:guide id="8" pos="2570" userDrawn="1">
          <p15:clr>
            <a:srgbClr val="F26B43"/>
          </p15:clr>
        </p15:guide>
        <p15:guide id="9" pos="3840" userDrawn="1">
          <p15:clr>
            <a:srgbClr val="F26B43"/>
          </p15:clr>
        </p15:guide>
        <p15:guide id="10" pos="5110" userDrawn="1">
          <p15:clr>
            <a:srgbClr val="F26B43"/>
          </p15:clr>
        </p15:guide>
        <p15:guide id="11" pos="6403"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5/14/2025</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grpSp>
        <p:nvGrpSpPr>
          <p:cNvPr id="5" name="Group 4" hidden="1">
            <a:extLst>
              <a:ext uri="{FF2B5EF4-FFF2-40B4-BE49-F238E27FC236}">
                <a16:creationId xmlns:a16="http://schemas.microsoft.com/office/drawing/2014/main" id="{92FAE72C-82F9-63EA-E047-125229D746DE}"/>
              </a:ext>
            </a:extLst>
          </p:cNvPr>
          <p:cNvGrpSpPr/>
          <p:nvPr userDrawn="1"/>
        </p:nvGrpSpPr>
        <p:grpSpPr>
          <a:xfrm>
            <a:off x="0" y="0"/>
            <a:ext cx="12192000" cy="6858000"/>
            <a:chOff x="0" y="0"/>
            <a:chExt cx="12192000" cy="6858000"/>
          </a:xfrm>
        </p:grpSpPr>
        <p:grpSp>
          <p:nvGrpSpPr>
            <p:cNvPr id="7" name="Group 6" hidden="1">
              <a:extLst>
                <a:ext uri="{FF2B5EF4-FFF2-40B4-BE49-F238E27FC236}">
                  <a16:creationId xmlns:a16="http://schemas.microsoft.com/office/drawing/2014/main" id="{2783FDA6-B880-12D1-F0DF-F65463525311}"/>
                </a:ext>
              </a:extLst>
            </p:cNvPr>
            <p:cNvGrpSpPr/>
            <p:nvPr userDrawn="1"/>
          </p:nvGrpSpPr>
          <p:grpSpPr>
            <a:xfrm>
              <a:off x="0" y="0"/>
              <a:ext cx="12192000" cy="6858000"/>
              <a:chOff x="0" y="0"/>
              <a:chExt cx="5166360" cy="6858000"/>
            </a:xfrm>
            <a:noFill/>
          </p:grpSpPr>
          <p:sp>
            <p:nvSpPr>
              <p:cNvPr id="9" name="Rectangle 8" hidden="1">
                <a:extLst>
                  <a:ext uri="{FF2B5EF4-FFF2-40B4-BE49-F238E27FC236}">
                    <a16:creationId xmlns:a16="http://schemas.microsoft.com/office/drawing/2014/main" id="{F3FB1A56-AC44-3AC8-87A5-872AC4A90ABE}"/>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hidden="1">
                <a:extLst>
                  <a:ext uri="{FF2B5EF4-FFF2-40B4-BE49-F238E27FC236}">
                    <a16:creationId xmlns:a16="http://schemas.microsoft.com/office/drawing/2014/main" id="{6E2D1C13-7C92-62FB-45D9-9953EC36A6AD}"/>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hidden="1">
                <a:extLst>
                  <a:ext uri="{FF2B5EF4-FFF2-40B4-BE49-F238E27FC236}">
                    <a16:creationId xmlns:a16="http://schemas.microsoft.com/office/drawing/2014/main" id="{604F73FA-93CA-86AA-4012-1C081C51CA92}"/>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hidden="1">
                <a:extLst>
                  <a:ext uri="{FF2B5EF4-FFF2-40B4-BE49-F238E27FC236}">
                    <a16:creationId xmlns:a16="http://schemas.microsoft.com/office/drawing/2014/main" id="{E11C4BE9-3395-6EBF-1736-876AE6CA5899}"/>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hidden="1">
                <a:extLst>
                  <a:ext uri="{FF2B5EF4-FFF2-40B4-BE49-F238E27FC236}">
                    <a16:creationId xmlns:a16="http://schemas.microsoft.com/office/drawing/2014/main" id="{A7429E2A-937D-ABD5-C743-BA1A6F11C542}"/>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hidden="1">
                <a:extLst>
                  <a:ext uri="{FF2B5EF4-FFF2-40B4-BE49-F238E27FC236}">
                    <a16:creationId xmlns:a16="http://schemas.microsoft.com/office/drawing/2014/main" id="{F814B45D-6D67-5DE1-FAC9-ADD01AD86BA5}"/>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Frame 7" hidden="1">
              <a:extLst>
                <a:ext uri="{FF2B5EF4-FFF2-40B4-BE49-F238E27FC236}">
                  <a16:creationId xmlns:a16="http://schemas.microsoft.com/office/drawing/2014/main" id="{1DC1DDE1-81D0-FC9A-3287-7D3238A124C9}"/>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662" r:id="rId1"/>
    <p:sldLayoutId id="2147483716" r:id="rId2"/>
    <p:sldLayoutId id="2147483717" r:id="rId3"/>
    <p:sldLayoutId id="2147483693" r:id="rId4"/>
    <p:sldLayoutId id="2147483719" r:id="rId5"/>
    <p:sldLayoutId id="2147483720" r:id="rId6"/>
    <p:sldLayoutId id="2147483682" r:id="rId7"/>
    <p:sldLayoutId id="2147483711" r:id="rId8"/>
    <p:sldLayoutId id="2147483704" r:id="rId9"/>
    <p:sldLayoutId id="2147483721" r:id="rId10"/>
    <p:sldLayoutId id="2147483722" r:id="rId11"/>
    <p:sldLayoutId id="2147483709" r:id="rId12"/>
    <p:sldLayoutId id="2147483710" r:id="rId13"/>
    <p:sldLayoutId id="2147483708" r:id="rId14"/>
    <p:sldLayoutId id="2147483724" r:id="rId15"/>
    <p:sldLayoutId id="2147483723" r:id="rId16"/>
    <p:sldLayoutId id="2147483725" r:id="rId17"/>
    <p:sldLayoutId id="2147483726" r:id="rId18"/>
    <p:sldLayoutId id="2147483727" r:id="rId19"/>
    <p:sldLayoutId id="2147483728" r:id="rId20"/>
    <p:sldLayoutId id="2147483729" r:id="rId21"/>
    <p:sldLayoutId id="2147483730" r:id="rId22"/>
    <p:sldLayoutId id="2147483683" r:id="rId23"/>
    <p:sldLayoutId id="2147483731" r:id="rId24"/>
    <p:sldLayoutId id="2147483684" r:id="rId25"/>
    <p:sldLayoutId id="2147483685" r:id="rId26"/>
    <p:sldLayoutId id="2147483686" r:id="rId27"/>
    <p:sldLayoutId id="2147483690" r:id="rId28"/>
    <p:sldLayoutId id="2147483691" r:id="rId29"/>
    <p:sldLayoutId id="2147483687" r:id="rId30"/>
    <p:sldLayoutId id="2147483688" r:id="rId31"/>
    <p:sldLayoutId id="2147483689" r:id="rId32"/>
    <p:sldLayoutId id="2147483705" r:id="rId33"/>
    <p:sldLayoutId id="2147483732" r:id="rId34"/>
    <p:sldLayoutId id="2147483692" r:id="rId35"/>
    <p:sldLayoutId id="2147483694" r:id="rId36"/>
    <p:sldLayoutId id="2147483695" r:id="rId37"/>
    <p:sldLayoutId id="2147483696" r:id="rId38"/>
    <p:sldLayoutId id="2147483706" r:id="rId39"/>
    <p:sldLayoutId id="2147483707" r:id="rId40"/>
    <p:sldLayoutId id="2147483697" r:id="rId41"/>
    <p:sldLayoutId id="2147483703" r:id="rId42"/>
    <p:sldLayoutId id="2147483700" r:id="rId43"/>
    <p:sldLayoutId id="2147483701" r:id="rId44"/>
    <p:sldLayoutId id="2147483712" r:id="rId45"/>
    <p:sldLayoutId id="2147483713" r:id="rId46"/>
    <p:sldLayoutId id="2147483714" r:id="rId47"/>
    <p:sldLayoutId id="2147483715" r:id="rId48"/>
    <p:sldLayoutId id="2147483698" r:id="rId49"/>
    <p:sldLayoutId id="2147483699" r:id="rId50"/>
    <p:sldLayoutId id="2147483776" r:id="rId51"/>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403" userDrawn="1">
          <p15:clr>
            <a:srgbClr val="F26B43"/>
          </p15:clr>
        </p15:guide>
        <p15:guide id="4" pos="7310" userDrawn="1">
          <p15:clr>
            <a:srgbClr val="F26B43"/>
          </p15:clr>
        </p15:guide>
        <p15:guide id="5" pos="370" userDrawn="1">
          <p15:clr>
            <a:srgbClr val="F26B43"/>
          </p15:clr>
        </p15:guide>
        <p15:guide id="6" pos="5110" userDrawn="1">
          <p15:clr>
            <a:srgbClr val="F26B43"/>
          </p15:clr>
        </p15:guide>
        <p15:guide id="7" pos="2570" userDrawn="1">
          <p15:clr>
            <a:srgbClr val="F26B43"/>
          </p15:clr>
        </p15:guide>
        <p15:guide id="8" pos="1277" userDrawn="1">
          <p15:clr>
            <a:srgbClr val="F26B43"/>
          </p15:clr>
        </p15:guide>
        <p15:guide id="9" orient="horz" pos="368" userDrawn="1">
          <p15:clr>
            <a:srgbClr val="F26B43"/>
          </p15:clr>
        </p15:guide>
        <p15:guide id="10" orient="horz" pos="3952"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54C769-5B6E-5C22-9516-5D7BE462E3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23190F5-D493-CE67-ED1B-D761BFA699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725225E-A593-BBE5-FA35-2952DE6D5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0812C0-D4F0-C345-96B4-1E8B918506AC}" type="datetimeFigureOut">
              <a:rPr lang="en-US" smtClean="0"/>
              <a:t>5/14/2025</a:t>
            </a:fld>
            <a:endParaRPr lang="en-US"/>
          </a:p>
        </p:txBody>
      </p:sp>
      <p:sp>
        <p:nvSpPr>
          <p:cNvPr id="6" name="Slide Number Placeholder 5">
            <a:extLst>
              <a:ext uri="{FF2B5EF4-FFF2-40B4-BE49-F238E27FC236}">
                <a16:creationId xmlns:a16="http://schemas.microsoft.com/office/drawing/2014/main" id="{BB730E95-9162-1956-4897-1AA052698F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9709E4-652E-524A-8D35-CF602AA44AAA}" type="slidenum">
              <a:rPr lang="en-US" smtClean="0"/>
              <a:t>‹#›</a:t>
            </a:fld>
            <a:endParaRPr lang="en-US"/>
          </a:p>
        </p:txBody>
      </p:sp>
      <p:grpSp>
        <p:nvGrpSpPr>
          <p:cNvPr id="5" name="Group 4" hidden="1">
            <a:extLst>
              <a:ext uri="{FF2B5EF4-FFF2-40B4-BE49-F238E27FC236}">
                <a16:creationId xmlns:a16="http://schemas.microsoft.com/office/drawing/2014/main" id="{92FAE72C-82F9-63EA-E047-125229D746DE}"/>
              </a:ext>
            </a:extLst>
          </p:cNvPr>
          <p:cNvGrpSpPr/>
          <p:nvPr userDrawn="1"/>
        </p:nvGrpSpPr>
        <p:grpSpPr>
          <a:xfrm>
            <a:off x="0" y="0"/>
            <a:ext cx="12192000" cy="6858000"/>
            <a:chOff x="0" y="0"/>
            <a:chExt cx="12192000" cy="6858000"/>
          </a:xfrm>
        </p:grpSpPr>
        <p:grpSp>
          <p:nvGrpSpPr>
            <p:cNvPr id="7" name="Group 6" hidden="1">
              <a:extLst>
                <a:ext uri="{FF2B5EF4-FFF2-40B4-BE49-F238E27FC236}">
                  <a16:creationId xmlns:a16="http://schemas.microsoft.com/office/drawing/2014/main" id="{2783FDA6-B880-12D1-F0DF-F65463525311}"/>
                </a:ext>
              </a:extLst>
            </p:cNvPr>
            <p:cNvGrpSpPr/>
            <p:nvPr userDrawn="1"/>
          </p:nvGrpSpPr>
          <p:grpSpPr>
            <a:xfrm>
              <a:off x="0" y="0"/>
              <a:ext cx="12192000" cy="6858000"/>
              <a:chOff x="0" y="0"/>
              <a:chExt cx="5166360" cy="6858000"/>
            </a:xfrm>
            <a:noFill/>
          </p:grpSpPr>
          <p:sp>
            <p:nvSpPr>
              <p:cNvPr id="9" name="Rectangle 8" hidden="1">
                <a:extLst>
                  <a:ext uri="{FF2B5EF4-FFF2-40B4-BE49-F238E27FC236}">
                    <a16:creationId xmlns:a16="http://schemas.microsoft.com/office/drawing/2014/main" id="{F3FB1A56-AC44-3AC8-87A5-872AC4A90ABE}"/>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hidden="1">
                <a:extLst>
                  <a:ext uri="{FF2B5EF4-FFF2-40B4-BE49-F238E27FC236}">
                    <a16:creationId xmlns:a16="http://schemas.microsoft.com/office/drawing/2014/main" id="{6E2D1C13-7C92-62FB-45D9-9953EC36A6AD}"/>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hidden="1">
                <a:extLst>
                  <a:ext uri="{FF2B5EF4-FFF2-40B4-BE49-F238E27FC236}">
                    <a16:creationId xmlns:a16="http://schemas.microsoft.com/office/drawing/2014/main" id="{604F73FA-93CA-86AA-4012-1C081C51CA92}"/>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hidden="1">
                <a:extLst>
                  <a:ext uri="{FF2B5EF4-FFF2-40B4-BE49-F238E27FC236}">
                    <a16:creationId xmlns:a16="http://schemas.microsoft.com/office/drawing/2014/main" id="{E11C4BE9-3395-6EBF-1736-876AE6CA5899}"/>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hidden="1">
                <a:extLst>
                  <a:ext uri="{FF2B5EF4-FFF2-40B4-BE49-F238E27FC236}">
                    <a16:creationId xmlns:a16="http://schemas.microsoft.com/office/drawing/2014/main" id="{A7429E2A-937D-ABD5-C743-BA1A6F11C542}"/>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hidden="1">
                <a:extLst>
                  <a:ext uri="{FF2B5EF4-FFF2-40B4-BE49-F238E27FC236}">
                    <a16:creationId xmlns:a16="http://schemas.microsoft.com/office/drawing/2014/main" id="{F814B45D-6D67-5DE1-FAC9-ADD01AD86BA5}"/>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5" name="Frame 7" hidden="1">
              <a:extLst>
                <a:ext uri="{FF2B5EF4-FFF2-40B4-BE49-F238E27FC236}">
                  <a16:creationId xmlns:a16="http://schemas.microsoft.com/office/drawing/2014/main" id="{1DC1DDE1-81D0-FC9A-3287-7D3238A124C9}"/>
                </a:ext>
              </a:extLst>
            </p:cNvPr>
            <p:cNvSpPr/>
            <p:nvPr userDrawn="1"/>
          </p:nvSpPr>
          <p:spPr>
            <a:xfrm>
              <a:off x="0" y="0"/>
              <a:ext cx="12192000" cy="6858000"/>
            </a:xfrm>
            <a:prstGeom prst="frame">
              <a:avLst>
                <a:gd name="adj1" fmla="val 8611"/>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pic>
        <p:nvPicPr>
          <p:cNvPr id="8" name="Picture 7">
            <a:extLst>
              <a:ext uri="{FF2B5EF4-FFF2-40B4-BE49-F238E27FC236}">
                <a16:creationId xmlns:a16="http://schemas.microsoft.com/office/drawing/2014/main" id="{68E88FD4-43FA-F80D-DA99-3B57A0B99735}"/>
              </a:ext>
            </a:extLst>
          </p:cNvPr>
          <p:cNvPicPr>
            <a:picLocks noChangeAspect="1"/>
          </p:cNvPicPr>
          <p:nvPr userDrawn="1"/>
        </p:nvPicPr>
        <p:blipFill>
          <a:blip>
            <a:extLst>
              <a:ext uri="{28A0092B-C50C-407E-A947-70E740481C1C}">
                <a14:useLocalDpi xmlns:a14="http://schemas.microsoft.com/office/drawing/2010/main" val="0"/>
              </a:ext>
            </a:extLst>
          </a:blip>
          <a:stretch>
            <a:fillRect/>
          </a:stretch>
        </p:blipFill>
        <p:spPr>
          <a:xfrm>
            <a:off x="8870201" y="6377199"/>
            <a:ext cx="2543175" cy="457200"/>
          </a:xfrm>
          <a:prstGeom prst="rect">
            <a:avLst/>
          </a:prstGeom>
        </p:spPr>
      </p:pic>
    </p:spTree>
    <p:extLst>
      <p:ext uri="{BB962C8B-B14F-4D97-AF65-F5344CB8AC3E}">
        <p14:creationId xmlns:p14="http://schemas.microsoft.com/office/powerpoint/2010/main" val="1679508059"/>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 id="2147483795" r:id="rId18"/>
    <p:sldLayoutId id="2147483796" r:id="rId19"/>
    <p:sldLayoutId id="2147483797" r:id="rId20"/>
    <p:sldLayoutId id="2147483798" r:id="rId21"/>
    <p:sldLayoutId id="2147483799" r:id="rId22"/>
    <p:sldLayoutId id="2147483800" r:id="rId23"/>
    <p:sldLayoutId id="2147483801" r:id="rId24"/>
    <p:sldLayoutId id="2147483802" r:id="rId25"/>
    <p:sldLayoutId id="2147483803" r:id="rId26"/>
    <p:sldLayoutId id="2147483804" r:id="rId27"/>
    <p:sldLayoutId id="2147483805" r:id="rId28"/>
    <p:sldLayoutId id="2147483806" r:id="rId29"/>
    <p:sldLayoutId id="2147483807" r:id="rId30"/>
    <p:sldLayoutId id="2147483808" r:id="rId31"/>
    <p:sldLayoutId id="2147483809" r:id="rId32"/>
    <p:sldLayoutId id="2147483810" r:id="rId33"/>
    <p:sldLayoutId id="2147483811" r:id="rId34"/>
    <p:sldLayoutId id="2147483812" r:id="rId35"/>
    <p:sldLayoutId id="2147483813" r:id="rId36"/>
    <p:sldLayoutId id="2147483814" r:id="rId37"/>
    <p:sldLayoutId id="2147483815" r:id="rId38"/>
    <p:sldLayoutId id="2147483816" r:id="rId39"/>
    <p:sldLayoutId id="2147483817" r:id="rId40"/>
    <p:sldLayoutId id="2147483818" r:id="rId41"/>
    <p:sldLayoutId id="2147483819" r:id="rId42"/>
    <p:sldLayoutId id="2147483820" r:id="rId43"/>
    <p:sldLayoutId id="2147483821" r:id="rId44"/>
    <p:sldLayoutId id="2147483822" r:id="rId45"/>
    <p:sldLayoutId id="2147483823" r:id="rId46"/>
    <p:sldLayoutId id="2147483824" r:id="rId47"/>
    <p:sldLayoutId id="2147483825" r:id="rId48"/>
    <p:sldLayoutId id="2147483826" r:id="rId49"/>
    <p:sldLayoutId id="2147483827" r:id="rId50"/>
  </p:sldLayoutIdLst>
  <p:txStyles>
    <p:titleStyle>
      <a:lvl1pPr algn="l" defTabSz="914400" rtl="0" eaLnBrk="1" latinLnBrk="0" hangingPunct="1">
        <a:lnSpc>
          <a:spcPct val="90000"/>
        </a:lnSpc>
        <a:spcBef>
          <a:spcPct val="0"/>
        </a:spcBef>
        <a:buNone/>
        <a:defRPr sz="4800" kern="1200">
          <a:solidFill>
            <a:schemeClr val="tx1"/>
          </a:solidFill>
          <a:latin typeface="+mj-lt"/>
          <a:ea typeface="+mj-ea"/>
          <a:cs typeface="Poppins" pitchFamily="2" charset="77"/>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403" userDrawn="1">
          <p15:clr>
            <a:srgbClr val="F26B43"/>
          </p15:clr>
        </p15:guide>
        <p15:guide id="4" pos="7310" userDrawn="1">
          <p15:clr>
            <a:srgbClr val="F26B43"/>
          </p15:clr>
        </p15:guide>
        <p15:guide id="5" pos="370" userDrawn="1">
          <p15:clr>
            <a:srgbClr val="F26B43"/>
          </p15:clr>
        </p15:guide>
        <p15:guide id="6" pos="5110" userDrawn="1">
          <p15:clr>
            <a:srgbClr val="F26B43"/>
          </p15:clr>
        </p15:guide>
        <p15:guide id="7" pos="2570" userDrawn="1">
          <p15:clr>
            <a:srgbClr val="F26B43"/>
          </p15:clr>
        </p15:guide>
        <p15:guide id="8" pos="1277" userDrawn="1">
          <p15:clr>
            <a:srgbClr val="F26B43"/>
          </p15:clr>
        </p15:guide>
        <p15:guide id="9" orient="horz" pos="368" userDrawn="1">
          <p15:clr>
            <a:srgbClr val="F26B43"/>
          </p15:clr>
        </p15:guide>
        <p15:guide id="10" orient="horz" pos="395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5.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8F59-2272-5CB3-6D5F-B52737D52013}"/>
              </a:ext>
            </a:extLst>
          </p:cNvPr>
          <p:cNvSpPr>
            <a:spLocks noGrp="1"/>
          </p:cNvSpPr>
          <p:nvPr>
            <p:ph type="title"/>
          </p:nvPr>
        </p:nvSpPr>
        <p:spPr/>
        <p:txBody>
          <a:bodyPr/>
          <a:lstStyle/>
          <a:p>
            <a:r>
              <a:rPr lang="en-US"/>
              <a:t>S</a:t>
            </a:r>
          </a:p>
        </p:txBody>
      </p:sp>
      <p:sp>
        <p:nvSpPr>
          <p:cNvPr id="3" name="Text Placeholder 2">
            <a:extLst>
              <a:ext uri="{FF2B5EF4-FFF2-40B4-BE49-F238E27FC236}">
                <a16:creationId xmlns:a16="http://schemas.microsoft.com/office/drawing/2014/main" id="{BC8740E4-C3F1-99A3-446A-B1AEE51A35B9}"/>
              </a:ext>
            </a:extLst>
          </p:cNvPr>
          <p:cNvSpPr>
            <a:spLocks noGrp="1"/>
          </p:cNvSpPr>
          <p:nvPr>
            <p:ph type="body" sz="quarter" idx="15"/>
          </p:nvPr>
        </p:nvSpPr>
        <p:spPr/>
        <p:txBody>
          <a:bodyPr/>
          <a:lstStyle/>
          <a:p>
            <a:r>
              <a:rPr lang="en-US"/>
              <a:t>By Your Name</a:t>
            </a:r>
          </a:p>
        </p:txBody>
      </p:sp>
      <p:sp>
        <p:nvSpPr>
          <p:cNvPr id="4" name="Text Placeholder 3">
            <a:extLst>
              <a:ext uri="{FF2B5EF4-FFF2-40B4-BE49-F238E27FC236}">
                <a16:creationId xmlns:a16="http://schemas.microsoft.com/office/drawing/2014/main" id="{F4656F32-3FD7-0B60-0C67-C6730A7BA608}"/>
              </a:ext>
            </a:extLst>
          </p:cNvPr>
          <p:cNvSpPr>
            <a:spLocks noGrp="1"/>
          </p:cNvSpPr>
          <p:nvPr>
            <p:ph type="body" sz="quarter" idx="14"/>
          </p:nvPr>
        </p:nvSpPr>
        <p:spPr/>
        <p:txBody>
          <a:bodyPr/>
          <a:lstStyle/>
          <a:p>
            <a:r>
              <a:rPr lang="en-US"/>
              <a:t>May - 2025</a:t>
            </a:r>
          </a:p>
        </p:txBody>
      </p:sp>
    </p:spTree>
    <p:extLst>
      <p:ext uri="{BB962C8B-B14F-4D97-AF65-F5344CB8AC3E}">
        <p14:creationId xmlns:p14="http://schemas.microsoft.com/office/powerpoint/2010/main" val="2196151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EAC04-C2A2-7439-6265-24BD1286DD95}"/>
              </a:ext>
            </a:extLst>
          </p:cNvPr>
          <p:cNvSpPr>
            <a:spLocks noGrp="1"/>
          </p:cNvSpPr>
          <p:nvPr>
            <p:ph type="title"/>
          </p:nvPr>
        </p:nvSpPr>
        <p:spPr/>
        <p:txBody>
          <a:bodyPr/>
          <a:lstStyle/>
          <a:p>
            <a:r>
              <a:rPr lang="en-US"/>
              <a:t>Key Concepts</a:t>
            </a:r>
          </a:p>
        </p:txBody>
      </p:sp>
      <p:sp>
        <p:nvSpPr>
          <p:cNvPr id="3" name="Text Placeholder 2">
            <a:extLst>
              <a:ext uri="{FF2B5EF4-FFF2-40B4-BE49-F238E27FC236}">
                <a16:creationId xmlns:a16="http://schemas.microsoft.com/office/drawing/2014/main" id="{5BC703EF-39BF-1BFE-0B23-A304BD435529}"/>
              </a:ext>
            </a:extLst>
          </p:cNvPr>
          <p:cNvSpPr>
            <a:spLocks noGrp="1"/>
          </p:cNvSpPr>
          <p:nvPr>
            <p:ph type="body" sz="quarter" idx="15"/>
          </p:nvPr>
        </p:nvSpPr>
        <p:spPr/>
        <p:txBody>
          <a:bodyPr/>
          <a:lstStyle/>
          <a:p>
            <a:r>
              <a:rPr lang="en-US"/>
              <a:t>UNDERSTANDING SIGNIFICANCE</a:t>
            </a:r>
          </a:p>
        </p:txBody>
      </p:sp>
      <p:sp>
        <p:nvSpPr>
          <p:cNvPr id="4" name="Text Placeholder 3">
            <a:extLst>
              <a:ext uri="{FF2B5EF4-FFF2-40B4-BE49-F238E27FC236}">
                <a16:creationId xmlns:a16="http://schemas.microsoft.com/office/drawing/2014/main" id="{CB8A9C65-9B0E-A12F-D291-2FA330076927}"/>
              </a:ext>
            </a:extLst>
          </p:cNvPr>
          <p:cNvSpPr>
            <a:spLocks noGrp="1"/>
          </p:cNvSpPr>
          <p:nvPr>
            <p:ph type="body" sz="quarter" idx="16"/>
          </p:nvPr>
        </p:nvSpPr>
        <p:spPr/>
        <p:txBody>
          <a:bodyPr/>
          <a:lstStyle/>
          <a:p>
            <a:r>
              <a:rPr lang="en-US"/>
              <a:t>The letter S is multifaceted; in mathematics, it might denote summation, while in branding, it can symbolize strength and security. Understanding its various implications can enhance comprehension across disciplines, illustrating the importance of context in communication. This awareness is crucial for deeper learning and application of concepts in practical scenarios.</a:t>
            </a:r>
          </a:p>
        </p:txBody>
      </p:sp>
      <p:pic>
        <p:nvPicPr>
          <p:cNvPr id="7" name="Picture Placeholder 6">
            <a:extLst>
              <a:ext uri="{FF2B5EF4-FFF2-40B4-BE49-F238E27FC236}">
                <a16:creationId xmlns:a16="http://schemas.microsoft.com/office/drawing/2014/main" id="{DA736AF3-0315-40F9-F926-AEA905DBF052}"/>
              </a:ext>
            </a:extLst>
          </p:cNvPr>
          <p:cNvPicPr>
            <a:picLocks noGrp="1" noChangeAspect="1"/>
          </p:cNvPicPr>
          <p:nvPr>
            <p:ph type="pic" sz="quarter" idx="39"/>
          </p:nvPr>
        </p:nvPicPr>
        <p:blipFill>
          <a:blip r:embed="rId2"/>
          <a:srcRect l="691" r="691"/>
          <a:stretch>
            <a:fillRect/>
          </a:stretch>
        </p:blipFill>
        <p:spPr/>
      </p:pic>
      <p:sp>
        <p:nvSpPr>
          <p:cNvPr id="6" name="Text Placeholder 5">
            <a:extLst>
              <a:ext uri="{FF2B5EF4-FFF2-40B4-BE49-F238E27FC236}">
                <a16:creationId xmlns:a16="http://schemas.microsoft.com/office/drawing/2014/main" id="{9C0B59F0-1B2E-33CC-6C7A-E8919220D0F4}"/>
              </a:ext>
            </a:extLst>
          </p:cNvPr>
          <p:cNvSpPr>
            <a:spLocks noGrp="1"/>
          </p:cNvSpPr>
          <p:nvPr>
            <p:ph type="body" sz="quarter" idx="46"/>
          </p:nvPr>
        </p:nvSpPr>
        <p:spPr/>
        <p:txBody>
          <a:bodyPr/>
          <a:lstStyle/>
          <a:p>
            <a:r>
              <a:rPr lang="en-US"/>
              <a:t>S</a:t>
            </a:r>
          </a:p>
        </p:txBody>
      </p:sp>
    </p:spTree>
    <p:extLst>
      <p:ext uri="{BB962C8B-B14F-4D97-AF65-F5344CB8AC3E}">
        <p14:creationId xmlns:p14="http://schemas.microsoft.com/office/powerpoint/2010/main" val="2883881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1412-ADDB-77F8-A7CD-572CBDC2D37A}"/>
              </a:ext>
            </a:extLst>
          </p:cNvPr>
          <p:cNvSpPr>
            <a:spLocks noGrp="1"/>
          </p:cNvSpPr>
          <p:nvPr>
            <p:ph type="title"/>
          </p:nvPr>
        </p:nvSpPr>
        <p:spPr/>
        <p:txBody>
          <a:bodyPr/>
          <a:lstStyle/>
          <a:p>
            <a:r>
              <a:rPr lang="en-US"/>
              <a:t>Important Applications</a:t>
            </a:r>
          </a:p>
        </p:txBody>
      </p:sp>
      <p:sp>
        <p:nvSpPr>
          <p:cNvPr id="3" name="Text Placeholder 2">
            <a:extLst>
              <a:ext uri="{FF2B5EF4-FFF2-40B4-BE49-F238E27FC236}">
                <a16:creationId xmlns:a16="http://schemas.microsoft.com/office/drawing/2014/main" id="{813F5678-1E7C-ABBB-C5CD-ED4A62C460EA}"/>
              </a:ext>
            </a:extLst>
          </p:cNvPr>
          <p:cNvSpPr>
            <a:spLocks noGrp="1"/>
          </p:cNvSpPr>
          <p:nvPr>
            <p:ph type="body" sz="quarter" idx="15"/>
          </p:nvPr>
        </p:nvSpPr>
        <p:spPr/>
        <p:txBody>
          <a:bodyPr/>
          <a:lstStyle/>
          <a:p>
            <a:r>
              <a:rPr lang="en-US"/>
              <a:t>MATHEMATICS AND SCIENCE</a:t>
            </a:r>
          </a:p>
        </p:txBody>
      </p:sp>
      <p:sp>
        <p:nvSpPr>
          <p:cNvPr id="4" name="Text Placeholder 3">
            <a:extLst>
              <a:ext uri="{FF2B5EF4-FFF2-40B4-BE49-F238E27FC236}">
                <a16:creationId xmlns:a16="http://schemas.microsoft.com/office/drawing/2014/main" id="{76CB8B86-4161-48A3-F70D-2F021FD1932D}"/>
              </a:ext>
            </a:extLst>
          </p:cNvPr>
          <p:cNvSpPr>
            <a:spLocks noGrp="1"/>
          </p:cNvSpPr>
          <p:nvPr>
            <p:ph type="body" sz="quarter" idx="16"/>
          </p:nvPr>
        </p:nvSpPr>
        <p:spPr/>
        <p:txBody>
          <a:bodyPr/>
          <a:lstStyle/>
          <a:p>
            <a:r>
              <a:rPr lang="en-US"/>
              <a:t>In modern mathematics and science, 'S' can symbolize a variety of entities, such as a set of values or a function, showcasing its multifunctional role across numerous disciplines.</a:t>
            </a:r>
          </a:p>
        </p:txBody>
      </p:sp>
      <p:pic>
        <p:nvPicPr>
          <p:cNvPr id="10" name="Picture Placeholder 9">
            <a:extLst>
              <a:ext uri="{FF2B5EF4-FFF2-40B4-BE49-F238E27FC236}">
                <a16:creationId xmlns:a16="http://schemas.microsoft.com/office/drawing/2014/main" id="{CADFE87A-A362-04A6-4654-16F1018116AC}"/>
              </a:ext>
            </a:extLst>
          </p:cNvPr>
          <p:cNvPicPr>
            <a:picLocks noGrp="1" noChangeAspect="1"/>
          </p:cNvPicPr>
          <p:nvPr>
            <p:ph type="pic" sz="quarter" idx="39"/>
          </p:nvPr>
        </p:nvPicPr>
        <p:blipFill>
          <a:blip r:embed="rId2"/>
          <a:srcRect l="16031" r="16031"/>
          <a:stretch>
            <a:fillRect/>
          </a:stretch>
        </p:blipFill>
        <p:spPr/>
      </p:pic>
      <p:pic>
        <p:nvPicPr>
          <p:cNvPr id="11" name="Picture Placeholder 10">
            <a:extLst>
              <a:ext uri="{FF2B5EF4-FFF2-40B4-BE49-F238E27FC236}">
                <a16:creationId xmlns:a16="http://schemas.microsoft.com/office/drawing/2014/main" id="{8F4FE66D-B953-F91D-30AD-7E5DFAD30415}"/>
              </a:ext>
            </a:extLst>
          </p:cNvPr>
          <p:cNvPicPr>
            <a:picLocks noGrp="1" noChangeAspect="1"/>
          </p:cNvPicPr>
          <p:nvPr>
            <p:ph type="pic" sz="quarter" idx="40"/>
          </p:nvPr>
        </p:nvPicPr>
        <p:blipFill>
          <a:blip r:embed="rId3"/>
          <a:srcRect l="20524" r="20524"/>
          <a:stretch>
            <a:fillRect/>
          </a:stretch>
        </p:blipFill>
        <p:spPr/>
      </p:pic>
      <p:sp>
        <p:nvSpPr>
          <p:cNvPr id="7" name="Text Placeholder 6">
            <a:extLst>
              <a:ext uri="{FF2B5EF4-FFF2-40B4-BE49-F238E27FC236}">
                <a16:creationId xmlns:a16="http://schemas.microsoft.com/office/drawing/2014/main" id="{4DCE0524-18EB-8338-F90F-B8D37EF547D3}"/>
              </a:ext>
            </a:extLst>
          </p:cNvPr>
          <p:cNvSpPr>
            <a:spLocks noGrp="1"/>
          </p:cNvSpPr>
          <p:nvPr>
            <p:ph type="body" sz="quarter" idx="41"/>
          </p:nvPr>
        </p:nvSpPr>
        <p:spPr/>
        <p:txBody>
          <a:bodyPr/>
          <a:lstStyle/>
          <a:p>
            <a:r>
              <a:rPr lang="en-US"/>
              <a:t>BRANDING AND MARKETING</a:t>
            </a:r>
          </a:p>
        </p:txBody>
      </p:sp>
      <p:sp>
        <p:nvSpPr>
          <p:cNvPr id="8" name="Text Placeholder 7">
            <a:extLst>
              <a:ext uri="{FF2B5EF4-FFF2-40B4-BE49-F238E27FC236}">
                <a16:creationId xmlns:a16="http://schemas.microsoft.com/office/drawing/2014/main" id="{4F411B03-CAAA-B801-0639-7E0A8062ED39}"/>
              </a:ext>
            </a:extLst>
          </p:cNvPr>
          <p:cNvSpPr>
            <a:spLocks noGrp="1"/>
          </p:cNvSpPr>
          <p:nvPr>
            <p:ph type="body" sz="quarter" idx="43"/>
          </p:nvPr>
        </p:nvSpPr>
        <p:spPr/>
        <p:txBody>
          <a:bodyPr/>
          <a:lstStyle/>
          <a:p>
            <a:r>
              <a:rPr lang="en-US"/>
              <a:t>In branding, 'S' signifies strength and stability. Companies utilize it in logos and campaigns to evoke reliability and efficiency, making it a powerful marketing tool.</a:t>
            </a:r>
          </a:p>
        </p:txBody>
      </p:sp>
      <p:sp>
        <p:nvSpPr>
          <p:cNvPr id="9" name="Text Placeholder 8">
            <a:extLst>
              <a:ext uri="{FF2B5EF4-FFF2-40B4-BE49-F238E27FC236}">
                <a16:creationId xmlns:a16="http://schemas.microsoft.com/office/drawing/2014/main" id="{DA0C53F0-423B-FCAB-B257-A8482D5139A0}"/>
              </a:ext>
            </a:extLst>
          </p:cNvPr>
          <p:cNvSpPr>
            <a:spLocks noGrp="1"/>
          </p:cNvSpPr>
          <p:nvPr>
            <p:ph type="body" sz="quarter" idx="46"/>
          </p:nvPr>
        </p:nvSpPr>
        <p:spPr/>
        <p:txBody>
          <a:bodyPr/>
          <a:lstStyle/>
          <a:p>
            <a:r>
              <a:rPr lang="en-US"/>
              <a:t>S</a:t>
            </a:r>
          </a:p>
        </p:txBody>
      </p:sp>
    </p:spTree>
    <p:extLst>
      <p:ext uri="{BB962C8B-B14F-4D97-AF65-F5344CB8AC3E}">
        <p14:creationId xmlns:p14="http://schemas.microsoft.com/office/powerpoint/2010/main" val="1337098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oral">
  <a:themeElements>
    <a:clrScheme name="Custom 156">
      <a:dk1>
        <a:srgbClr val="E8E9ED"/>
      </a:dk1>
      <a:lt1>
        <a:srgbClr val="0F56E6"/>
      </a:lt1>
      <a:dk2>
        <a:srgbClr val="F7F6F6"/>
      </a:dk2>
      <a:lt2>
        <a:srgbClr val="364766"/>
      </a:lt2>
      <a:accent1>
        <a:srgbClr val="2196F3"/>
      </a:accent1>
      <a:accent2>
        <a:srgbClr val="41B3D9"/>
      </a:accent2>
      <a:accent3>
        <a:srgbClr val="3AC7D3"/>
      </a:accent3>
      <a:accent4>
        <a:srgbClr val="50D3C4"/>
      </a:accent4>
      <a:accent5>
        <a:srgbClr val="66E0B7"/>
      </a:accent5>
      <a:accent6>
        <a:srgbClr val="88F3A1"/>
      </a:accent6>
      <a:hlink>
        <a:srgbClr val="0563C1"/>
      </a:hlink>
      <a:folHlink>
        <a:srgbClr val="954F72"/>
      </a:folHlink>
    </a:clrScheme>
    <a:fontScheme name="Custom 126">
      <a:majorFont>
        <a:latin typeface="Arial Black"/>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lush">
  <a:themeElements>
    <a:clrScheme name="Custom 267">
      <a:dk1>
        <a:sysClr val="windowText" lastClr="000000"/>
      </a:dk1>
      <a:lt1>
        <a:sysClr val="window" lastClr="FFFFFF"/>
      </a:lt1>
      <a:dk2>
        <a:srgbClr val="E5158F"/>
      </a:dk2>
      <a:lt2>
        <a:srgbClr val="E8E8E8"/>
      </a:lt2>
      <a:accent1>
        <a:srgbClr val="E5158F"/>
      </a:accent1>
      <a:accent2>
        <a:srgbClr val="262626"/>
      </a:accent2>
      <a:accent3>
        <a:srgbClr val="5D9CEC"/>
      </a:accent3>
      <a:accent4>
        <a:srgbClr val="FFC947"/>
      </a:accent4>
      <a:accent5>
        <a:srgbClr val="B2F2BB"/>
      </a:accent5>
      <a:accent6>
        <a:srgbClr val="FFD1DC"/>
      </a:accent6>
      <a:hlink>
        <a:srgbClr val="467886"/>
      </a:hlink>
      <a:folHlink>
        <a:srgbClr val="96607D"/>
      </a:folHlink>
    </a:clrScheme>
    <a:fontScheme name="Custom 124">
      <a:majorFont>
        <a:latin typeface="Arial Black"/>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Blush">
  <a:themeElements>
    <a:clrScheme name="Custom 267">
      <a:dk1>
        <a:sysClr val="windowText" lastClr="000000"/>
      </a:dk1>
      <a:lt1>
        <a:sysClr val="window" lastClr="FFFFFF"/>
      </a:lt1>
      <a:dk2>
        <a:srgbClr val="E5158F"/>
      </a:dk2>
      <a:lt2>
        <a:srgbClr val="E8E8E8"/>
      </a:lt2>
      <a:accent1>
        <a:srgbClr val="E5158F"/>
      </a:accent1>
      <a:accent2>
        <a:srgbClr val="262626"/>
      </a:accent2>
      <a:accent3>
        <a:srgbClr val="5D9CEC"/>
      </a:accent3>
      <a:accent4>
        <a:srgbClr val="FFC947"/>
      </a:accent4>
      <a:accent5>
        <a:srgbClr val="B2F2BB"/>
      </a:accent5>
      <a:accent6>
        <a:srgbClr val="FFD1DC"/>
      </a:accent6>
      <a:hlink>
        <a:srgbClr val="467886"/>
      </a:hlink>
      <a:folHlink>
        <a:srgbClr val="96607D"/>
      </a:folHlink>
    </a:clrScheme>
    <a:fontScheme name="Custom 124">
      <a:majorFont>
        <a:latin typeface="Arial Black"/>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8F31827-65FA-4F05-9C8C-77B2561CFC45}">
  <we:reference id="b976bf9e-dd87-229f-840c-210c09b43274" version="1.0.0.0" store="\\YUSUF_DEV\addins" storeType="Filesystem"/>
  <we:alternateReferences/>
  <we:properties>
    <we:property name="theme" value="{&quot;name&quot;:&quot;Blash&quot;,&quot;colorPalette&quot;:[],&quot;previewImages&quot;:[&quot;https://localhost:3000/assets/SlideTitle-blush.png&quot;,&quot;https://localhost:3000/assets/SlideTextbox1-blush.png&quot;,&quot;https://localhost:3000/assets/SlideTextbox3-blush.png&quot;,&quot;https://localhost:3000/assets/SlideTable-blush.png&quot;,&quot;https://localhost:3000/assets/SlideTimeline-blush.png&quot;],&quot;isDefault&quot;:true,&quot;color&quot;:&quot;#EF4444&quot;,&quot;index&quot;:0}"/>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331</TotalTime>
  <Words>142</Words>
  <Application>Microsoft Office PowerPoint</Application>
  <PresentationFormat>Widescreen</PresentationFormat>
  <Paragraphs>13</Paragraphs>
  <Slides>3</Slides>
  <Notes>0</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vt:i4>
      </vt:variant>
    </vt:vector>
  </HeadingPairs>
  <TitlesOfParts>
    <vt:vector size="15" baseType="lpstr">
      <vt:lpstr>Aptos</vt:lpstr>
      <vt:lpstr>Aptos Display</vt:lpstr>
      <vt:lpstr>Arial</vt:lpstr>
      <vt:lpstr>Arial Black</vt:lpstr>
      <vt:lpstr>Calibri</vt:lpstr>
      <vt:lpstr>Roboto</vt:lpstr>
      <vt:lpstr>Segoe UI</vt:lpstr>
      <vt:lpstr>Wingdings</vt:lpstr>
      <vt:lpstr>Office Theme</vt:lpstr>
      <vt:lpstr>Coral</vt:lpstr>
      <vt:lpstr>Blush</vt:lpstr>
      <vt:lpstr>Blush</vt:lpstr>
      <vt:lpstr>S</vt:lpstr>
      <vt:lpstr>Key Concepts</vt:lpstr>
      <vt:lpstr>Important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Yusuf Latifjon ogli</dc:creator>
  <cp:lastModifiedBy>Yusuf Latifjon ogli</cp:lastModifiedBy>
  <cp:revision>1</cp:revision>
  <dcterms:created xsi:type="dcterms:W3CDTF">2025-05-14T05:59:37Z</dcterms:created>
  <dcterms:modified xsi:type="dcterms:W3CDTF">2025-05-14T11:31:24Z</dcterms:modified>
</cp:coreProperties>
</file>