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2"/>
    <p:sldId id="303" r:id="rId3"/>
  </p:sldIdLst>
  <p:sldSz cx="20104100" cy="11309350"/>
  <p:notesSz cx="20104100" cy="1130935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69" d="100"/>
          <a:sy n="69" d="100"/>
        </p:scale>
        <p:origin x="44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9619E-FEFA-0826-5933-BC9889C2F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EBDF3-FA06-397B-25EA-1A177A972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A5E5-EFE5-CA49-9747-08AB0131AB63}" type="datetimeFigureOut">
              <a:rPr lang="en-SA" smtClean="0"/>
              <a:t>03/10/2023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DD072-B4EC-74DC-789E-A87B42F3F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E53F1-6AF2-4449-5442-EEABC510A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DA4C7-6050-7942-953A-96C4EBE6020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927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377C-CA16-1F4F-96C2-8390BAACB934}" type="datetimeFigureOut">
              <a:rPr lang="en-SA" smtClean="0"/>
              <a:t>03/10/2023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6D6D-0DAE-7440-B681-1863503F26B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4547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800"/>
                </a:solidFill>
                <a:effectLst/>
              </a:rPr>
              <a:t>Aeiou</a:t>
            </a:r>
            <a:r>
              <a:rPr lang="en-US" dirty="0">
                <a:solidFill>
                  <a:srgbClr val="008800"/>
                </a:solidFill>
                <a:effectLst/>
              </a:rPr>
              <a:t> AEIOU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36D6D-0DAE-7440-B681-1863503F26B8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3266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350" y="4938132"/>
            <a:ext cx="1196339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315" dirty="0"/>
              <a:t>Lab 5- Django – Part 2</a:t>
            </a:r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549275"/>
            <a:ext cx="18364200" cy="1415772"/>
          </a:xfrm>
        </p:spPr>
        <p:txBody>
          <a:bodyPr/>
          <a:lstStyle/>
          <a:p>
            <a:pPr rtl="0"/>
            <a:r>
              <a:rPr lang="en-US"/>
              <a:t>Lab 5- </a:t>
            </a:r>
            <a:r>
              <a:rPr lang="en-US" dirty="0"/>
              <a:t>Django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606675"/>
            <a:ext cx="18364200" cy="6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a Django project with one application that have two views (or pages) as follows:</a:t>
            </a: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“add” : </a:t>
            </a:r>
          </a:p>
          <a:p>
            <a:pPr marL="1685925" lvl="2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view should return a simple form that has two fields; username and password.</a:t>
            </a:r>
          </a:p>
          <a:p>
            <a:pPr marL="1685925" lvl="2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 the user submit the form, you should take the data (username and password) and create a new instance of  Person class. (you should create this class in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views.py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with a constructor (__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__ )  that receives two arguments).</a:t>
            </a:r>
          </a:p>
          <a:p>
            <a:pPr marL="1685925" lvl="2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 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 instance to a list named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(you should create this list in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views.py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similar to the tasks list in the examples)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“” Default path: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should return a page that shows all the names of the Persons objects inside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list. </a:t>
            </a:r>
          </a:p>
          <a:p>
            <a:pPr marL="771525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Make sure that you have links in both pages (each page has a link to the other page).</a:t>
            </a:r>
          </a:p>
          <a:p>
            <a:pPr marL="771525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 simple CSS to your pages. (the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should be in a separate file, similar to the example in </a:t>
            </a:r>
            <a: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slide).</a:t>
            </a:r>
          </a:p>
          <a:p>
            <a:pPr marL="771525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8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195</Words>
  <Application>Microsoft Macintosh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Office Theme</vt:lpstr>
      <vt:lpstr>Lab 5- Django – Part 2</vt:lpstr>
      <vt:lpstr>Lab 5-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Meshal Binnasban</cp:lastModifiedBy>
  <cp:revision>68</cp:revision>
  <dcterms:created xsi:type="dcterms:W3CDTF">2023-03-04T16:14:23Z</dcterms:created>
  <dcterms:modified xsi:type="dcterms:W3CDTF">2023-10-03T16:19:10Z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2023-03-04T00:00:00Z</vt:filetime>
  </property>
</Properties>
</file>