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7" r:id="rId2"/>
    <p:sldId id="304" r:id="rId3"/>
  </p:sldIdLst>
  <p:sldSz cx="20104100" cy="11309350"/>
  <p:notesSz cx="20104100" cy="1130935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>
      <p:cViewPr varScale="1">
        <p:scale>
          <a:sx n="69" d="100"/>
          <a:sy n="69" d="100"/>
        </p:scale>
        <p:origin x="44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9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59619E-FEFA-0826-5933-BC9889C2F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EBDF3-FA06-397B-25EA-1A177A972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A5E5-EFE5-CA49-9747-08AB0131AB63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DD072-B4EC-74DC-789E-A87B42F3F0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E53F1-6AF2-4449-5442-EEABC510A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DA4C7-6050-7942-953A-96C4EBE6020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9927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377C-CA16-1F4F-96C2-8390BAACB934}" type="datetimeFigureOut">
              <a:rPr lang="en-SA" smtClean="0"/>
              <a:t>22/10/2023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6D6D-0DAE-7440-B681-1863503F26B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4547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8800"/>
                </a:solidFill>
                <a:effectLst/>
              </a:rPr>
              <a:t>Aeiou</a:t>
            </a:r>
            <a:r>
              <a:rPr lang="en-US" dirty="0">
                <a:solidFill>
                  <a:srgbClr val="008800"/>
                </a:solidFill>
                <a:effectLst/>
              </a:rPr>
              <a:t> AEIOU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36D6D-0DAE-7440-B681-1863503F26B8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8517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6770" y="1924413"/>
            <a:ext cx="15270558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8864" y="4311775"/>
            <a:ext cx="1138637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rt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3179" y="2518248"/>
            <a:ext cx="157492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>
        <a:defRPr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0350" y="4230246"/>
            <a:ext cx="11963399" cy="28488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pc="315" dirty="0"/>
              <a:t>Lab 7- JavaScript – Part 1</a:t>
            </a:r>
            <a:endParaRPr lang="en-US" spc="-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765E-32E6-8939-7E04-6D6FA541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549275"/>
            <a:ext cx="18364200" cy="1415772"/>
          </a:xfrm>
        </p:spPr>
        <p:txBody>
          <a:bodyPr/>
          <a:lstStyle/>
          <a:p>
            <a:pPr rtl="0"/>
            <a:r>
              <a:rPr lang="en-US" dirty="0"/>
              <a:t>Lab 7- JavaScript – Part 1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0F72-BF04-FA3D-094E-EC361BF6AFF1}"/>
              </a:ext>
            </a:extLst>
          </p:cNvPr>
          <p:cNvSpPr txBox="1"/>
          <p:nvPr/>
        </p:nvSpPr>
        <p:spPr>
          <a:xfrm>
            <a:off x="869950" y="2606675"/>
            <a:ext cx="14058900" cy="528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4662" lvl="1">
              <a:lnSpc>
                <a:spcPct val="115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a page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use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JavaScript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do the following:</a:t>
            </a:r>
          </a:p>
          <a:p>
            <a:pPr marL="1228725" lvl="1" indent="-754063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Takes the input from the user and change the text color of the header.</a:t>
            </a:r>
          </a:p>
          <a:p>
            <a:pPr marL="1685925" lvl="2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should be similar to the example from the slides (shown here to the right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but instead of buttons, you should have a form with one text field where the user can enter the color and a submit button.</a:t>
            </a:r>
          </a:p>
          <a:p>
            <a:pPr marL="1685925" lvl="2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color of the heading should change according to the entry of the user.</a:t>
            </a:r>
          </a:p>
          <a:p>
            <a:pPr marL="1228725" lvl="1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You should write the JavaScript code in a separate file.</a:t>
            </a:r>
          </a:p>
          <a:p>
            <a:pPr marL="1228725" lvl="1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Upload your solution to GitHub.</a:t>
            </a:r>
          </a:p>
          <a:p>
            <a:pPr marL="1228725" lvl="1" indent="-75406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98AC1-5CF1-3ADD-E4FF-B201C1BE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450" y="2835275"/>
            <a:ext cx="3724522" cy="3016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70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117</Words>
  <Application>Microsoft Macintosh PowerPoint</Application>
  <PresentationFormat>Custom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Office Theme</vt:lpstr>
      <vt:lpstr>Lab 7- JavaScript – Part 1</vt:lpstr>
      <vt:lpstr>Lab 7- JavaScript –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Meshal Binnasban</cp:lastModifiedBy>
  <cp:revision>127</cp:revision>
  <dcterms:created xsi:type="dcterms:W3CDTF">2023-03-04T16:14:23Z</dcterms:created>
  <dcterms:modified xsi:type="dcterms:W3CDTF">2023-10-22T18:39:00Z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2023-03-04T00:00:00Z</vt:filetime>
  </property>
</Properties>
</file>