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7" r:id="rId5"/>
    <p:sldId id="278" r:id="rId6"/>
    <p:sldId id="301" r:id="rId7"/>
    <p:sldId id="286" r:id="rId8"/>
    <p:sldId id="290" r:id="rId9"/>
    <p:sldId id="302" r:id="rId10"/>
    <p:sldId id="288" r:id="rId11"/>
    <p:sldId id="293" r:id="rId12"/>
    <p:sldId id="292" r:id="rId13"/>
    <p:sldId id="294" r:id="rId14"/>
    <p:sldId id="295" r:id="rId15"/>
    <p:sldId id="300" r:id="rId16"/>
    <p:sldId id="296" r:id="rId17"/>
    <p:sldId id="298" r:id="rId18"/>
    <p:sldId id="299" r:id="rId19"/>
    <p:sldId id="297" r:id="rId20"/>
    <p:sldId id="303" r:id="rId21"/>
    <p:sldId id="284" r:id="rId22"/>
    <p:sldId id="291"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Harrison" initials="CH" lastIdx="1" clrIdx="0">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67329" autoAdjust="0"/>
  </p:normalViewPr>
  <p:slideViewPr>
    <p:cSldViewPr snapToGrid="0">
      <p:cViewPr varScale="1">
        <p:scale>
          <a:sx n="72" d="100"/>
          <a:sy n="72" d="100"/>
        </p:scale>
        <p:origin x="1974"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7/7/2014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0</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21416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smtClean="0">
                <a:latin typeface="Arial"/>
                <a:ea typeface="Times New Roman"/>
                <a:cs typeface="Times New Roman"/>
              </a:rPr>
              <a:t>Demonstrate</a:t>
            </a:r>
            <a:r>
              <a:rPr lang="en-US" sz="1000" baseline="0" dirty="0" smtClean="0">
                <a:latin typeface="Arial"/>
                <a:ea typeface="Times New Roman"/>
                <a:cs typeface="Times New Roman"/>
              </a:rPr>
              <a:t> adding attribute &amp; resulting HTML</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927117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smtClean="0">
                <a:latin typeface="Arial"/>
                <a:ea typeface="Times New Roman"/>
                <a:cs typeface="Times New Roman"/>
              </a:rPr>
              <a:t>Demonstrate</a:t>
            </a:r>
            <a:r>
              <a:rPr lang="en-US" sz="1000" baseline="0" dirty="0" smtClean="0">
                <a:latin typeface="Arial"/>
                <a:ea typeface="Times New Roman"/>
                <a:cs typeface="Times New Roman"/>
              </a:rPr>
              <a:t> adding attribute &amp; resulting HTML</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4245608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28155983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11718" y="1021215"/>
            <a:ext cx="10825541" cy="514735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1870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msdn.microsoft.com/en-us/library/system.string.format(v=vs.110).aspx"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a:latin typeface="Segoe UI Light" charset="0"/>
                <a:cs typeface="Segoe UI Light" charset="0"/>
              </a:rPr>
              <a:t>Creating and Configuring Models</a:t>
            </a:r>
          </a:p>
        </p:txBody>
      </p:sp>
      <p:sp>
        <p:nvSpPr>
          <p:cNvPr id="4" name="Subtitle 3"/>
          <p:cNvSpPr>
            <a:spLocks noGrp="1"/>
          </p:cNvSpPr>
          <p:nvPr>
            <p:ph type="subTitle" idx="1"/>
          </p:nvPr>
        </p:nvSpPr>
        <p:spPr/>
        <p:txBody>
          <a:bodyPr/>
          <a:lstStyle/>
          <a:p>
            <a:r>
              <a:rPr lang="en-US" dirty="0" smtClean="0"/>
              <a:t>Jon Galloway | Development Platform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err="1" smtClean="0"/>
              <a:t>DataType</a:t>
            </a:r>
            <a:r>
              <a:rPr lang="en-US" dirty="0" smtClean="0"/>
              <a:t> Attribute</a:t>
            </a:r>
            <a:endParaRPr lang="en-US" dirty="0"/>
          </a:p>
        </p:txBody>
      </p:sp>
    </p:spTree>
    <p:extLst>
      <p:ext uri="{BB962C8B-B14F-4D97-AF65-F5344CB8AC3E}">
        <p14:creationId xmlns:p14="http://schemas.microsoft.com/office/powerpoint/2010/main" val="3855546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Prompts</a:t>
            </a:r>
            <a:endParaRPr lang="en-US" dirty="0"/>
          </a:p>
        </p:txBody>
      </p:sp>
      <p:sp>
        <p:nvSpPr>
          <p:cNvPr id="4" name="Content Placeholder 3"/>
          <p:cNvSpPr>
            <a:spLocks noGrp="1"/>
          </p:cNvSpPr>
          <p:nvPr>
            <p:ph sz="quarter" idx="10"/>
          </p:nvPr>
        </p:nvSpPr>
        <p:spPr/>
        <p:txBody>
          <a:bodyPr/>
          <a:lstStyle/>
          <a:p>
            <a:r>
              <a:rPr lang="en-US" dirty="0" smtClean="0"/>
              <a:t>Display Attribute</a:t>
            </a:r>
          </a:p>
          <a:p>
            <a:pPr lvl="1"/>
            <a:r>
              <a:rPr lang="en-US" dirty="0" smtClean="0"/>
              <a:t>Name</a:t>
            </a:r>
          </a:p>
          <a:p>
            <a:pPr lvl="2"/>
            <a:r>
              <a:rPr lang="en-US" dirty="0" smtClean="0"/>
              <a:t>Display prompt and header</a:t>
            </a:r>
          </a:p>
        </p:txBody>
      </p:sp>
    </p:spTree>
    <p:extLst>
      <p:ext uri="{BB962C8B-B14F-4D97-AF65-F5344CB8AC3E}">
        <p14:creationId xmlns:p14="http://schemas.microsoft.com/office/powerpoint/2010/main" val="2170484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DisplayFormat</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Uses </a:t>
            </a:r>
            <a:r>
              <a:rPr lang="en-US" dirty="0"/>
              <a:t>a .NET format string</a:t>
            </a:r>
          </a:p>
          <a:p>
            <a:pPr lvl="1"/>
            <a:r>
              <a:rPr lang="en-US" dirty="0"/>
              <a:t>{0:C}</a:t>
            </a:r>
          </a:p>
          <a:p>
            <a:pPr lvl="2"/>
            <a:r>
              <a:rPr lang="en-US" dirty="0"/>
              <a:t>Currency</a:t>
            </a:r>
          </a:p>
          <a:p>
            <a:pPr lvl="1"/>
            <a:r>
              <a:rPr lang="en-US" dirty="0"/>
              <a:t>{0:0.00}</a:t>
            </a:r>
          </a:p>
          <a:p>
            <a:pPr lvl="2"/>
            <a:r>
              <a:rPr lang="en-US" dirty="0"/>
              <a:t>Always </a:t>
            </a:r>
            <a:r>
              <a:rPr lang="en-US" dirty="0" smtClean="0"/>
              <a:t>use two decimal places</a:t>
            </a:r>
            <a:endParaRPr lang="en-US" dirty="0"/>
          </a:p>
          <a:p>
            <a:pPr lvl="3"/>
            <a:r>
              <a:rPr lang="en-US" dirty="0"/>
              <a:t>.42 displays as 0.42</a:t>
            </a:r>
          </a:p>
          <a:p>
            <a:pPr lvl="3"/>
            <a:r>
              <a:rPr lang="en-US" dirty="0"/>
              <a:t>42 displays as </a:t>
            </a:r>
            <a:r>
              <a:rPr lang="en-US" dirty="0" smtClean="0"/>
              <a:t>42.00</a:t>
            </a:r>
          </a:p>
          <a:p>
            <a:pPr lvl="1"/>
            <a:r>
              <a:rPr lang="en-US" dirty="0" smtClean="0"/>
              <a:t>{0:d-m-yy}</a:t>
            </a:r>
          </a:p>
          <a:p>
            <a:pPr lvl="2"/>
            <a:r>
              <a:rPr lang="en-US" dirty="0" smtClean="0"/>
              <a:t>Single digit day &amp; month, two digit year</a:t>
            </a:r>
          </a:p>
          <a:p>
            <a:pPr lvl="3"/>
            <a:r>
              <a:rPr lang="en-US" dirty="0" smtClean="0"/>
              <a:t>June 10</a:t>
            </a:r>
            <a:r>
              <a:rPr lang="en-US" baseline="30000" dirty="0" smtClean="0"/>
              <a:t>th</a:t>
            </a:r>
            <a:r>
              <a:rPr lang="en-US" dirty="0" smtClean="0"/>
              <a:t>, 2014 displays as 10-6-14</a:t>
            </a:r>
            <a:endParaRPr lang="en-US" dirty="0"/>
          </a:p>
          <a:p>
            <a:pPr lvl="1"/>
            <a:r>
              <a:rPr lang="en-US" dirty="0">
                <a:hlinkClick r:id="rId2"/>
              </a:rPr>
              <a:t>http://msdn.microsoft.com/en-us/library/system.string.format(v=vs.110).aspx</a:t>
            </a:r>
            <a:endParaRPr lang="en-US" dirty="0"/>
          </a:p>
          <a:p>
            <a:pPr lvl="2"/>
            <a:r>
              <a:rPr lang="en-US" dirty="0"/>
              <a:t>See the </a:t>
            </a:r>
            <a:r>
              <a:rPr lang="en-US" dirty="0" smtClean="0"/>
              <a:t>Q&amp;A</a:t>
            </a:r>
            <a:endParaRPr lang="en-US" dirty="0"/>
          </a:p>
        </p:txBody>
      </p:sp>
    </p:spTree>
    <p:extLst>
      <p:ext uri="{BB962C8B-B14F-4D97-AF65-F5344CB8AC3E}">
        <p14:creationId xmlns:p14="http://schemas.microsoft.com/office/powerpoint/2010/main" val="2821741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Display</a:t>
            </a:r>
            <a:endParaRPr lang="en-US" dirty="0"/>
          </a:p>
        </p:txBody>
      </p:sp>
    </p:spTree>
    <p:extLst>
      <p:ext uri="{BB962C8B-B14F-4D97-AF65-F5344CB8AC3E}">
        <p14:creationId xmlns:p14="http://schemas.microsoft.com/office/powerpoint/2010/main" val="2722429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Adding Validation</a:t>
            </a:r>
            <a:endParaRPr lang="en-US" dirty="0"/>
          </a:p>
        </p:txBody>
      </p:sp>
      <p:sp>
        <p:nvSpPr>
          <p:cNvPr id="4" name="Content Placeholder 3"/>
          <p:cNvSpPr>
            <a:spLocks noGrp="1"/>
          </p:cNvSpPr>
          <p:nvPr>
            <p:ph sz="quarter" idx="10"/>
          </p:nvPr>
        </p:nvSpPr>
        <p:spPr/>
        <p:txBody>
          <a:bodyPr/>
          <a:lstStyle/>
          <a:p>
            <a:r>
              <a:rPr lang="en-US" dirty="0" smtClean="0"/>
              <a:t>Attributes</a:t>
            </a:r>
          </a:p>
          <a:p>
            <a:pPr lvl="1"/>
            <a:r>
              <a:rPr lang="en-US" dirty="0" smtClean="0"/>
              <a:t>Required</a:t>
            </a:r>
          </a:p>
          <a:p>
            <a:pPr lvl="1"/>
            <a:r>
              <a:rPr lang="en-US" dirty="0" err="1" smtClean="0"/>
              <a:t>StringLength</a:t>
            </a:r>
            <a:endParaRPr lang="en-US" dirty="0" smtClean="0"/>
          </a:p>
          <a:p>
            <a:pPr lvl="2"/>
            <a:r>
              <a:rPr lang="en-US" dirty="0" err="1" smtClean="0"/>
              <a:t>MinLength</a:t>
            </a:r>
            <a:endParaRPr lang="en-US" dirty="0" smtClean="0"/>
          </a:p>
          <a:p>
            <a:pPr lvl="2"/>
            <a:r>
              <a:rPr lang="en-US" dirty="0" err="1" smtClean="0"/>
              <a:t>MaxLength</a:t>
            </a:r>
            <a:endParaRPr lang="en-US" dirty="0" smtClean="0"/>
          </a:p>
          <a:p>
            <a:pPr lvl="1"/>
            <a:r>
              <a:rPr lang="en-US" dirty="0" err="1" smtClean="0"/>
              <a:t>RegularExpression</a:t>
            </a:r>
            <a:endParaRPr lang="en-US" dirty="0" smtClean="0"/>
          </a:p>
          <a:p>
            <a:pPr lvl="1"/>
            <a:r>
              <a:rPr lang="en-US" dirty="0" smtClean="0"/>
              <a:t>Range</a:t>
            </a:r>
          </a:p>
          <a:p>
            <a:r>
              <a:rPr lang="en-US" dirty="0" smtClean="0"/>
              <a:t>Error Message</a:t>
            </a:r>
          </a:p>
          <a:p>
            <a:pPr lvl="1"/>
            <a:r>
              <a:rPr lang="en-US" dirty="0" smtClean="0"/>
              <a:t>{0} will use the display name</a:t>
            </a:r>
          </a:p>
          <a:p>
            <a:pPr lvl="2"/>
            <a:r>
              <a:rPr lang="en-US" dirty="0" smtClean="0"/>
              <a:t>"{0} must be provided"</a:t>
            </a:r>
            <a:endParaRPr lang="en-US" dirty="0"/>
          </a:p>
        </p:txBody>
      </p:sp>
    </p:spTree>
    <p:extLst>
      <p:ext uri="{BB962C8B-B14F-4D97-AF65-F5344CB8AC3E}">
        <p14:creationId xmlns:p14="http://schemas.microsoft.com/office/powerpoint/2010/main" val="115543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Does Validation Occur?</a:t>
            </a:r>
            <a:endParaRPr lang="en-US" dirty="0"/>
          </a:p>
        </p:txBody>
      </p:sp>
      <p:sp>
        <p:nvSpPr>
          <p:cNvPr id="3" name="Content Placeholder 2"/>
          <p:cNvSpPr>
            <a:spLocks noGrp="1"/>
          </p:cNvSpPr>
          <p:nvPr>
            <p:ph sz="quarter" idx="10"/>
          </p:nvPr>
        </p:nvSpPr>
        <p:spPr/>
        <p:txBody>
          <a:bodyPr/>
          <a:lstStyle/>
          <a:p>
            <a:r>
              <a:rPr lang="en-US" dirty="0" smtClean="0"/>
              <a:t>On the server</a:t>
            </a:r>
          </a:p>
          <a:p>
            <a:pPr lvl="1"/>
            <a:r>
              <a:rPr lang="en-US" dirty="0" err="1" smtClean="0"/>
              <a:t>ModelState.IsValid</a:t>
            </a:r>
            <a:r>
              <a:rPr lang="en-US" dirty="0" smtClean="0"/>
              <a:t> property</a:t>
            </a:r>
          </a:p>
          <a:p>
            <a:r>
              <a:rPr lang="en-US" dirty="0" smtClean="0"/>
              <a:t>On the client</a:t>
            </a:r>
          </a:p>
          <a:p>
            <a:pPr lvl="1"/>
            <a:r>
              <a:rPr lang="en-US" dirty="0" smtClean="0"/>
              <a:t>Requires </a:t>
            </a:r>
            <a:r>
              <a:rPr lang="en-US" dirty="0"/>
              <a:t>jQuery unobtrusive validation</a:t>
            </a:r>
          </a:p>
        </p:txBody>
      </p:sp>
    </p:spTree>
    <p:extLst>
      <p:ext uri="{BB962C8B-B14F-4D97-AF65-F5344CB8AC3E}">
        <p14:creationId xmlns:p14="http://schemas.microsoft.com/office/powerpoint/2010/main" val="158630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Validation</a:t>
            </a:r>
            <a:endParaRPr lang="en-US" dirty="0"/>
          </a:p>
        </p:txBody>
      </p:sp>
    </p:spTree>
    <p:extLst>
      <p:ext uri="{BB962C8B-B14F-4D97-AF65-F5344CB8AC3E}">
        <p14:creationId xmlns:p14="http://schemas.microsoft.com/office/powerpoint/2010/main" val="2356603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Advanced </a:t>
            </a:r>
            <a:r>
              <a:rPr lang="en-US" smtClean="0"/>
              <a:t>Model Concepts</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5303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Models Make Life Easier</a:t>
            </a:r>
            <a:endParaRPr lang="en-US" dirty="0"/>
          </a:p>
        </p:txBody>
      </p:sp>
      <p:sp>
        <p:nvSpPr>
          <p:cNvPr id="3" name="Text Placeholder 2"/>
          <p:cNvSpPr>
            <a:spLocks noGrp="1"/>
          </p:cNvSpPr>
          <p:nvPr>
            <p:ph sz="quarter" idx="10"/>
          </p:nvPr>
        </p:nvSpPr>
        <p:spPr/>
        <p:txBody>
          <a:bodyPr/>
          <a:lstStyle/>
          <a:p>
            <a:r>
              <a:rPr lang="en-US" b="0" dirty="0" smtClean="0"/>
              <a:t>Automatic UI creation</a:t>
            </a:r>
          </a:p>
          <a:p>
            <a:r>
              <a:rPr lang="en-US" dirty="0" smtClean="0"/>
              <a:t>Model Binding</a:t>
            </a:r>
          </a:p>
          <a:p>
            <a:pPr lvl="1"/>
            <a:r>
              <a:rPr lang="en-US" dirty="0" smtClean="0"/>
              <a:t>Controllers are classes</a:t>
            </a:r>
          </a:p>
          <a:p>
            <a:pPr lvl="1"/>
            <a:r>
              <a:rPr lang="en-US" dirty="0" smtClean="0"/>
              <a:t>Actions are methods</a:t>
            </a:r>
          </a:p>
          <a:p>
            <a:pPr lvl="1"/>
            <a:r>
              <a:rPr lang="en-US" dirty="0" smtClean="0"/>
              <a:t>Methods take parameters</a:t>
            </a:r>
          </a:p>
          <a:p>
            <a:pPr lvl="1"/>
            <a:r>
              <a:rPr lang="en-US" dirty="0" smtClean="0"/>
              <a:t>MVC will convert forms to parameters</a:t>
            </a:r>
            <a:endParaRPr lang="en-US" dirty="0"/>
          </a:p>
        </p:txBody>
      </p:sp>
    </p:spTree>
    <p:extLst>
      <p:ext uri="{BB962C8B-B14F-4D97-AF65-F5344CB8AC3E}">
        <p14:creationId xmlns:p14="http://schemas.microsoft.com/office/powerpoint/2010/main" val="110932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Model Concepts</a:t>
            </a:r>
            <a:endParaRPr lang="en-US" dirty="0"/>
          </a:p>
        </p:txBody>
      </p:sp>
      <p:sp>
        <p:nvSpPr>
          <p:cNvPr id="4" name="Content Placeholder 3"/>
          <p:cNvSpPr>
            <a:spLocks noGrp="1"/>
          </p:cNvSpPr>
          <p:nvPr>
            <p:ph sz="quarter" idx="10"/>
          </p:nvPr>
        </p:nvSpPr>
        <p:spPr/>
        <p:txBody>
          <a:bodyPr/>
          <a:lstStyle/>
          <a:p>
            <a:r>
              <a:rPr lang="en-US" dirty="0" smtClean="0"/>
              <a:t>Custom Validation Attributes</a:t>
            </a:r>
          </a:p>
          <a:p>
            <a:pPr lvl="1"/>
            <a:r>
              <a:rPr lang="en-US" dirty="0" smtClean="0"/>
              <a:t>When the built-in attributes aren’t good enough</a:t>
            </a:r>
          </a:p>
          <a:p>
            <a:pPr lvl="1"/>
            <a:r>
              <a:rPr lang="en-US" dirty="0" smtClean="0"/>
              <a:t>Integrates with MVC</a:t>
            </a:r>
          </a:p>
          <a:p>
            <a:r>
              <a:rPr lang="en-US" dirty="0" smtClean="0"/>
              <a:t>View Model</a:t>
            </a:r>
          </a:p>
          <a:p>
            <a:pPr lvl="1"/>
            <a:r>
              <a:rPr lang="en-US" dirty="0" smtClean="0"/>
              <a:t>Differences between domain and user interface</a:t>
            </a:r>
          </a:p>
          <a:p>
            <a:pPr lvl="1"/>
            <a:r>
              <a:rPr lang="en-US" dirty="0" smtClean="0"/>
              <a:t>Complex data</a:t>
            </a:r>
          </a:p>
          <a:p>
            <a:pPr lvl="2"/>
            <a:r>
              <a:rPr lang="en-US" dirty="0" smtClean="0"/>
              <a:t>Dropdown lists</a:t>
            </a:r>
          </a:p>
          <a:p>
            <a:pPr lvl="2"/>
            <a:r>
              <a:rPr lang="en-US" smtClean="0"/>
              <a:t>Unrelated objects</a:t>
            </a:r>
            <a:endParaRPr lang="en-US" dirty="0"/>
          </a:p>
        </p:txBody>
      </p:sp>
    </p:spTree>
    <p:extLst>
      <p:ext uri="{BB962C8B-B14F-4D97-AF65-F5344CB8AC3E}">
        <p14:creationId xmlns:p14="http://schemas.microsoft.com/office/powerpoint/2010/main" val="971001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smtClean="0"/>
              <a:t>What is a Model?</a:t>
            </a:r>
          </a:p>
          <a:p>
            <a:r>
              <a:rPr lang="en-GB" dirty="0" smtClean="0"/>
              <a:t>Creating Models</a:t>
            </a:r>
          </a:p>
          <a:p>
            <a:r>
              <a:rPr lang="en-GB" dirty="0" smtClean="0"/>
              <a:t>Advanced Model Concepts</a:t>
            </a:r>
            <a:endParaRPr lang="en-GB"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 is a Model?</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73479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Model?</a:t>
            </a:r>
            <a:endParaRPr lang="en-US" dirty="0"/>
          </a:p>
        </p:txBody>
      </p:sp>
      <p:sp>
        <p:nvSpPr>
          <p:cNvPr id="3" name="Content Placeholder 2"/>
          <p:cNvSpPr>
            <a:spLocks noGrp="1"/>
          </p:cNvSpPr>
          <p:nvPr>
            <p:ph sz="quarter" idx="10"/>
          </p:nvPr>
        </p:nvSpPr>
        <p:spPr/>
        <p:txBody>
          <a:bodyPr/>
          <a:lstStyle/>
          <a:p>
            <a:r>
              <a:rPr lang="en-US" dirty="0" smtClean="0"/>
              <a:t>A class</a:t>
            </a:r>
          </a:p>
          <a:p>
            <a:r>
              <a:rPr lang="en-US" dirty="0" smtClean="0"/>
              <a:t>No really, that’s it. It’s just a class.</a:t>
            </a:r>
          </a:p>
          <a:p>
            <a:r>
              <a:rPr lang="en-US" dirty="0" smtClean="0"/>
              <a:t>We promise – it’s just a class.</a:t>
            </a:r>
            <a:endParaRPr lang="en-US" dirty="0"/>
          </a:p>
        </p:txBody>
      </p:sp>
    </p:spTree>
    <p:extLst>
      <p:ext uri="{BB962C8B-B14F-4D97-AF65-F5344CB8AC3E}">
        <p14:creationId xmlns:p14="http://schemas.microsoft.com/office/powerpoint/2010/main" val="259218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Model</a:t>
            </a:r>
            <a:endParaRPr lang="en-US" dirty="0"/>
          </a:p>
        </p:txBody>
      </p:sp>
    </p:spTree>
    <p:extLst>
      <p:ext uri="{BB962C8B-B14F-4D97-AF65-F5344CB8AC3E}">
        <p14:creationId xmlns:p14="http://schemas.microsoft.com/office/powerpoint/2010/main" val="1266896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Creating Models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245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Uses the Model?</a:t>
            </a:r>
            <a:endParaRPr lang="en-US" dirty="0"/>
          </a:p>
        </p:txBody>
      </p:sp>
      <p:sp>
        <p:nvSpPr>
          <p:cNvPr id="3" name="Content Placeholder 2"/>
          <p:cNvSpPr>
            <a:spLocks noGrp="1"/>
          </p:cNvSpPr>
          <p:nvPr>
            <p:ph sz="quarter" idx="10"/>
          </p:nvPr>
        </p:nvSpPr>
        <p:spPr/>
        <p:txBody>
          <a:bodyPr/>
          <a:lstStyle/>
          <a:p>
            <a:r>
              <a:rPr lang="en-US" dirty="0" smtClean="0"/>
              <a:t>User</a:t>
            </a:r>
          </a:p>
          <a:p>
            <a:pPr lvl="1"/>
            <a:r>
              <a:rPr lang="en-US" dirty="0" smtClean="0"/>
              <a:t>What data will they be interacting with?</a:t>
            </a:r>
          </a:p>
          <a:p>
            <a:r>
              <a:rPr lang="en-US" dirty="0" smtClean="0"/>
              <a:t>MVC</a:t>
            </a:r>
          </a:p>
          <a:p>
            <a:pPr lvl="1"/>
            <a:r>
              <a:rPr lang="en-US" dirty="0"/>
              <a:t>Input </a:t>
            </a:r>
            <a:r>
              <a:rPr lang="en-US" dirty="0" smtClean="0"/>
              <a:t>controls</a:t>
            </a:r>
          </a:p>
          <a:p>
            <a:pPr lvl="1"/>
            <a:r>
              <a:rPr lang="en-US" dirty="0" smtClean="0"/>
              <a:t>Display formatting</a:t>
            </a:r>
          </a:p>
          <a:p>
            <a:pPr lvl="1"/>
            <a:r>
              <a:rPr lang="en-US" dirty="0" smtClean="0"/>
              <a:t>Validation</a:t>
            </a:r>
            <a:endParaRPr lang="en-US" dirty="0"/>
          </a:p>
        </p:txBody>
      </p:sp>
    </p:spTree>
    <p:extLst>
      <p:ext uri="{BB962C8B-B14F-4D97-AF65-F5344CB8AC3E}">
        <p14:creationId xmlns:p14="http://schemas.microsoft.com/office/powerpoint/2010/main" val="3187863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Models</a:t>
            </a:r>
            <a:endParaRPr lang="en-US" dirty="0"/>
          </a:p>
        </p:txBody>
      </p:sp>
      <p:sp>
        <p:nvSpPr>
          <p:cNvPr id="3" name="Content Placeholder 2"/>
          <p:cNvSpPr>
            <a:spLocks noGrp="1"/>
          </p:cNvSpPr>
          <p:nvPr>
            <p:ph sz="quarter" idx="10"/>
          </p:nvPr>
        </p:nvSpPr>
        <p:spPr/>
        <p:txBody>
          <a:bodyPr/>
          <a:lstStyle/>
          <a:p>
            <a:r>
              <a:rPr lang="en-US" dirty="0" smtClean="0"/>
              <a:t>Attributes</a:t>
            </a:r>
          </a:p>
          <a:p>
            <a:pPr lvl="1"/>
            <a:r>
              <a:rPr lang="en-US" dirty="0" smtClean="0"/>
              <a:t>“Decorate” properties</a:t>
            </a:r>
          </a:p>
          <a:p>
            <a:r>
              <a:rPr lang="en-US" dirty="0" smtClean="0"/>
              <a:t>Available Attributes</a:t>
            </a:r>
          </a:p>
          <a:p>
            <a:pPr lvl="1"/>
            <a:r>
              <a:rPr lang="en-US" dirty="0" err="1" smtClean="0"/>
              <a:t>DataTypeAttribute</a:t>
            </a:r>
            <a:endParaRPr lang="en-US" dirty="0" smtClean="0"/>
          </a:p>
          <a:p>
            <a:pPr lvl="1"/>
            <a:r>
              <a:rPr lang="en-US" dirty="0" err="1" smtClean="0"/>
              <a:t>DisplayAttribute</a:t>
            </a:r>
            <a:endParaRPr lang="en-US" dirty="0" smtClean="0"/>
          </a:p>
          <a:p>
            <a:pPr lvl="1"/>
            <a:r>
              <a:rPr lang="en-US" dirty="0" smtClean="0"/>
              <a:t>Validation</a:t>
            </a:r>
          </a:p>
          <a:p>
            <a:pPr lvl="2"/>
            <a:r>
              <a:rPr lang="en-US" dirty="0" err="1" smtClean="0"/>
              <a:t>RequiredAttribute</a:t>
            </a:r>
            <a:endParaRPr lang="en-US" dirty="0" smtClean="0"/>
          </a:p>
          <a:p>
            <a:pPr lvl="2"/>
            <a:r>
              <a:rPr lang="en-US" dirty="0" err="1" smtClean="0"/>
              <a:t>StringLengthAttribute</a:t>
            </a:r>
            <a:endParaRPr lang="en-US" dirty="0" smtClean="0"/>
          </a:p>
          <a:p>
            <a:pPr lvl="2"/>
            <a:r>
              <a:rPr lang="en-US" dirty="0" err="1" smtClean="0"/>
              <a:t>RegularExpressionAttribute</a:t>
            </a:r>
            <a:endParaRPr lang="en-US" dirty="0" smtClean="0"/>
          </a:p>
          <a:p>
            <a:pPr lvl="2"/>
            <a:r>
              <a:rPr lang="en-US" dirty="0" err="1" smtClean="0"/>
              <a:t>CompareAttribute</a:t>
            </a:r>
            <a:endParaRPr lang="en-US" dirty="0"/>
          </a:p>
        </p:txBody>
      </p:sp>
    </p:spTree>
    <p:extLst>
      <p:ext uri="{BB962C8B-B14F-4D97-AF65-F5344CB8AC3E}">
        <p14:creationId xmlns:p14="http://schemas.microsoft.com/office/powerpoint/2010/main" val="636509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sz="quarter" idx="10"/>
          </p:nvPr>
        </p:nvSpPr>
        <p:spPr/>
        <p:txBody>
          <a:bodyPr/>
          <a:lstStyle/>
          <a:p>
            <a:r>
              <a:rPr lang="en-US" dirty="0" smtClean="0"/>
              <a:t>Validation</a:t>
            </a:r>
          </a:p>
          <a:p>
            <a:r>
              <a:rPr lang="en-US" dirty="0" smtClean="0"/>
              <a:t>Input controls</a:t>
            </a:r>
          </a:p>
          <a:p>
            <a:pPr lvl="1"/>
            <a:r>
              <a:rPr lang="en-US" dirty="0" smtClean="0"/>
              <a:t>HTML5</a:t>
            </a:r>
          </a:p>
          <a:p>
            <a:r>
              <a:rPr lang="en-US" dirty="0" smtClean="0"/>
              <a:t>Available Data Types</a:t>
            </a:r>
          </a:p>
          <a:p>
            <a:pPr lvl="1"/>
            <a:r>
              <a:rPr lang="en-US" dirty="0" err="1" smtClean="0"/>
              <a:t>CreditCard</a:t>
            </a:r>
            <a:endParaRPr lang="en-US" dirty="0" smtClean="0"/>
          </a:p>
          <a:p>
            <a:pPr lvl="1"/>
            <a:r>
              <a:rPr lang="en-US" dirty="0" smtClean="0"/>
              <a:t>Currency</a:t>
            </a:r>
          </a:p>
          <a:p>
            <a:pPr lvl="1"/>
            <a:r>
              <a:rPr lang="en-US" dirty="0" err="1" smtClean="0"/>
              <a:t>EmailAddress</a:t>
            </a:r>
            <a:endParaRPr lang="en-US" dirty="0" smtClean="0"/>
          </a:p>
          <a:p>
            <a:pPr lvl="1"/>
            <a:r>
              <a:rPr lang="en-US" dirty="0" smtClean="0"/>
              <a:t>Password</a:t>
            </a:r>
          </a:p>
          <a:p>
            <a:pPr lvl="1"/>
            <a:r>
              <a:rPr lang="en-US" dirty="0" err="1" smtClean="0"/>
              <a:t>Url</a:t>
            </a:r>
            <a:endParaRPr lang="en-US" dirty="0"/>
          </a:p>
        </p:txBody>
      </p:sp>
    </p:spTree>
    <p:extLst>
      <p:ext uri="{BB962C8B-B14F-4D97-AF65-F5344CB8AC3E}">
        <p14:creationId xmlns:p14="http://schemas.microsoft.com/office/powerpoint/2010/main" val="114159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91E34EB2-09A7-4C74-9FE9-76B9EE0656B9">2</Module>
    <Content_x0020_Type xmlns="91E34EB2-09A7-4C74-9FE9-76B9EE0656B9">Slide Presentation</Content_x0020_Type>
    <Status xmlns="91E34EB2-09A7-4C74-9FE9-76B9EE0656B9">Final</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BE5610A3E0D4F42BA2B33F974DB0940" ma:contentTypeVersion="" ma:contentTypeDescription="Create a new document." ma:contentTypeScope="" ma:versionID="29cbfdceb9d09f72b80b03ebe6ef9776">
  <xsd:schema xmlns:xsd="http://www.w3.org/2001/XMLSchema" xmlns:xs="http://www.w3.org/2001/XMLSchema" xmlns:p="http://schemas.microsoft.com/office/2006/metadata/properties" xmlns:ns2="91E34EB2-09A7-4C74-9FE9-76B9EE0656B9" targetNamespace="http://schemas.microsoft.com/office/2006/metadata/properties" ma:root="true" ma:fieldsID="5383a24967c64c3be3d520fa0b1e9eec" ns2:_="">
    <xsd:import namespace="91E34EB2-09A7-4C74-9FE9-76B9EE0656B9"/>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E34EB2-09A7-4C74-9FE9-76B9EE0656B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97C3029C-864B-4721-9653-E2392132AC88}"/>
</file>

<file path=docProps/app.xml><?xml version="1.0" encoding="utf-8"?>
<Properties xmlns="http://schemas.openxmlformats.org/officeDocument/2006/extended-properties" xmlns:vt="http://schemas.openxmlformats.org/officeDocument/2006/docPropsVTypes">
  <Template>Module 1 - Basics of MVC and the Moving Parts</Template>
  <TotalTime>10187</TotalTime>
  <Words>361</Words>
  <Application>Microsoft Office PowerPoint</Application>
  <PresentationFormat>Widescreen</PresentationFormat>
  <Paragraphs>114</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1_Office Theme</vt:lpstr>
      <vt:lpstr>PowerPoint Presentation</vt:lpstr>
      <vt:lpstr>Module Overview</vt:lpstr>
      <vt:lpstr>PowerPoint Presentation</vt:lpstr>
      <vt:lpstr>What is a Model?</vt:lpstr>
      <vt:lpstr>Adding a Model</vt:lpstr>
      <vt:lpstr>PowerPoint Presentation</vt:lpstr>
      <vt:lpstr>Who Uses the Model?</vt:lpstr>
      <vt:lpstr>Preparing Models</vt:lpstr>
      <vt:lpstr>Data Types</vt:lpstr>
      <vt:lpstr>Adding DataType Attribute</vt:lpstr>
      <vt:lpstr>Prompts</vt:lpstr>
      <vt:lpstr>DisplayFormat</vt:lpstr>
      <vt:lpstr>Controlling Display</vt:lpstr>
      <vt:lpstr>Adding Validation</vt:lpstr>
      <vt:lpstr>Where Does Validation Occur?</vt:lpstr>
      <vt:lpstr>Adding Validation</vt:lpstr>
      <vt:lpstr>PowerPoint Presentation</vt:lpstr>
      <vt:lpstr>How Models Make Life Easier</vt:lpstr>
      <vt:lpstr>Advanced Model Concepts</vt:lpstr>
      <vt:lpstr>PowerPoint Presentation</vt:lpstr>
    </vt:vector>
  </TitlesOfParts>
  <LinksUpToDate>false</LinksUpToDate>
  <SharedDoc>false</SharedDoc>
  <HLinks>
    <vt:vector size="6" baseType="variant">
      <vt:variant>
        <vt:i4>7</vt:i4>
      </vt:variant>
      <vt:variant>
        <vt:i4>6</vt:i4>
      </vt:variant>
      <vt:variant>
        <vt:i4>0</vt:i4>
      </vt:variant>
      <vt:variant>
        <vt:i4>7</vt:i4>
      </vt:variant>
      <vt:variant>
        <vt:lpwstr>http://msdn.microsoft.com/en-us/library/system.string.format(v=vs.110).aspx</vt:lpwstr>
      </vt:variant>
      <vt:variant>
        <vt:lpwstr/>
      </vt:variant>
    </vt:vector>
  </HLinks>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66</cp:revision>
  <dcterms:created xsi:type="dcterms:W3CDTF">2013-02-15T23:12:42Z</dcterms:created>
  <dcterms:modified xsi:type="dcterms:W3CDTF">2014-07-07T07:15:23Z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0x0101009BE5610A3E0D4F42BA2B33F974DB0940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DocVizMetadataToken">
    <vt:lpwstr>256x144x2</vt:lpwstr>
  </property>
</Properties>
</file>