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77" r:id="rId5"/>
    <p:sldId id="278" r:id="rId6"/>
    <p:sldId id="289" r:id="rId7"/>
    <p:sldId id="282" r:id="rId8"/>
    <p:sldId id="283" r:id="rId9"/>
    <p:sldId id="284" r:id="rId10"/>
    <p:sldId id="290" r:id="rId11"/>
    <p:sldId id="285" r:id="rId12"/>
    <p:sldId id="286" r:id="rId13"/>
    <p:sldId id="291" r:id="rId14"/>
    <p:sldId id="287" r:id="rId15"/>
    <p:sldId id="28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7159" autoAdjust="0"/>
  </p:normalViewPr>
  <p:slideViewPr>
    <p:cSldViewPr snapToGrid="0">
      <p:cViewPr varScale="1">
        <p:scale>
          <a:sx n="94" d="100"/>
          <a:sy n="94" d="100"/>
        </p:scale>
        <p:origin x="1134" y="9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6/20/2014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an</a:t>
            </a:r>
            <a:r>
              <a:rPr lang="en-US" baseline="0" dirty="0" smtClean="0"/>
              <a:t> action to use </a:t>
            </a:r>
            <a:r>
              <a:rPr lang="en-US" baseline="0" dirty="0" err="1" smtClean="0"/>
              <a:t>FormCollection</a:t>
            </a:r>
            <a:endParaRPr lang="en-US" baseline="0" dirty="0" smtClean="0"/>
          </a:p>
          <a:p>
            <a:r>
              <a:rPr lang="en-US" baseline="0" dirty="0" smtClean="0"/>
              <a:t>Execute and show off generated form (with name attributes)</a:t>
            </a:r>
          </a:p>
          <a:p>
            <a:r>
              <a:rPr lang="en-US" baseline="0" dirty="0" smtClean="0"/>
              <a:t>Show via debugger the generated form collection</a:t>
            </a:r>
          </a:p>
          <a:p>
            <a:r>
              <a:rPr lang="en-US" baseline="0" dirty="0" smtClean="0"/>
              <a:t>Highlight id vs name</a:t>
            </a:r>
          </a:p>
          <a:p>
            <a:r>
              <a:rPr lang="en-US" baseline="0" dirty="0" smtClean="0"/>
              <a:t>Web Forms – scaffolding – introduce as migration point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902473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827252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Scaffold using existing classes (Albums, Genres</a:t>
            </a:r>
            <a:r>
              <a:rPr lang="en-US" baseline="0" dirty="0" smtClean="0"/>
              <a:t>, Artists)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078191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717773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03 | The Power of Visual Studio</a:t>
            </a:r>
            <a:endParaRPr lang="en-US" dirty="0"/>
          </a:p>
        </p:txBody>
      </p:sp>
      <p:sp>
        <p:nvSpPr>
          <p:cNvPr id="4" name="Subtitle 3"/>
          <p:cNvSpPr>
            <a:spLocks noGrp="1"/>
          </p:cNvSpPr>
          <p:nvPr>
            <p:ph type="subTitle" idx="1"/>
          </p:nvPr>
        </p:nvSpPr>
        <p:spPr/>
        <p:txBody>
          <a:bodyPr/>
          <a:lstStyle/>
          <a:p>
            <a:r>
              <a:rPr lang="en-US" dirty="0"/>
              <a:t>Jon Galloway | Technical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Visual Studio Web Tools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3553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Web Tools</a:t>
            </a:r>
            <a:endParaRPr lang="en-US" dirty="0"/>
          </a:p>
        </p:txBody>
      </p:sp>
      <p:sp>
        <p:nvSpPr>
          <p:cNvPr id="3" name="Content Placeholder 2"/>
          <p:cNvSpPr>
            <a:spLocks noGrp="1"/>
          </p:cNvSpPr>
          <p:nvPr>
            <p:ph sz="quarter" idx="10"/>
          </p:nvPr>
        </p:nvSpPr>
        <p:spPr/>
        <p:txBody>
          <a:bodyPr/>
          <a:lstStyle/>
          <a:p>
            <a:r>
              <a:rPr lang="en-US" smtClean="0"/>
              <a:t>Browser Link</a:t>
            </a:r>
            <a:endParaRPr lang="en-US" dirty="0" smtClean="0"/>
          </a:p>
          <a:p>
            <a:r>
              <a:rPr lang="en-US" dirty="0" smtClean="0"/>
              <a:t>Zen Coding</a:t>
            </a:r>
          </a:p>
          <a:p>
            <a:r>
              <a:rPr lang="en-US" dirty="0" smtClean="0"/>
              <a:t>IntelliSense</a:t>
            </a:r>
          </a:p>
          <a:p>
            <a:pPr lvl="1"/>
            <a:r>
              <a:rPr lang="en-US" dirty="0" smtClean="0"/>
              <a:t>jQuery</a:t>
            </a:r>
          </a:p>
          <a:p>
            <a:pPr lvl="1"/>
            <a:r>
              <a:rPr lang="en-US" dirty="0" smtClean="0"/>
              <a:t>Angular</a:t>
            </a:r>
          </a:p>
          <a:p>
            <a:pPr lvl="1"/>
            <a:r>
              <a:rPr lang="en-US" dirty="0" smtClean="0"/>
              <a:t>Knockout</a:t>
            </a:r>
          </a:p>
          <a:p>
            <a:pPr lvl="1"/>
            <a:r>
              <a:rPr lang="en-US" dirty="0" smtClean="0"/>
              <a:t>Etc.</a:t>
            </a:r>
          </a:p>
          <a:p>
            <a:r>
              <a:rPr lang="en-US" dirty="0" smtClean="0"/>
              <a:t>VS Web Essentials</a:t>
            </a:r>
          </a:p>
          <a:p>
            <a:r>
              <a:rPr lang="en-US" dirty="0" smtClean="0"/>
              <a:t>Side Waffle</a:t>
            </a:r>
            <a:endParaRPr lang="en-US" dirty="0"/>
          </a:p>
          <a:p>
            <a:endParaRPr lang="en-US" dirty="0" smtClean="0"/>
          </a:p>
        </p:txBody>
      </p:sp>
    </p:spTree>
    <p:extLst>
      <p:ext uri="{BB962C8B-B14F-4D97-AF65-F5344CB8AC3E}">
        <p14:creationId xmlns:p14="http://schemas.microsoft.com/office/powerpoint/2010/main" val="1136616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Visual Studio Web Tools</a:t>
            </a:r>
            <a:endParaRPr lang="en-US" dirty="0"/>
          </a:p>
        </p:txBody>
      </p:sp>
    </p:spTree>
    <p:extLst>
      <p:ext uri="{BB962C8B-B14F-4D97-AF65-F5344CB8AC3E}">
        <p14:creationId xmlns:p14="http://schemas.microsoft.com/office/powerpoint/2010/main" val="702672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Scaffolding</a:t>
            </a:r>
          </a:p>
          <a:p>
            <a:r>
              <a:rPr lang="en-GB" dirty="0" smtClean="0"/>
              <a:t>Entity Framework</a:t>
            </a:r>
          </a:p>
          <a:p>
            <a:r>
              <a:rPr lang="en-GB" dirty="0" smtClean="0"/>
              <a:t>Visual Studio Web Tools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Scaffolding</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9320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Scaffolding</a:t>
            </a:r>
            <a:endParaRPr lang="en-US" dirty="0"/>
          </a:p>
        </p:txBody>
      </p:sp>
      <p:sp>
        <p:nvSpPr>
          <p:cNvPr id="3" name="Content Placeholder 2"/>
          <p:cNvSpPr>
            <a:spLocks noGrp="1"/>
          </p:cNvSpPr>
          <p:nvPr>
            <p:ph sz="quarter" idx="10"/>
          </p:nvPr>
        </p:nvSpPr>
        <p:spPr/>
        <p:txBody>
          <a:bodyPr/>
          <a:lstStyle/>
          <a:p>
            <a:r>
              <a:rPr lang="en-US" dirty="0" smtClean="0"/>
              <a:t>Generates controllers and views based on models</a:t>
            </a:r>
          </a:p>
          <a:p>
            <a:r>
              <a:rPr lang="en-US" dirty="0" smtClean="0"/>
              <a:t>Built with common ASP.NET Scaffolding system</a:t>
            </a:r>
            <a:endParaRPr lang="en-US" dirty="0"/>
          </a:p>
        </p:txBody>
      </p:sp>
    </p:spTree>
    <p:extLst>
      <p:ext uri="{BB962C8B-B14F-4D97-AF65-F5344CB8AC3E}">
        <p14:creationId xmlns:p14="http://schemas.microsoft.com/office/powerpoint/2010/main" val="25579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Scaffolding</a:t>
            </a:r>
            <a:endParaRPr lang="en-US" dirty="0"/>
          </a:p>
        </p:txBody>
      </p:sp>
    </p:spTree>
    <p:extLst>
      <p:ext uri="{BB962C8B-B14F-4D97-AF65-F5344CB8AC3E}">
        <p14:creationId xmlns:p14="http://schemas.microsoft.com/office/powerpoint/2010/main" val="4186078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a:t>
            </a:r>
            <a:endParaRPr lang="en-US" dirty="0"/>
          </a:p>
        </p:txBody>
      </p:sp>
      <p:sp>
        <p:nvSpPr>
          <p:cNvPr id="3" name="Content Placeholder 2"/>
          <p:cNvSpPr>
            <a:spLocks noGrp="1"/>
          </p:cNvSpPr>
          <p:nvPr>
            <p:ph sz="quarter" idx="10"/>
          </p:nvPr>
        </p:nvSpPr>
        <p:spPr/>
        <p:txBody>
          <a:bodyPr/>
          <a:lstStyle/>
          <a:p>
            <a:pPr marL="0" indent="0">
              <a:buNone/>
            </a:pPr>
            <a:r>
              <a:rPr lang="en-US" dirty="0"/>
              <a:t>Entity Framework (EF) is an object-relational mapper </a:t>
            </a:r>
            <a:br>
              <a:rPr lang="en-US" dirty="0"/>
            </a:br>
            <a:r>
              <a:rPr lang="en-US" dirty="0" smtClean="0"/>
              <a:t>that </a:t>
            </a:r>
            <a:r>
              <a:rPr lang="en-US" dirty="0"/>
              <a:t>enables .NET developers to work with relational data using domain-specific objects. It eliminates the need for most of the data-access code that developers usually need to write</a:t>
            </a:r>
            <a:r>
              <a:rPr lang="en-US" dirty="0" smtClean="0"/>
              <a:t>.</a:t>
            </a:r>
          </a:p>
        </p:txBody>
      </p:sp>
    </p:spTree>
    <p:extLst>
      <p:ext uri="{BB962C8B-B14F-4D97-AF65-F5344CB8AC3E}">
        <p14:creationId xmlns:p14="http://schemas.microsoft.com/office/powerpoint/2010/main" val="270523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Entity Framework</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0724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a:t>
            </a:r>
            <a:endParaRPr lang="en-US" dirty="0"/>
          </a:p>
        </p:txBody>
      </p:sp>
      <p:sp>
        <p:nvSpPr>
          <p:cNvPr id="3" name="Content Placeholder 2"/>
          <p:cNvSpPr>
            <a:spLocks noGrp="1"/>
          </p:cNvSpPr>
          <p:nvPr>
            <p:ph sz="quarter" idx="10"/>
          </p:nvPr>
        </p:nvSpPr>
        <p:spPr/>
        <p:txBody>
          <a:bodyPr/>
          <a:lstStyle/>
          <a:p>
            <a:r>
              <a:rPr lang="en-US" dirty="0"/>
              <a:t>Context</a:t>
            </a:r>
          </a:p>
          <a:p>
            <a:r>
              <a:rPr lang="en-US" dirty="0"/>
              <a:t>Code First</a:t>
            </a:r>
          </a:p>
          <a:p>
            <a:r>
              <a:rPr lang="en-US" dirty="0"/>
              <a:t>Relations / Foreign Keys</a:t>
            </a:r>
          </a:p>
          <a:p>
            <a:r>
              <a:rPr lang="en-US" dirty="0"/>
              <a:t>Seed </a:t>
            </a:r>
            <a:r>
              <a:rPr lang="en-US" dirty="0" smtClean="0"/>
              <a:t>method</a:t>
            </a:r>
          </a:p>
          <a:p>
            <a:r>
              <a:rPr lang="en-US" dirty="0" smtClean="0"/>
              <a:t>Migrations</a:t>
            </a:r>
            <a:endParaRPr lang="en-US" dirty="0"/>
          </a:p>
          <a:p>
            <a:endParaRPr lang="en-US" dirty="0" smtClean="0"/>
          </a:p>
        </p:txBody>
      </p:sp>
    </p:spTree>
    <p:extLst>
      <p:ext uri="{BB962C8B-B14F-4D97-AF65-F5344CB8AC3E}">
        <p14:creationId xmlns:p14="http://schemas.microsoft.com/office/powerpoint/2010/main" val="182401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a:t>
            </a:r>
            <a:endParaRPr lang="en-US" dirty="0"/>
          </a:p>
        </p:txBody>
      </p:sp>
    </p:spTree>
    <p:extLst>
      <p:ext uri="{BB962C8B-B14F-4D97-AF65-F5344CB8AC3E}">
        <p14:creationId xmlns:p14="http://schemas.microsoft.com/office/powerpoint/2010/main" val="2856635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E5610A3E0D4F42BA2B33F974DB0940" ma:contentTypeVersion="" ma:contentTypeDescription="Create a new document." ma:contentTypeScope="" ma:versionID="29cbfdceb9d09f72b80b03ebe6ef9776">
  <xsd:schema xmlns:xsd="http://www.w3.org/2001/XMLSchema" xmlns:xs="http://www.w3.org/2001/XMLSchema" xmlns:p="http://schemas.microsoft.com/office/2006/metadata/properties" xmlns:ns2="91E34EB2-09A7-4C74-9FE9-76B9EE0656B9" targetNamespace="http://schemas.microsoft.com/office/2006/metadata/properties" ma:root="true" ma:fieldsID="5383a24967c64c3be3d520fa0b1e9eec" ns2:_="">
    <xsd:import namespace="91E34EB2-09A7-4C74-9FE9-76B9EE0656B9"/>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E34EB2-09A7-4C74-9FE9-76B9EE0656B9"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Promo Packag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91E34EB2-09A7-4C74-9FE9-76B9EE0656B9">3</Module>
    <Content_x0020_Type xmlns="91E34EB2-09A7-4C74-9FE9-76B9EE0656B9">Slide Presentation</Content_x0020_Type>
    <Status xmlns="91E34EB2-09A7-4C74-9FE9-76B9EE0656B9">Final</Status>
  </documentManagement>
</p:properties>
</file>

<file path=customXml/itemProps1.xml><?xml version="1.0" encoding="utf-8"?>
<ds:datastoreItem xmlns:ds="http://schemas.openxmlformats.org/officeDocument/2006/customXml" ds:itemID="{56E064C3-FB4A-4997-B2C5-E161AED45F90}"/>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7025FDD9-4C58-4084-9F89-0E6ADD6FFF55}"/>
</file>

<file path=docProps/app.xml><?xml version="1.0" encoding="utf-8"?>
<Properties xmlns="http://schemas.openxmlformats.org/officeDocument/2006/extended-properties" xmlns:vt="http://schemas.openxmlformats.org/officeDocument/2006/docPropsVTypes">
  <Template/>
  <TotalTime>3338</TotalTime>
  <Words>150</Words>
  <Application>Microsoft Office PowerPoint</Application>
  <PresentationFormat>Widescreen</PresentationFormat>
  <Paragraphs>46</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vt:lpstr>
      <vt:lpstr>Segoe UI</vt:lpstr>
      <vt:lpstr>Segoe UI Light</vt:lpstr>
      <vt:lpstr>1_Office Theme</vt:lpstr>
      <vt:lpstr>PowerPoint Presentation</vt:lpstr>
      <vt:lpstr>Module Overview</vt:lpstr>
      <vt:lpstr>PowerPoint Presentation</vt:lpstr>
      <vt:lpstr>Scaffolding</vt:lpstr>
      <vt:lpstr>Scaffolding</vt:lpstr>
      <vt:lpstr>Entity Framework</vt:lpstr>
      <vt:lpstr>PowerPoint Presentation</vt:lpstr>
      <vt:lpstr>Entity Framework</vt:lpstr>
      <vt:lpstr>Entity Framework</vt:lpstr>
      <vt:lpstr>PowerPoint Presentation</vt:lpstr>
      <vt:lpstr>Visual Studio Web Tools</vt:lpstr>
      <vt:lpstr>Visual Studio Web Tools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Christopher Harrison</cp:lastModifiedBy>
  <cp:revision>61</cp:revision>
  <dcterms:created xsi:type="dcterms:W3CDTF">2013-02-15T23:12:42Z</dcterms:created>
  <dcterms:modified xsi:type="dcterms:W3CDTF">2014-06-20T23:23:06Z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0x0101009BE5610A3E0D4F42BA2B33F974DB0940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