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ec.world/en/visualize/stacked/hs92/import/usa/all/show/1995.2017/" TargetMode="External"/><Relationship Id="rId4" Type="http://schemas.openxmlformats.org/officeDocument/2006/relationships/hyperlink" Target="https://oec.world/en/visualize/stacked/hs92/export/usa/show/all/1995.2017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Import/Export Relations in the United States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Ahmaad Jackson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</a:rPr>
              <a:t>Why Study International Trade?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97875"/>
            <a:ext cx="7030500" cy="32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Determine the effect of the United States’s participation in the global economy since the 2007 recession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See the major foreign contributors to the United States and how much they have benefited from the trade over the past decade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obtained from the Observatory of Economic Complexity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https://oec.world/en/visualize/stacked/hs92/import/usa/all/show/1995.2017/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https://oec.world/en/visualize/stacked/hs92/export/usa/show/all/1995.2017/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2017 Exports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912500" y="3204475"/>
            <a:ext cx="7030500" cy="17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largest exporter to the U.S. is Mexico, which has an export value of 15%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smallest exporters (In the top 20) are Spain and Malaysia, each with an export value of 1.20%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 Code: </a:t>
            </a:r>
            <a:r>
              <a:rPr lang="en" sz="11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boxplot(export_2017$export_val_pct~export_2017$country_destination_id,main='Exports in the USA from 2017', xlab='Country',ylab='Export Value(%)', col.main='dark red', las=2, cex.lab=0.9, col.lab='dark blue')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763" y="1320400"/>
            <a:ext cx="5891974" cy="188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3705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US-Canada Export Value 1997-2017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3332625"/>
            <a:ext cx="7030500" cy="16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export value between the U.S. and Canada has overall increased since 1997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highest export value was 241,592,000,000, in the year 2014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lowest export value was 92,903,017,114, in the year 1997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 Code: </a:t>
            </a:r>
            <a:r>
              <a:rPr lang="en" sz="11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mosaicplot(CanadaHist$year~CanadaHist$export_val, main = 'US-Canada Export Value 1997-2017', xlab='Year', ylab='Export Value Amount (In Dollars)', las=1, color=c('gold','red'))</a:t>
            </a:r>
            <a:endParaRPr sz="110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450" y="1417774"/>
            <a:ext cx="5838276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307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Leading U.S. Importers 2017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4776225" y="3281925"/>
            <a:ext cx="3558000" cy="18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3F3F3"/>
                </a:highlight>
              </a:rPr>
              <a:t>Rising Importers include Vietnam, Italy, and India, who replaced France, </a:t>
            </a:r>
            <a:r>
              <a:rPr lang="en">
                <a:highlight>
                  <a:srgbClr val="F3F3F3"/>
                </a:highlight>
              </a:rPr>
              <a:t>Saudi</a:t>
            </a:r>
            <a:r>
              <a:rPr lang="en">
                <a:highlight>
                  <a:srgbClr val="F3F3F3"/>
                </a:highlight>
              </a:rPr>
              <a:t> Arabia, &amp; Venezuela from the 2007 list</a:t>
            </a:r>
            <a:endParaRPr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highlight>
                  <a:srgbClr val="F3F3F3"/>
                </a:highlight>
              </a:rPr>
              <a:t>R Code: </a:t>
            </a:r>
            <a:r>
              <a:rPr lang="en">
                <a:solidFill>
                  <a:srgbClr val="980000"/>
                </a:solidFill>
                <a:highlight>
                  <a:srgbClr val="F3F3F3"/>
                </a:highlight>
              </a:rPr>
              <a:t>pie(numbers, labels = lbls, main = “Top Ten U.S. Importers 2017”, col = assortment)</a:t>
            </a:r>
            <a:endParaRPr>
              <a:solidFill>
                <a:srgbClr val="980000"/>
              </a:solidFill>
              <a:highlight>
                <a:srgbClr val="F3F3F3"/>
              </a:highlight>
            </a:endParaRPr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300" y="988875"/>
            <a:ext cx="4904723" cy="24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988875"/>
            <a:ext cx="2970043" cy="1670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5675" y="2775175"/>
            <a:ext cx="2918174" cy="158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13" name="Google Shape;313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United States and foreign countries have greatly </a:t>
            </a:r>
            <a:r>
              <a:rPr lang="en" sz="1800"/>
              <a:t>benefited</a:t>
            </a:r>
            <a:r>
              <a:rPr lang="en" sz="1800"/>
              <a:t> from foreign trade in the past decade, allowing for an improved economy and quality of life around the world </a:t>
            </a:r>
            <a:endParaRPr sz="1800"/>
          </a:p>
        </p:txBody>
      </p:sp>
    </p:spTree>
  </p:cSld>
  <p:clrMapOvr>
    <a:masterClrMapping/>
  </p:clrMapOvr>
</p:sld>
</file>