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Titillium Web"/>
      <p:regular r:id="rId13"/>
      <p:bold r:id="rId14"/>
      <p:italic r:id="rId15"/>
      <p:boldItalic r:id="rId16"/>
    </p:embeddedFont>
    <p:embeddedFont>
      <p:font typeface="Titillium Web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TitilliumWe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itilliumWeb-italic.fntdata"/><Relationship Id="rId14" Type="http://schemas.openxmlformats.org/officeDocument/2006/relationships/font" Target="fonts/TitilliumWeb-bold.fntdata"/><Relationship Id="rId17" Type="http://schemas.openxmlformats.org/officeDocument/2006/relationships/font" Target="fonts/TitilliumWebLight-regular.fntdata"/><Relationship Id="rId16" Type="http://schemas.openxmlformats.org/officeDocument/2006/relationships/font" Target="fonts/TitilliumWeb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itilliumWebLight-italic.fntdata"/><Relationship Id="rId6" Type="http://schemas.openxmlformats.org/officeDocument/2006/relationships/slide" Target="slides/slide1.xml"/><Relationship Id="rId18" Type="http://schemas.openxmlformats.org/officeDocument/2006/relationships/font" Target="fonts/TitilliumWeb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fce7415c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fce7415c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ce7415c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ce7415c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ce7415c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ce7415c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fce7415c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fce7415c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fce7415c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fce7415c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ce7415c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ce7415c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Testing: Citi Bike System Data</a:t>
            </a:r>
            <a:endParaRPr/>
          </a:p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Ahmaad Jackson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70050" y="230725"/>
            <a:ext cx="6025500" cy="64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725" y="1038233"/>
            <a:ext cx="4403525" cy="2403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975" y="1035863"/>
            <a:ext cx="4403525" cy="24084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244425" y="3535400"/>
            <a:ext cx="86667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</a:pPr>
            <a:r>
              <a:rPr lang="en"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More subscribers, &amp; more men observed</a:t>
            </a:r>
            <a:endParaRPr sz="24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</a:pPr>
            <a:r>
              <a:rPr lang="en"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Larger deviations in subscribers &amp; men compared to customers &amp; women </a:t>
            </a:r>
            <a:endParaRPr sz="24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 1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Null Hypothesis: Subscribers ride the same duration (on average)  as customers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Alternate Hypothesis: Subscribes ride a longer duration (on average) than customers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9350" y="347850"/>
            <a:ext cx="6025500" cy="59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for Test 1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9350" y="3178225"/>
            <a:ext cx="8312700" cy="17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This is an upper-tailed test, with a negative test statistic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 = 1; We cannot reject the null hypothesis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Subscribers do not ride a longer duration on average than customers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550" y="1009150"/>
            <a:ext cx="6289896" cy="20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 2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Null Hypothesis: Men ride the same duration (on average) as women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Alternate Hypothesis: Men ride a longer duration (on average) than women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57200" y="22882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for Test 2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57200" y="3331150"/>
            <a:ext cx="8389800" cy="13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This is an upper-tailed test, with a negative test statistic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 = 0.922; We cannot reject the null hypothesis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Men do not ride a longer duration on average than women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400" y="1238625"/>
            <a:ext cx="5705397" cy="18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57200" y="412200"/>
            <a:ext cx="6025500" cy="648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57200" y="1060500"/>
            <a:ext cx="7991100" cy="38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The opposite results of our test was true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Customers on average traveled a longer distance than subscribers (Even though there were more subscribers)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Females on average traveled a longer distance than men (Even though there were more males observed)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Our results seem to indicate that bike share systems (such as Citi Bike) should target their product towards people who use their services for a short amount of time, not towards annual users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Also market towards women more, as the results show that they travel longer distances on the bike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However, this data may not be truly accurate because there was a </a:t>
            </a:r>
            <a:r>
              <a:rPr lang="en" sz="1800"/>
              <a:t>significant</a:t>
            </a:r>
            <a:r>
              <a:rPr lang="en" sz="1800"/>
              <a:t> difference in the amount of observers between men &amp; women, &amp; between customers &amp; subscribers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