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75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DISCRETE MATHEMATICS PROJECT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1843405"/>
            <a:ext cx="10949305" cy="2366010"/>
          </a:xfrm>
        </p:spPr>
        <p:txBody>
          <a:bodyPr/>
          <a:lstStyle/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By: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Hannan Mushtaq (2023-CS-85)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 Ahmad (2023-CS-69)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SIR WAQAS ALI</a:t>
            </a:r>
            <a:endParaRPr 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1216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45720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 was all from my side. Make sure to check out my partner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Muhammad Ahmad’s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LinkedIn for the rest of the project’s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video demonstration.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795" y="190500"/>
            <a:ext cx="10972800" cy="5511165"/>
          </a:xfrm>
        </p:spPr>
        <p:txBody>
          <a:bodyPr/>
          <a:p>
            <a:pPr algn="ctr"/>
            <a:r>
              <a:rPr lang="en-US" sz="8000" b="1">
                <a:solidFill>
                  <a:srgbClr val="FF0000"/>
                </a:solidFill>
              </a:rPr>
              <a:t>THE END!</a:t>
            </a:r>
            <a:br>
              <a:rPr lang="en-US" sz="8000" b="1">
                <a:solidFill>
                  <a:srgbClr val="FF0000"/>
                </a:solidFill>
              </a:rPr>
            </a:br>
            <a:r>
              <a:rPr lang="en-US" sz="8000" b="1">
                <a:solidFill>
                  <a:srgbClr val="FF0000"/>
                </a:solidFill>
              </a:rPr>
              <a:t>THANKS!</a:t>
            </a:r>
            <a:endParaRPr lang="en-US" sz="8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Graph Theory</a:t>
            </a:r>
            <a:endParaRPr lang="en-US"/>
          </a:p>
          <a:p>
            <a:r>
              <a:rPr lang="en-US"/>
              <a:t>Number Theory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8361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GRAPH THEORY (QUESTION 2)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Q. 	Programming Tasks In Graph Theory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a.	Undirected Graph Degrees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b.	Directed Graph Degrees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c.	Bipartite Graph Check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d.	Adjacency Matrix Creation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e.	Edge Listing From Adjacency Matrix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f.	Incidence Matrix Creation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15340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A. UNDIRECTED GRAPH DEGREES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7125" y="1317625"/>
            <a:ext cx="5384800" cy="446405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9580" y="2104390"/>
            <a:ext cx="4383405" cy="31337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6709410" y="1316990"/>
            <a:ext cx="4342765" cy="55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3502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B. DIRECTED GRAPH DEGREES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35710"/>
            <a:ext cx="5588000" cy="461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0" y="2092325"/>
            <a:ext cx="5368290" cy="2653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44550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C. BIPARTITE GRAPH CHECK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52475" y="1644650"/>
            <a:ext cx="5241925" cy="3890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0" y="2423795"/>
            <a:ext cx="3926205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0454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D. ADJACENCY MATRIX CREATION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86130" y="1174750"/>
            <a:ext cx="4867910" cy="4679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0" y="2156460"/>
            <a:ext cx="3757930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1503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E. EDGE LISTING FROM ADJACENCY MATRIX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614170"/>
            <a:ext cx="5486400" cy="4004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455545"/>
            <a:ext cx="3870960" cy="296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94385"/>
          </a:xfr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F. INCIDENCE MATRIX CREATION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7715" y="1174750"/>
            <a:ext cx="4895215" cy="474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177415"/>
            <a:ext cx="4061460" cy="3017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Presentation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Orange Waves</vt:lpstr>
      <vt:lpstr>DISCRETE MATHEMATICS PROJECT</vt:lpstr>
      <vt:lpstr>CONTENTS</vt:lpstr>
      <vt:lpstr>GRAPH THEORY (QUESTION 2)</vt:lpstr>
      <vt:lpstr>A. UNDIRECTED GRAPH DEGREES</vt:lpstr>
      <vt:lpstr>B. DIRECTED GRAPH DEGREES</vt:lpstr>
      <vt:lpstr>C. BIPARTITE GRAPH CHECK</vt:lpstr>
      <vt:lpstr>D. ADJACENCY MATRIX CREATION</vt:lpstr>
      <vt:lpstr>E. EDGE LISTING FROM ADJACENCY MATRIX</vt:lpstr>
      <vt:lpstr>F. INCIDENCE MATRIX CREATION</vt:lpstr>
      <vt:lpstr>PowerPoint 演示文稿</vt:lpstr>
      <vt:lpstr>THE END!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PROJECT</dc:title>
  <dc:creator/>
  <cp:lastModifiedBy>hp</cp:lastModifiedBy>
  <cp:revision>25</cp:revision>
  <dcterms:created xsi:type="dcterms:W3CDTF">2023-12-30T13:56:00Z</dcterms:created>
  <dcterms:modified xsi:type="dcterms:W3CDTF">2023-12-31T18:45:37Z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87E55B54D35A4081B81D7F9EAC6E12BF_11</vt:lpwstr>
  </property>
  <property fmtid="{D5CDD505-2E9C-101B-9397-08002B2CF9AE}" pid="3" name="KSOProductBuildVer">
    <vt:lpwstr>1033-12.2.0.13359</vt:lpwstr>
  </property>
</Properties>
</file>