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59" r:id="rId5"/>
    <p:sldId id="269" r:id="rId6"/>
    <p:sldId id="270" r:id="rId7"/>
    <p:sldId id="271" r:id="rId8"/>
    <p:sldId id="320" r:id="rId9"/>
    <p:sldId id="294" r:id="rId10"/>
    <p:sldId id="296" r:id="rId11"/>
    <p:sldId id="326" r:id="rId12"/>
    <p:sldId id="310" r:id="rId13"/>
    <p:sldId id="311" r:id="rId14"/>
    <p:sldId id="2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353"/>
    <a:srgbClr val="0D326F"/>
    <a:srgbClr val="A40F16"/>
    <a:srgbClr val="717171"/>
    <a:srgbClr val="B5B5B5"/>
    <a:srgbClr val="C072C4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42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5CB791-5B4C-4998-AC4E-9713BD9620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A6B78B-4FE0-4473-83FE-17ADA3A64D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A172-53E5-4457-8777-B760C29AF13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8C2B36-1DDA-4009-98D1-36DCEA92A9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4ED1F-0477-4338-83FD-C3F920BE1D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A7700-FC17-48F6-989A-E68564A90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77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E9D6D-589F-4F3A-961D-5F66C2FFF0A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B7E98-60D6-4326-97CE-F811203D8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6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53D00B-BAA7-4362-92F0-A2153B6D2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126" b="11074"/>
          <a:stretch/>
        </p:blipFill>
        <p:spPr>
          <a:xfrm>
            <a:off x="0" y="789867"/>
            <a:ext cx="4724400" cy="55071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C7034A-1E76-4249-A8D6-428D3C661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123" y="1721372"/>
            <a:ext cx="8143874" cy="2080174"/>
          </a:xfrm>
          <a:ln>
            <a:noFill/>
          </a:ln>
        </p:spPr>
        <p:txBody>
          <a:bodyPr anchor="b">
            <a:normAutofit/>
          </a:bodyPr>
          <a:lstStyle>
            <a:lvl1pPr algn="r">
              <a:defRPr sz="5000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5AB93-2E30-40DD-8F33-51F25BF9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7124" y="3801546"/>
            <a:ext cx="8143873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05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E2E14-014C-4F9E-B920-E80DC6FE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3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38B999C1-F0D8-41D7-B447-BCE4E4D8171D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A800C025-BC6F-4B55-A662-E4C16340B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33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8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8495A-CD7A-4EEB-9418-46171D008383}"/>
              </a:ext>
            </a:extLst>
          </p:cNvPr>
          <p:cNvSpPr/>
          <p:nvPr userDrawn="1"/>
        </p:nvSpPr>
        <p:spPr>
          <a:xfrm>
            <a:off x="4063202" y="8313"/>
            <a:ext cx="4064400" cy="6309360"/>
          </a:xfrm>
          <a:prstGeom prst="rect">
            <a:avLst/>
          </a:prstGeom>
          <a:solidFill>
            <a:srgbClr val="717171">
              <a:alpha val="50000"/>
            </a:srgbClr>
          </a:solidFill>
          <a:ln>
            <a:solidFill>
              <a:srgbClr val="71717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53F4A-4DC2-4D0D-905A-E424DDDBD29A}"/>
              </a:ext>
            </a:extLst>
          </p:cNvPr>
          <p:cNvSpPr/>
          <p:nvPr userDrawn="1"/>
        </p:nvSpPr>
        <p:spPr>
          <a:xfrm>
            <a:off x="0" y="0"/>
            <a:ext cx="4064400" cy="6309360"/>
          </a:xfrm>
          <a:prstGeom prst="rect">
            <a:avLst/>
          </a:prstGeom>
          <a:solidFill>
            <a:srgbClr val="0D326F">
              <a:alpha val="50000"/>
            </a:srgbClr>
          </a:solidFill>
          <a:ln w="0">
            <a:solidFill>
              <a:srgbClr val="0D32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1B425-EBB8-4C83-8F95-FDBF9D56C903}"/>
              </a:ext>
            </a:extLst>
          </p:cNvPr>
          <p:cNvSpPr/>
          <p:nvPr userDrawn="1"/>
        </p:nvSpPr>
        <p:spPr>
          <a:xfrm>
            <a:off x="8127602" y="0"/>
            <a:ext cx="4064400" cy="6309361"/>
          </a:xfrm>
          <a:prstGeom prst="rect">
            <a:avLst/>
          </a:prstGeom>
          <a:solidFill>
            <a:srgbClr val="C0A353">
              <a:alpha val="50000"/>
            </a:srgbClr>
          </a:solidFill>
          <a:ln w="0"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2882-7AE1-41EA-A941-3C25D24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618" y="1665083"/>
            <a:ext cx="3556000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1B91D-4AD4-4B8A-9674-156E5A88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76186" y="1665083"/>
            <a:ext cx="35560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3F5352B8-F5FD-43A8-AE5D-27BDC383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30949D6-3998-4565-9CDB-15029535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B90C3C2B-5337-40B8-8CE0-6A7E1ADD5C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11786" y="1665083"/>
            <a:ext cx="35560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DF8C6-5A73-4BC7-987D-7B168F0C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08"/>
            <a:ext cx="10515600" cy="1247543"/>
          </a:xfrm>
        </p:spPr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1092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8495A-CD7A-4EEB-9418-46171D008383}"/>
              </a:ext>
            </a:extLst>
          </p:cNvPr>
          <p:cNvSpPr/>
          <p:nvPr userDrawn="1"/>
        </p:nvSpPr>
        <p:spPr>
          <a:xfrm>
            <a:off x="4063202" y="0"/>
            <a:ext cx="4064400" cy="6309360"/>
          </a:xfrm>
          <a:prstGeom prst="rect">
            <a:avLst/>
          </a:prstGeom>
          <a:solidFill>
            <a:srgbClr val="717171">
              <a:alpha val="50000"/>
            </a:srgbClr>
          </a:solidFill>
          <a:ln>
            <a:solidFill>
              <a:srgbClr val="71717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53F4A-4DC2-4D0D-905A-E424DDDBD29A}"/>
              </a:ext>
            </a:extLst>
          </p:cNvPr>
          <p:cNvSpPr/>
          <p:nvPr userDrawn="1"/>
        </p:nvSpPr>
        <p:spPr>
          <a:xfrm>
            <a:off x="-8313" y="-8313"/>
            <a:ext cx="4064400" cy="6309360"/>
          </a:xfrm>
          <a:prstGeom prst="rect">
            <a:avLst/>
          </a:prstGeom>
          <a:solidFill>
            <a:srgbClr val="0D326F">
              <a:alpha val="50000"/>
            </a:srgbClr>
          </a:solidFill>
          <a:ln w="0">
            <a:solidFill>
              <a:srgbClr val="0D32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1B425-EBB8-4C83-8F95-FDBF9D56C903}"/>
              </a:ext>
            </a:extLst>
          </p:cNvPr>
          <p:cNvSpPr/>
          <p:nvPr userDrawn="1"/>
        </p:nvSpPr>
        <p:spPr>
          <a:xfrm>
            <a:off x="8127602" y="-8313"/>
            <a:ext cx="4064400" cy="6309361"/>
          </a:xfrm>
          <a:prstGeom prst="rect">
            <a:avLst/>
          </a:prstGeom>
          <a:solidFill>
            <a:srgbClr val="C0A353">
              <a:alpha val="50000"/>
            </a:srgbClr>
          </a:solidFill>
          <a:ln w="0"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2882-7AE1-41EA-A941-3C25D24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188" y="2488993"/>
            <a:ext cx="3556000" cy="3611099"/>
          </a:xfrm>
        </p:spPr>
        <p:txBody>
          <a:bodyPr/>
          <a:lstStyle>
            <a:lvl1pPr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3F5352B8-F5FD-43A8-AE5D-27BDC383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30949D6-3998-4565-9CDB-15029535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BA6F8618-FD73-407C-ABE1-19844D95F0B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44993" y="1665082"/>
            <a:ext cx="3556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BDC0F60-E1B7-401B-B5F0-C389ADBCE71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76183" y="2488994"/>
            <a:ext cx="3556000" cy="3611099"/>
          </a:xfrm>
        </p:spPr>
        <p:txBody>
          <a:bodyPr/>
          <a:lstStyle>
            <a:lvl1pPr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4C9FB77-3B34-4BA7-81AE-F821BCC7354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74988" y="1665083"/>
            <a:ext cx="3556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38AD730-E1A5-4F9E-A1B0-A3F2779A1CD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11783" y="2488993"/>
            <a:ext cx="3556000" cy="3611099"/>
          </a:xfrm>
        </p:spPr>
        <p:txBody>
          <a:bodyPr/>
          <a:lstStyle>
            <a:lvl1pPr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4DB02487-F597-4666-AB8D-F6FFB7F15DA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310588" y="1665082"/>
            <a:ext cx="3556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95C2D8A2-BF84-4A0C-A927-9AE4FAE6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08"/>
            <a:ext cx="10515600" cy="1247543"/>
          </a:xfrm>
        </p:spPr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064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31A476-E773-437B-846B-9F83751A4760}"/>
              </a:ext>
            </a:extLst>
          </p:cNvPr>
          <p:cNvSpPr/>
          <p:nvPr userDrawn="1"/>
        </p:nvSpPr>
        <p:spPr>
          <a:xfrm>
            <a:off x="0" y="3103938"/>
            <a:ext cx="6096000" cy="3197110"/>
          </a:xfrm>
          <a:prstGeom prst="rect">
            <a:avLst/>
          </a:prstGeom>
          <a:solidFill>
            <a:srgbClr val="717171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68F09A-1CFD-4ADA-922E-A53D3D5B738A}"/>
              </a:ext>
            </a:extLst>
          </p:cNvPr>
          <p:cNvSpPr/>
          <p:nvPr userDrawn="1"/>
        </p:nvSpPr>
        <p:spPr>
          <a:xfrm>
            <a:off x="6096000" y="3103938"/>
            <a:ext cx="6096000" cy="3197110"/>
          </a:xfrm>
          <a:prstGeom prst="rect">
            <a:avLst/>
          </a:prstGeom>
          <a:solidFill>
            <a:srgbClr val="C0A353"/>
          </a:solidFill>
          <a:ln>
            <a:solidFill>
              <a:srgbClr val="C0A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A59EDC3A-814A-469B-836A-4679F0E4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274FF0DC-BCDB-48B1-ABCD-1A50FE16418F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514B97A-EC15-473F-AD31-17874206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0ECE76-AF90-4ED3-A71B-9F05432B8FE3}"/>
              </a:ext>
            </a:extLst>
          </p:cNvPr>
          <p:cNvSpPr/>
          <p:nvPr userDrawn="1"/>
        </p:nvSpPr>
        <p:spPr>
          <a:xfrm>
            <a:off x="0" y="8312"/>
            <a:ext cx="6096000" cy="3197110"/>
          </a:xfrm>
          <a:prstGeom prst="rect">
            <a:avLst/>
          </a:prstGeom>
          <a:solidFill>
            <a:srgbClr val="0D326F"/>
          </a:solidFill>
          <a:ln>
            <a:solidFill>
              <a:srgbClr val="0D3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33DD2-257D-4C7F-BE99-8008772E07EC}"/>
              </a:ext>
            </a:extLst>
          </p:cNvPr>
          <p:cNvSpPr/>
          <p:nvPr userDrawn="1"/>
        </p:nvSpPr>
        <p:spPr>
          <a:xfrm>
            <a:off x="6096000" y="8312"/>
            <a:ext cx="6096000" cy="3197110"/>
          </a:xfrm>
          <a:prstGeom prst="rect">
            <a:avLst/>
          </a:prstGeom>
          <a:solidFill>
            <a:srgbClr val="A40F16"/>
          </a:solidFill>
          <a:ln>
            <a:solidFill>
              <a:srgbClr val="A40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12CDB16-CEC8-4984-92E0-09CBC0125F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"/>
          <a:stretch/>
        </p:blipFill>
        <p:spPr>
          <a:xfrm>
            <a:off x="10123516" y="2956888"/>
            <a:ext cx="1834553" cy="33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1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31A476-E773-437B-846B-9F83751A4760}"/>
              </a:ext>
            </a:extLst>
          </p:cNvPr>
          <p:cNvSpPr/>
          <p:nvPr userDrawn="1"/>
        </p:nvSpPr>
        <p:spPr>
          <a:xfrm>
            <a:off x="0" y="3165997"/>
            <a:ext cx="6096000" cy="3143364"/>
          </a:xfrm>
          <a:prstGeom prst="rect">
            <a:avLst/>
          </a:prstGeom>
          <a:solidFill>
            <a:srgbClr val="717171">
              <a:alpha val="50000"/>
            </a:srgbClr>
          </a:solidFill>
          <a:ln>
            <a:solidFill>
              <a:srgbClr val="B5B5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68F09A-1CFD-4ADA-922E-A53D3D5B738A}"/>
              </a:ext>
            </a:extLst>
          </p:cNvPr>
          <p:cNvSpPr/>
          <p:nvPr userDrawn="1"/>
        </p:nvSpPr>
        <p:spPr>
          <a:xfrm>
            <a:off x="6096000" y="3157684"/>
            <a:ext cx="6096000" cy="3143364"/>
          </a:xfrm>
          <a:prstGeom prst="rect">
            <a:avLst/>
          </a:prstGeom>
          <a:solidFill>
            <a:srgbClr val="C0A353">
              <a:alpha val="50000"/>
            </a:srgbClr>
          </a:solidFill>
          <a:ln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A59EDC3A-814A-469B-836A-4679F0E4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514B97A-EC15-473F-AD31-17874206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0ECE76-AF90-4ED3-A71B-9F05432B8FE3}"/>
              </a:ext>
            </a:extLst>
          </p:cNvPr>
          <p:cNvSpPr/>
          <p:nvPr userDrawn="1"/>
        </p:nvSpPr>
        <p:spPr>
          <a:xfrm>
            <a:off x="0" y="-1"/>
            <a:ext cx="6096000" cy="3157685"/>
          </a:xfrm>
          <a:prstGeom prst="rect">
            <a:avLst/>
          </a:prstGeom>
          <a:solidFill>
            <a:srgbClr val="0D326F">
              <a:alpha val="50000"/>
            </a:srgbClr>
          </a:solidFill>
          <a:ln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33DD2-257D-4C7F-BE99-8008772E07EC}"/>
              </a:ext>
            </a:extLst>
          </p:cNvPr>
          <p:cNvSpPr/>
          <p:nvPr userDrawn="1"/>
        </p:nvSpPr>
        <p:spPr>
          <a:xfrm>
            <a:off x="6096000" y="-1"/>
            <a:ext cx="6096000" cy="3157685"/>
          </a:xfrm>
          <a:prstGeom prst="rect">
            <a:avLst/>
          </a:prstGeom>
          <a:solidFill>
            <a:srgbClr val="A40F16">
              <a:alpha val="50000"/>
            </a:srgbClr>
          </a:solidFill>
          <a:ln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7D144B87-0C0B-41B6-BECC-CBB1E2A50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" y="136524"/>
            <a:ext cx="5157787" cy="288463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2CBA801E-599C-4854-A820-74A2157923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565106" y="136524"/>
            <a:ext cx="5157787" cy="288463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A02B0612-6878-4023-A18F-B8F576B4CA2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65105" y="3293975"/>
            <a:ext cx="5157787" cy="288463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61F23A70-5E94-4B7E-8399-10F1C7CD7F7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9105" y="3293975"/>
            <a:ext cx="5157787" cy="288463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084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52E4-76D0-47F6-A491-67558A8B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5B6AB9F6-4468-48F5-AD2B-B515D33C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87818C4-F79C-4D4E-9E20-CBFC5CF0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B5FE91-A7B1-42A6-9532-DA8C5D308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75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52E4-76D0-47F6-A491-67558A8B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0583"/>
            <a:ext cx="10515600" cy="1247543"/>
          </a:xfrm>
        </p:spPr>
        <p:txBody>
          <a:bodyPr/>
          <a:lstStyle>
            <a:lvl1pPr algn="ctr"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32D6FEAD-3AA3-4329-B52D-24A1BC7E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123D074-90B2-4FB6-8CAD-EF8D5962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CC0FEE-3109-4E8C-AA6B-91FE9994B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B6DBC20-EBDA-47E5-87EF-E4F4BC52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36138C3-2F3C-47CB-ADBD-33086EEA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872FEE-9357-4F15-99A2-DFE7AFBD03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01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901178-9B50-487D-ABB1-EEA1F53F0249}"/>
              </a:ext>
            </a:extLst>
          </p:cNvPr>
          <p:cNvSpPr/>
          <p:nvPr userDrawn="1"/>
        </p:nvSpPr>
        <p:spPr>
          <a:xfrm>
            <a:off x="0" y="0"/>
            <a:ext cx="3749040" cy="6305117"/>
          </a:xfrm>
          <a:prstGeom prst="rect">
            <a:avLst/>
          </a:prstGeom>
          <a:solidFill>
            <a:srgbClr val="B5B5B5">
              <a:alpha val="89804"/>
            </a:srgbClr>
          </a:solidFill>
          <a:ln>
            <a:solidFill>
              <a:srgbClr val="B5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FCF6A2-2567-497C-B436-BD5C5E8B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183"/>
            <a:ext cx="3632006" cy="1600200"/>
          </a:xfrm>
        </p:spPr>
        <p:txBody>
          <a:bodyPr anchor="b"/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5EE43-D6F2-4134-9AE0-9520EE51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669" y="754667"/>
            <a:ext cx="7764087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1F343F6-6EDF-42AE-8CF7-3FE301AC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4AE8BF42-8BF3-4B04-8541-F9E6BEE0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B01841-1F49-4ED5-8505-7C7186EE9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7035A3-A2FE-49B6-B83A-F35DE80AD8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82"/>
          <a:stretch/>
        </p:blipFill>
        <p:spPr>
          <a:xfrm>
            <a:off x="1245597" y="2336143"/>
            <a:ext cx="2148767" cy="39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88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099A2B-975D-486D-9070-98ED52704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509" y="754666"/>
            <a:ext cx="777701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3B311B-A16F-4807-91B7-F37026854EB7}"/>
              </a:ext>
            </a:extLst>
          </p:cNvPr>
          <p:cNvSpPr/>
          <p:nvPr userDrawn="1"/>
        </p:nvSpPr>
        <p:spPr>
          <a:xfrm>
            <a:off x="0" y="0"/>
            <a:ext cx="3749040" cy="6305117"/>
          </a:xfrm>
          <a:prstGeom prst="rect">
            <a:avLst/>
          </a:prstGeom>
          <a:solidFill>
            <a:srgbClr val="B5B5B5">
              <a:alpha val="89804"/>
            </a:srgbClr>
          </a:solidFill>
          <a:ln>
            <a:solidFill>
              <a:srgbClr val="B5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41F365B-A0CE-4888-B801-02E661F9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183"/>
            <a:ext cx="3632006" cy="1600200"/>
          </a:xfrm>
        </p:spPr>
        <p:txBody>
          <a:bodyPr anchor="b"/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33F5C96-9952-4306-959F-3CC98598C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82"/>
          <a:stretch/>
        </p:blipFill>
        <p:spPr>
          <a:xfrm>
            <a:off x="1245597" y="2336143"/>
            <a:ext cx="2148767" cy="3977287"/>
          </a:xfrm>
          <a:prstGeom prst="rect">
            <a:avLst/>
          </a:prstGeom>
        </p:spPr>
      </p:pic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F2D25087-33FD-4DED-885B-69919F13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4F7E2957-0D2B-406D-9693-2EC70B64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6E5C869-C33A-4278-84ED-79E39F1FEF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6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10A94-4475-4273-9A95-4CF7CF85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D188D-0686-4DAD-BBE3-B5415750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4029861-91F7-4DD6-9699-4DB57146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CF13793-E787-4FB6-B489-21D680E6622A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34D73A61-05FE-435A-BEAD-37BAE9F8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800C7-6976-47E8-9215-95E17528A8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3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E6C98A-4299-4C72-8FD9-BF76FF89C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02" y="1119402"/>
            <a:ext cx="5267498" cy="51870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657416-002D-4B05-BCD7-2B1D299D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8763"/>
            <a:ext cx="10515600" cy="2852737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5968B-BFD9-49A4-AF62-096975D0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08488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71717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70DE3DBF-CE04-4D7D-8674-36C6B7BA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E610296F-B7CD-493E-A119-FB86269A4974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D698EEA-B1C2-40F3-B797-C4712944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27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BFF17-1D3B-4BF2-9E60-030D88A6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491"/>
            <a:ext cx="10515600" cy="12475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2882-7AE1-41EA-A941-3C25D24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5083"/>
            <a:ext cx="5181600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1B91D-4AD4-4B8A-9674-156E5A88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65083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3F5352B8-F5FD-43A8-AE5D-27BDC383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30949D6-3998-4565-9CDB-15029535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437FDE-BA71-4687-B2ED-C9C2ABC3C0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3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5F101-CC05-4342-82AB-14B3F583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5372"/>
            <a:ext cx="10515600" cy="1325563"/>
          </a:xfrm>
        </p:spPr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C7E0E-DD9D-475E-9951-1C573DF5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141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093E5-1539-4999-A53A-7DF3C604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05322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9DDE49-462C-43BD-92C0-C442DD58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8141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A718A-2F4D-4B33-9E68-7D9FB262B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05322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ADC5B124-11BE-49F8-BFFD-176FF893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8EFA1BB-4139-4016-A448-FCB2BD61C47C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73D76280-A6EB-4F3B-B32E-69FE179D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BD916C-E37C-4095-9BDB-3EF3B0828D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4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A59EDC3A-814A-469B-836A-4679F0E4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30A9501D-7300-4F1D-82B3-6CF090A8611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514B97A-EC15-473F-AD31-17874206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0ECE76-AF90-4ED3-A71B-9F05432B8FE3}"/>
              </a:ext>
            </a:extLst>
          </p:cNvPr>
          <p:cNvSpPr/>
          <p:nvPr userDrawn="1"/>
        </p:nvSpPr>
        <p:spPr>
          <a:xfrm>
            <a:off x="0" y="0"/>
            <a:ext cx="6096000" cy="6309362"/>
          </a:xfrm>
          <a:prstGeom prst="rect">
            <a:avLst/>
          </a:prstGeom>
          <a:solidFill>
            <a:srgbClr val="0D326F"/>
          </a:solidFill>
          <a:ln>
            <a:solidFill>
              <a:srgbClr val="0D3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0" dirty="0">
                <a:solidFill>
                  <a:srgbClr val="C0A353"/>
                </a:solidFill>
              </a:rPr>
              <a:t>V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68F09A-1CFD-4ADA-922E-A53D3D5B738A}"/>
              </a:ext>
            </a:extLst>
          </p:cNvPr>
          <p:cNvSpPr/>
          <p:nvPr userDrawn="1"/>
        </p:nvSpPr>
        <p:spPr>
          <a:xfrm>
            <a:off x="6104313" y="8313"/>
            <a:ext cx="6096000" cy="6301048"/>
          </a:xfrm>
          <a:prstGeom prst="rect">
            <a:avLst/>
          </a:prstGeom>
          <a:solidFill>
            <a:srgbClr val="C0A353"/>
          </a:solidFill>
          <a:ln>
            <a:solidFill>
              <a:srgbClr val="C0A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0" dirty="0">
                <a:solidFill>
                  <a:srgbClr val="0D326F"/>
                </a:solidFill>
              </a:rPr>
              <a:t>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EE223E-4699-472E-82E1-F257D3282F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"/>
          <a:stretch/>
        </p:blipFill>
        <p:spPr>
          <a:xfrm>
            <a:off x="10123516" y="2965201"/>
            <a:ext cx="1834553" cy="33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4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53F4A-4DC2-4D0D-905A-E424DDDBD29A}"/>
              </a:ext>
            </a:extLst>
          </p:cNvPr>
          <p:cNvSpPr/>
          <p:nvPr userDrawn="1"/>
        </p:nvSpPr>
        <p:spPr>
          <a:xfrm>
            <a:off x="0" y="0"/>
            <a:ext cx="6096000" cy="6301050"/>
          </a:xfrm>
          <a:prstGeom prst="rect">
            <a:avLst/>
          </a:prstGeom>
          <a:solidFill>
            <a:srgbClr val="0D326F">
              <a:alpha val="50000"/>
            </a:srgbClr>
          </a:solidFill>
          <a:ln w="0">
            <a:solidFill>
              <a:srgbClr val="0D32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1B425-EBB8-4C83-8F95-FDBF9D56C903}"/>
              </a:ext>
            </a:extLst>
          </p:cNvPr>
          <p:cNvSpPr/>
          <p:nvPr userDrawn="1"/>
        </p:nvSpPr>
        <p:spPr>
          <a:xfrm>
            <a:off x="6096000" y="-8313"/>
            <a:ext cx="6096000" cy="6309361"/>
          </a:xfrm>
          <a:prstGeom prst="rect">
            <a:avLst/>
          </a:prstGeom>
          <a:solidFill>
            <a:srgbClr val="C0A353">
              <a:alpha val="50000"/>
            </a:srgbClr>
          </a:solidFill>
          <a:ln w="0"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5BFF17-1D3B-4BF2-9E60-030D88A6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491"/>
            <a:ext cx="10515600" cy="12475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2882-7AE1-41EA-A941-3C25D24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5083"/>
            <a:ext cx="5181600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1B91D-4AD4-4B8A-9674-156E5A88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65083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3F5352B8-F5FD-43A8-AE5D-27BDC383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30949D6-3998-4565-9CDB-15029535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02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5F101-CC05-4342-82AB-14B3F583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5372"/>
            <a:ext cx="10515600" cy="1325563"/>
          </a:xfrm>
        </p:spPr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C7E0E-DD9D-475E-9951-1C573DF5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141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093E5-1539-4999-A53A-7DF3C604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05322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9DDE49-462C-43BD-92C0-C442DD58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8141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A718A-2F4D-4B33-9E68-7D9FB262B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05322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ADC5B124-11BE-49F8-BFFD-176FF893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8EFA1BB-4139-4016-A448-FCB2BD61C47C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73D76280-A6EB-4F3B-B32E-69FE179D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147398-C8BF-4E65-AB55-79995E97CCA5}"/>
              </a:ext>
            </a:extLst>
          </p:cNvPr>
          <p:cNvSpPr/>
          <p:nvPr userDrawn="1"/>
        </p:nvSpPr>
        <p:spPr>
          <a:xfrm>
            <a:off x="0" y="0"/>
            <a:ext cx="6096000" cy="6301050"/>
          </a:xfrm>
          <a:prstGeom prst="rect">
            <a:avLst/>
          </a:prstGeom>
          <a:solidFill>
            <a:srgbClr val="0D326F">
              <a:alpha val="50000"/>
            </a:srgbClr>
          </a:solidFill>
          <a:ln w="0">
            <a:solidFill>
              <a:srgbClr val="0D32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B9069-9856-41EC-A85F-8C74642176B5}"/>
              </a:ext>
            </a:extLst>
          </p:cNvPr>
          <p:cNvSpPr/>
          <p:nvPr userDrawn="1"/>
        </p:nvSpPr>
        <p:spPr>
          <a:xfrm>
            <a:off x="6096000" y="-8313"/>
            <a:ext cx="6096000" cy="6309361"/>
          </a:xfrm>
          <a:prstGeom prst="rect">
            <a:avLst/>
          </a:prstGeom>
          <a:solidFill>
            <a:srgbClr val="C0A353">
              <a:alpha val="50000"/>
            </a:srgbClr>
          </a:solidFill>
          <a:ln w="0"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9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8495A-CD7A-4EEB-9418-46171D008383}"/>
              </a:ext>
            </a:extLst>
          </p:cNvPr>
          <p:cNvSpPr/>
          <p:nvPr userDrawn="1"/>
        </p:nvSpPr>
        <p:spPr>
          <a:xfrm>
            <a:off x="4071515" y="0"/>
            <a:ext cx="4064400" cy="6309360"/>
          </a:xfrm>
          <a:prstGeom prst="rect">
            <a:avLst/>
          </a:prstGeom>
          <a:solidFill>
            <a:srgbClr val="717171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53F4A-4DC2-4D0D-905A-E424DDDBD29A}"/>
              </a:ext>
            </a:extLst>
          </p:cNvPr>
          <p:cNvSpPr/>
          <p:nvPr userDrawn="1"/>
        </p:nvSpPr>
        <p:spPr>
          <a:xfrm>
            <a:off x="0" y="0"/>
            <a:ext cx="4064400" cy="6309360"/>
          </a:xfrm>
          <a:prstGeom prst="rect">
            <a:avLst/>
          </a:prstGeom>
          <a:solidFill>
            <a:srgbClr val="0D326F"/>
          </a:solidFill>
          <a:ln w="0">
            <a:solidFill>
              <a:srgbClr val="0D3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1B425-EBB8-4C83-8F95-FDBF9D56C903}"/>
              </a:ext>
            </a:extLst>
          </p:cNvPr>
          <p:cNvSpPr/>
          <p:nvPr userDrawn="1"/>
        </p:nvSpPr>
        <p:spPr>
          <a:xfrm>
            <a:off x="8127602" y="0"/>
            <a:ext cx="4064400" cy="6309361"/>
          </a:xfrm>
          <a:prstGeom prst="rect">
            <a:avLst/>
          </a:prstGeom>
          <a:solidFill>
            <a:srgbClr val="C0A353"/>
          </a:solidFill>
          <a:ln w="0">
            <a:solidFill>
              <a:srgbClr val="C0A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3F5352B8-F5FD-43A8-AE5D-27BDC383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30949D6-3998-4565-9CDB-15029535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A33CC1-00A1-4AC9-BFD7-FDAB50DED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"/>
          <a:stretch/>
        </p:blipFill>
        <p:spPr>
          <a:xfrm>
            <a:off x="10123516" y="2948575"/>
            <a:ext cx="1834553" cy="33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7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8E6F31-752E-4C54-A767-42E64151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08"/>
            <a:ext cx="10515600" cy="124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0AEB0-213E-489A-B333-7DAEAEF7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508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4DD985-D68A-4E3F-8BDA-762E71616B76}"/>
              </a:ext>
            </a:extLst>
          </p:cNvPr>
          <p:cNvSpPr/>
          <p:nvPr userDrawn="1"/>
        </p:nvSpPr>
        <p:spPr>
          <a:xfrm>
            <a:off x="0" y="6315102"/>
            <a:ext cx="12192000" cy="542897"/>
          </a:xfrm>
          <a:prstGeom prst="rect">
            <a:avLst/>
          </a:prstGeom>
          <a:solidFill>
            <a:srgbClr val="A40F16">
              <a:alpha val="96078"/>
            </a:srgbClr>
          </a:solidFill>
          <a:ln>
            <a:solidFill>
              <a:srgbClr val="A40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88A618FF-71E2-484D-AB67-735EC731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28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115317C-AA2F-44F5-BD49-A50728D1C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285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1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3" r:id="rId5"/>
    <p:sldLayoutId id="2147483659" r:id="rId6"/>
    <p:sldLayoutId id="2147483652" r:id="rId7"/>
    <p:sldLayoutId id="2147483653" r:id="rId8"/>
    <p:sldLayoutId id="2147483665" r:id="rId9"/>
    <p:sldLayoutId id="2147483664" r:id="rId10"/>
    <p:sldLayoutId id="2147483666" r:id="rId11"/>
    <p:sldLayoutId id="2147483661" r:id="rId12"/>
    <p:sldLayoutId id="2147483660" r:id="rId13"/>
    <p:sldLayoutId id="2147483654" r:id="rId14"/>
    <p:sldLayoutId id="2147483658" r:id="rId15"/>
    <p:sldLayoutId id="2147483655" r:id="rId16"/>
    <p:sldLayoutId id="2147483656" r:id="rId17"/>
    <p:sldLayoutId id="2147483657" r:id="rId18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/2021/hash/9e7ba617ad9e69b39bd0c29335b79629-Abstract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21203-6489-475D-8D79-C14CDCFAA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123" y="1444535"/>
            <a:ext cx="8143874" cy="2080174"/>
          </a:xfrm>
        </p:spPr>
        <p:txBody>
          <a:bodyPr/>
          <a:lstStyle/>
          <a:p>
            <a:r>
              <a:rPr lang="en-US" altLang="ko-KR" dirty="0"/>
              <a:t> MH-Aug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55663-A267-4F7D-A577-60E491EBA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2356" y="3524709"/>
            <a:ext cx="9948641" cy="16557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Metropolis-Hastings Data Augmentation</a:t>
            </a:r>
          </a:p>
          <a:p>
            <a:r>
              <a:rPr lang="en-US" altLang="ko-K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Graph Neural Networks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ko-KR" altLang="en-US" sz="2000" dirty="0">
                <a:solidFill>
                  <a:srgbClr val="0D326F"/>
                </a:solidFill>
              </a:rPr>
              <a:t>경희대학교 소프트웨어융합대학</a:t>
            </a:r>
            <a:endParaRPr lang="en-US" altLang="ko-KR" sz="2000" dirty="0">
              <a:solidFill>
                <a:srgbClr val="0D326F"/>
              </a:solidFill>
            </a:endParaRPr>
          </a:p>
          <a:p>
            <a:r>
              <a:rPr lang="ko-KR" altLang="en-US" sz="2000" dirty="0" err="1">
                <a:solidFill>
                  <a:srgbClr val="0D326F"/>
                </a:solidFill>
              </a:rPr>
              <a:t>데이터및지식공학연구실</a:t>
            </a:r>
            <a:r>
              <a:rPr lang="ko-KR" altLang="en-US" sz="2000" dirty="0">
                <a:solidFill>
                  <a:srgbClr val="0D326F"/>
                </a:solidFill>
              </a:rPr>
              <a:t> 신주영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5512-705F-4633-83C6-69F7DB45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3C09-91D6-4CAF-A905-F9D566CB895A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536C4-42CB-407C-BE75-2D40D0C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43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A5D13-4B6F-416E-8F05-B8CBBD43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046126-7AD0-4B27-9A74-4B39313B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7F2EC-0EB4-4E8D-9B12-1CA98C422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</a:p>
          <a:p>
            <a:pPr lvl="1"/>
            <a:r>
              <a:rPr lang="ko-KR" altLang="en-US" dirty="0"/>
              <a:t>그래프 준지도학습에 탁월한 성능을 보임</a:t>
            </a:r>
            <a:endParaRPr lang="en-US" altLang="ko-KR" dirty="0"/>
          </a:p>
          <a:p>
            <a:pPr lvl="1"/>
            <a:r>
              <a:rPr lang="en-US" altLang="ko-KR" dirty="0"/>
              <a:t>Spectral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 결과에 근사하는 식을 만들어 </a:t>
            </a:r>
            <a:r>
              <a:rPr lang="en-US" altLang="ko-KR" dirty="0"/>
              <a:t>fast</a:t>
            </a:r>
            <a:r>
              <a:rPr lang="ko-KR" altLang="en-US" dirty="0"/>
              <a:t>하면서 </a:t>
            </a:r>
            <a:r>
              <a:rPr lang="en-US" altLang="ko-KR" dirty="0"/>
              <a:t>scalable</a:t>
            </a:r>
            <a:r>
              <a:rPr lang="ko-KR" altLang="en-US" dirty="0"/>
              <a:t>한 모델 제안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856A70F-95A0-4FB4-8946-708E84F0297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ko-KR" dirty="0" err="1"/>
              <a:t>GraphMix</a:t>
            </a:r>
            <a:endParaRPr lang="en-US" altLang="ko-KR" dirty="0"/>
          </a:p>
          <a:p>
            <a:pPr lvl="1"/>
            <a:r>
              <a:rPr lang="ko-KR" altLang="en-US" dirty="0"/>
              <a:t>두 개의 그래프 데이터를 </a:t>
            </a:r>
            <a:r>
              <a:rPr lang="ko-KR" altLang="en-US" dirty="0" err="1"/>
              <a:t>샘플링하여</a:t>
            </a:r>
            <a:r>
              <a:rPr lang="ko-KR" altLang="en-US" dirty="0"/>
              <a:t> 각각의 그래프에서 일부 노드 및 </a:t>
            </a:r>
            <a:r>
              <a:rPr lang="ko-KR" altLang="en-US" dirty="0" err="1"/>
              <a:t>엣지를</a:t>
            </a:r>
            <a:r>
              <a:rPr lang="ko-KR" altLang="en-US" dirty="0"/>
              <a:t> 선택한 후</a:t>
            </a:r>
            <a:r>
              <a:rPr lang="en-US" altLang="ko-KR" dirty="0"/>
              <a:t>, </a:t>
            </a:r>
            <a:r>
              <a:rPr lang="ko-KR" altLang="en-US" dirty="0"/>
              <a:t>이를 혼합하여 새로운 그래프 생성</a:t>
            </a:r>
            <a:endParaRPr lang="en-US" altLang="ko-KR" dirty="0"/>
          </a:p>
          <a:p>
            <a:pPr lvl="1"/>
            <a:r>
              <a:rPr lang="ko-KR" altLang="en-US" dirty="0"/>
              <a:t>모델의 일반화 능력 향상</a:t>
            </a:r>
            <a:endParaRPr lang="en-US" altLang="ko-KR" dirty="0"/>
          </a:p>
          <a:p>
            <a:pPr lvl="1"/>
            <a:r>
              <a:rPr lang="en-US" altLang="ko-KR" dirty="0"/>
              <a:t>Graph Classification Task</a:t>
            </a:r>
            <a:r>
              <a:rPr lang="ko-KR" altLang="en-US" dirty="0"/>
              <a:t>에 특화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AACDC-B396-4501-B0C4-E54C48FFF35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BVAT</a:t>
            </a:r>
          </a:p>
          <a:p>
            <a:pPr lvl="1"/>
            <a:r>
              <a:rPr lang="en-US" altLang="ko-KR" dirty="0"/>
              <a:t>Adversarial attack</a:t>
            </a:r>
            <a:r>
              <a:rPr lang="ko-KR" altLang="en-US" dirty="0"/>
              <a:t>을 활용하여 </a:t>
            </a:r>
            <a:r>
              <a:rPr lang="en-US" altLang="ko-KR" dirty="0"/>
              <a:t>GNN</a:t>
            </a:r>
            <a:r>
              <a:rPr lang="ko-KR" altLang="en-US" dirty="0"/>
              <a:t>의 </a:t>
            </a:r>
            <a:r>
              <a:rPr lang="en-US" altLang="ko-KR" dirty="0"/>
              <a:t>smoothness</a:t>
            </a:r>
            <a:r>
              <a:rPr lang="ko-KR" altLang="en-US" dirty="0"/>
              <a:t>를 증가시킴</a:t>
            </a:r>
            <a:endParaRPr lang="en-US" altLang="ko-KR" dirty="0"/>
          </a:p>
          <a:p>
            <a:pPr lvl="1"/>
            <a:r>
              <a:rPr lang="ko-KR" altLang="en-US" dirty="0"/>
              <a:t>이를 통해 일반화 능력 향상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B94A84-FB62-4C2D-8BD4-058FF2DD0376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altLang="ko-KR" dirty="0"/>
              <a:t>SSL</a:t>
            </a:r>
          </a:p>
          <a:p>
            <a:pPr lvl="1"/>
            <a:r>
              <a:rPr lang="en-US" altLang="ko-KR" dirty="0"/>
              <a:t>Self-Supervised Learning</a:t>
            </a:r>
            <a:r>
              <a:rPr lang="ko-KR" altLang="en-US" dirty="0"/>
              <a:t>을 통해 그래프 구조로부터 이용 가능한 정보 획득</a:t>
            </a:r>
          </a:p>
        </p:txBody>
      </p:sp>
    </p:spTree>
    <p:extLst>
      <p:ext uri="{BB962C8B-B14F-4D97-AF65-F5344CB8AC3E}">
        <p14:creationId xmlns:p14="http://schemas.microsoft.com/office/powerpoint/2010/main" val="359181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272E9-962B-44C7-B241-BFCAC6C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C0474-6A38-4264-BBB2-1E7AF9487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59E5C66-10C9-471D-8968-0E80E833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Ego-Graph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BD926424-8FAC-40CD-9DE9-733A49B045C5}"/>
              </a:ext>
            </a:extLst>
          </p:cNvPr>
          <p:cNvSpPr txBox="1">
            <a:spLocks/>
          </p:cNvSpPr>
          <p:nvPr/>
        </p:nvSpPr>
        <p:spPr>
          <a:xfrm>
            <a:off x="244993" y="1665082"/>
            <a:ext cx="35560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original graph</a:t>
            </a:r>
            <a:endParaRPr lang="ko-KR" altLang="en-US" b="1" dirty="0"/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6B2E47C7-4651-49C1-8488-F79C1F0DDE01}"/>
              </a:ext>
            </a:extLst>
          </p:cNvPr>
          <p:cNvSpPr txBox="1">
            <a:spLocks/>
          </p:cNvSpPr>
          <p:nvPr/>
        </p:nvSpPr>
        <p:spPr>
          <a:xfrm>
            <a:off x="8374988" y="1665083"/>
            <a:ext cx="35560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2-hop ego-graph</a:t>
            </a:r>
            <a:endParaRPr lang="ko-KR" altLang="en-US" b="1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7FD4C8D-808E-4646-962E-F5D85CB6109B}"/>
              </a:ext>
            </a:extLst>
          </p:cNvPr>
          <p:cNvSpPr txBox="1">
            <a:spLocks/>
          </p:cNvSpPr>
          <p:nvPr/>
        </p:nvSpPr>
        <p:spPr>
          <a:xfrm>
            <a:off x="4310588" y="1665082"/>
            <a:ext cx="35560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1-hop ego-graph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A84BF3-EBF8-4A81-A44D-F223DBB9D7F6}"/>
              </a:ext>
            </a:extLst>
          </p:cNvPr>
          <p:cNvSpPr/>
          <p:nvPr/>
        </p:nvSpPr>
        <p:spPr>
          <a:xfrm>
            <a:off x="1820411" y="392201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E08391-6B4D-4C9D-A4D4-74FA227CE5DE}"/>
              </a:ext>
            </a:extLst>
          </p:cNvPr>
          <p:cNvSpPr/>
          <p:nvPr/>
        </p:nvSpPr>
        <p:spPr>
          <a:xfrm>
            <a:off x="1676411" y="3470404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0308E1-8435-46AA-890A-037566A18C2A}"/>
              </a:ext>
            </a:extLst>
          </p:cNvPr>
          <p:cNvSpPr/>
          <p:nvPr/>
        </p:nvSpPr>
        <p:spPr>
          <a:xfrm>
            <a:off x="2290611" y="3662803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A87DD6-822C-4819-99F3-29C9DAA9A917}"/>
              </a:ext>
            </a:extLst>
          </p:cNvPr>
          <p:cNvSpPr/>
          <p:nvPr/>
        </p:nvSpPr>
        <p:spPr>
          <a:xfrm>
            <a:off x="2180411" y="449801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B1FDFF1-A0E9-42DF-A849-3F35849F9968}"/>
              </a:ext>
            </a:extLst>
          </p:cNvPr>
          <p:cNvSpPr/>
          <p:nvPr/>
        </p:nvSpPr>
        <p:spPr>
          <a:xfrm>
            <a:off x="1532411" y="4301618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A54164-229E-4414-A797-C63A4DC669D0}"/>
              </a:ext>
            </a:extLst>
          </p:cNvPr>
          <p:cNvSpPr/>
          <p:nvPr/>
        </p:nvSpPr>
        <p:spPr>
          <a:xfrm>
            <a:off x="1335877" y="380557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863B8-A767-49F4-94BB-950336C02FF8}"/>
              </a:ext>
            </a:extLst>
          </p:cNvPr>
          <p:cNvSpPr/>
          <p:nvPr/>
        </p:nvSpPr>
        <p:spPr>
          <a:xfrm>
            <a:off x="1856411" y="4830451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9E5022-A4C6-494D-9BC6-7E7EB58E9379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H="1" flipV="1">
            <a:off x="1820411" y="3758404"/>
            <a:ext cx="180000" cy="16360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4D973C-9B91-4068-97C3-469A521A19E3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2127690" y="3908626"/>
            <a:ext cx="205098" cy="661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2BEBE-51A3-432C-B2E8-ED3DE7519A83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127690" y="4229290"/>
            <a:ext cx="94898" cy="31089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5651F7-740F-4B7A-9335-4602A7191C5A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>
            <a:off x="2000411" y="4282011"/>
            <a:ext cx="0" cy="5484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91CF83-765D-4013-82B3-C256D91EC654}"/>
              </a:ext>
            </a:extLst>
          </p:cNvPr>
          <p:cNvCxnSpPr>
            <a:cxnSpLocks/>
            <a:stCxn id="11" idx="1"/>
            <a:endCxn id="16" idx="6"/>
          </p:cNvCxnSpPr>
          <p:nvPr/>
        </p:nvCxnSpPr>
        <p:spPr>
          <a:xfrm flipH="1" flipV="1">
            <a:off x="1623877" y="3949572"/>
            <a:ext cx="249255" cy="251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7A1C29-B584-4A0C-ABD3-01295D6B92E7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1778234" y="4229290"/>
            <a:ext cx="94898" cy="1145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D8D95A5-4080-4295-BFDA-322FC6600E92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2324411" y="3950803"/>
            <a:ext cx="110200" cy="5472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9394E7B4-DA57-4475-82C5-61F0098D886F}"/>
              </a:ext>
            </a:extLst>
          </p:cNvPr>
          <p:cNvSpPr/>
          <p:nvPr/>
        </p:nvSpPr>
        <p:spPr>
          <a:xfrm>
            <a:off x="2950238" y="3380404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01D78C-605C-47B9-BC0F-A526FB8ABE3E}"/>
              </a:ext>
            </a:extLst>
          </p:cNvPr>
          <p:cNvCxnSpPr>
            <a:cxnSpLocks/>
            <a:stCxn id="13" idx="6"/>
            <a:endCxn id="25" idx="3"/>
          </p:cNvCxnSpPr>
          <p:nvPr/>
        </p:nvCxnSpPr>
        <p:spPr>
          <a:xfrm flipV="1">
            <a:off x="2578611" y="3580135"/>
            <a:ext cx="405896" cy="22666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4D14BB4-0BE3-4777-9BC5-94AF41071BE4}"/>
              </a:ext>
            </a:extLst>
          </p:cNvPr>
          <p:cNvSpPr/>
          <p:nvPr/>
        </p:nvSpPr>
        <p:spPr>
          <a:xfrm>
            <a:off x="2302079" y="3164937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5F14A81-0DE6-4F79-80F5-5BC70DB50088}"/>
              </a:ext>
            </a:extLst>
          </p:cNvPr>
          <p:cNvSpPr/>
          <p:nvPr/>
        </p:nvSpPr>
        <p:spPr>
          <a:xfrm>
            <a:off x="2753111" y="292863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982F78C-242B-409D-ADB1-2A503AB04CA7}"/>
              </a:ext>
            </a:extLst>
          </p:cNvPr>
          <p:cNvSpPr/>
          <p:nvPr/>
        </p:nvSpPr>
        <p:spPr>
          <a:xfrm>
            <a:off x="1868641" y="310604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D7B7570-ACDE-4B3E-A279-95D4BC7C148A}"/>
              </a:ext>
            </a:extLst>
          </p:cNvPr>
          <p:cNvSpPr/>
          <p:nvPr/>
        </p:nvSpPr>
        <p:spPr>
          <a:xfrm>
            <a:off x="1358300" y="3061192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FDF00D2-CC0F-4978-9B6B-17CE7B3A6FE7}"/>
              </a:ext>
            </a:extLst>
          </p:cNvPr>
          <p:cNvSpPr/>
          <p:nvPr/>
        </p:nvSpPr>
        <p:spPr>
          <a:xfrm>
            <a:off x="1620235" y="278074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AC05BC-31BD-447F-879D-A2DC7EAEC747}"/>
              </a:ext>
            </a:extLst>
          </p:cNvPr>
          <p:cNvSpPr/>
          <p:nvPr/>
        </p:nvSpPr>
        <p:spPr>
          <a:xfrm>
            <a:off x="1200352" y="3367274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81DE13-6473-4344-A50F-5AD1E7A8F0D7}"/>
              </a:ext>
            </a:extLst>
          </p:cNvPr>
          <p:cNvSpPr/>
          <p:nvPr/>
        </p:nvSpPr>
        <p:spPr>
          <a:xfrm>
            <a:off x="1018677" y="379401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FDCC6AA-279E-4F06-B374-1007A9D88C82}"/>
              </a:ext>
            </a:extLst>
          </p:cNvPr>
          <p:cNvSpPr/>
          <p:nvPr/>
        </p:nvSpPr>
        <p:spPr>
          <a:xfrm>
            <a:off x="1135677" y="4308897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9F5650B-C166-499B-8122-839F6854D48E}"/>
              </a:ext>
            </a:extLst>
          </p:cNvPr>
          <p:cNvSpPr/>
          <p:nvPr/>
        </p:nvSpPr>
        <p:spPr>
          <a:xfrm>
            <a:off x="966352" y="5287618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827A55E-EEF5-47BE-B1E8-6088790B1E89}"/>
              </a:ext>
            </a:extLst>
          </p:cNvPr>
          <p:cNvSpPr/>
          <p:nvPr/>
        </p:nvSpPr>
        <p:spPr>
          <a:xfrm>
            <a:off x="1393667" y="4982386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940A99A-98E0-4B1B-B515-71106AE78BE5}"/>
              </a:ext>
            </a:extLst>
          </p:cNvPr>
          <p:cNvSpPr/>
          <p:nvPr/>
        </p:nvSpPr>
        <p:spPr>
          <a:xfrm>
            <a:off x="2586768" y="531941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C79509B-A0E5-4C7A-9FDD-A59D2F0C7C96}"/>
              </a:ext>
            </a:extLst>
          </p:cNvPr>
          <p:cNvSpPr/>
          <p:nvPr/>
        </p:nvSpPr>
        <p:spPr>
          <a:xfrm>
            <a:off x="2963139" y="4649113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C4F27DF-28D4-432D-A7DC-4CC9DAF7AF58}"/>
              </a:ext>
            </a:extLst>
          </p:cNvPr>
          <p:cNvSpPr/>
          <p:nvPr/>
        </p:nvSpPr>
        <p:spPr>
          <a:xfrm>
            <a:off x="2672235" y="4229116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7C4442F-2B71-4F4A-99EB-0477B4734B1D}"/>
              </a:ext>
            </a:extLst>
          </p:cNvPr>
          <p:cNvSpPr/>
          <p:nvPr/>
        </p:nvSpPr>
        <p:spPr>
          <a:xfrm>
            <a:off x="2464172" y="498842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866397E-DFD9-49EB-B6C1-2A5345FF7460}"/>
              </a:ext>
            </a:extLst>
          </p:cNvPr>
          <p:cNvSpPr/>
          <p:nvPr/>
        </p:nvSpPr>
        <p:spPr>
          <a:xfrm>
            <a:off x="1756132" y="541452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A6F61F4-CD00-4779-AB2D-0863451446F8}"/>
              </a:ext>
            </a:extLst>
          </p:cNvPr>
          <p:cNvCxnSpPr>
            <a:cxnSpLocks/>
            <a:stCxn id="25" idx="1"/>
            <a:endCxn id="28" idx="5"/>
          </p:cNvCxnSpPr>
          <p:nvPr/>
        </p:nvCxnSpPr>
        <p:spPr>
          <a:xfrm flipH="1" flipV="1">
            <a:off x="2952842" y="3128362"/>
            <a:ext cx="31665" cy="28631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D703D4B-5598-47CB-8B70-6DF9DE932C09}"/>
              </a:ext>
            </a:extLst>
          </p:cNvPr>
          <p:cNvCxnSpPr>
            <a:cxnSpLocks/>
            <a:stCxn id="13" idx="7"/>
            <a:endCxn id="28" idx="4"/>
          </p:cNvCxnSpPr>
          <p:nvPr/>
        </p:nvCxnSpPr>
        <p:spPr>
          <a:xfrm flipV="1">
            <a:off x="2536434" y="3162631"/>
            <a:ext cx="333677" cy="5423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0C3B7D3-6BCA-41BB-8AE4-F2B0CEEE68EE}"/>
              </a:ext>
            </a:extLst>
          </p:cNvPr>
          <p:cNvCxnSpPr>
            <a:cxnSpLocks/>
            <a:stCxn id="13" idx="0"/>
            <a:endCxn id="27" idx="4"/>
          </p:cNvCxnSpPr>
          <p:nvPr/>
        </p:nvCxnSpPr>
        <p:spPr>
          <a:xfrm flipH="1" flipV="1">
            <a:off x="2419079" y="3398937"/>
            <a:ext cx="15532" cy="2638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FF4E17D-1417-4F7B-B9FE-FEA1185E7397}"/>
              </a:ext>
            </a:extLst>
          </p:cNvPr>
          <p:cNvCxnSpPr>
            <a:cxnSpLocks/>
            <a:stCxn id="12" idx="0"/>
            <a:endCxn id="31" idx="4"/>
          </p:cNvCxnSpPr>
          <p:nvPr/>
        </p:nvCxnSpPr>
        <p:spPr>
          <a:xfrm flipH="1" flipV="1">
            <a:off x="1737235" y="3014749"/>
            <a:ext cx="83176" cy="45565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93C8412-5A40-4431-9ABF-A8D33BA5D6D0}"/>
              </a:ext>
            </a:extLst>
          </p:cNvPr>
          <p:cNvCxnSpPr>
            <a:cxnSpLocks/>
            <a:stCxn id="12" idx="0"/>
            <a:endCxn id="29" idx="3"/>
          </p:cNvCxnSpPr>
          <p:nvPr/>
        </p:nvCxnSpPr>
        <p:spPr>
          <a:xfrm flipV="1">
            <a:off x="1820411" y="3305772"/>
            <a:ext cx="82499" cy="1646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0F2202A-329F-4493-99DD-2C2CC7122242}"/>
              </a:ext>
            </a:extLst>
          </p:cNvPr>
          <p:cNvCxnSpPr>
            <a:cxnSpLocks/>
            <a:stCxn id="12" idx="0"/>
            <a:endCxn id="30" idx="5"/>
          </p:cNvCxnSpPr>
          <p:nvPr/>
        </p:nvCxnSpPr>
        <p:spPr>
          <a:xfrm flipH="1" flipV="1">
            <a:off x="1558031" y="3260923"/>
            <a:ext cx="262380" cy="2094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855C6AF-4945-4225-96CD-AA4B1C66D8B7}"/>
              </a:ext>
            </a:extLst>
          </p:cNvPr>
          <p:cNvCxnSpPr>
            <a:cxnSpLocks/>
            <a:stCxn id="27" idx="2"/>
            <a:endCxn id="29" idx="6"/>
          </p:cNvCxnSpPr>
          <p:nvPr/>
        </p:nvCxnSpPr>
        <p:spPr>
          <a:xfrm flipH="1" flipV="1">
            <a:off x="2102641" y="3223041"/>
            <a:ext cx="199438" cy="588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54B7508-45E6-4208-89D5-41B37E003361}"/>
              </a:ext>
            </a:extLst>
          </p:cNvPr>
          <p:cNvCxnSpPr>
            <a:cxnSpLocks/>
            <a:stCxn id="16" idx="0"/>
            <a:endCxn id="30" idx="4"/>
          </p:cNvCxnSpPr>
          <p:nvPr/>
        </p:nvCxnSpPr>
        <p:spPr>
          <a:xfrm flipH="1" flipV="1">
            <a:off x="1475300" y="3295192"/>
            <a:ext cx="4577" cy="51038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18E8B7A-F9E8-4594-88C6-B2E9325D2040}"/>
              </a:ext>
            </a:extLst>
          </p:cNvPr>
          <p:cNvCxnSpPr>
            <a:cxnSpLocks/>
            <a:stCxn id="16" idx="0"/>
            <a:endCxn id="31" idx="4"/>
          </p:cNvCxnSpPr>
          <p:nvPr/>
        </p:nvCxnSpPr>
        <p:spPr>
          <a:xfrm flipV="1">
            <a:off x="1479877" y="3014749"/>
            <a:ext cx="257358" cy="7908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F3DECAD-C337-42C5-B764-D5F6D4CB54C2}"/>
              </a:ext>
            </a:extLst>
          </p:cNvPr>
          <p:cNvCxnSpPr>
            <a:cxnSpLocks/>
            <a:stCxn id="16" idx="0"/>
            <a:endCxn id="32" idx="4"/>
          </p:cNvCxnSpPr>
          <p:nvPr/>
        </p:nvCxnSpPr>
        <p:spPr>
          <a:xfrm flipH="1" flipV="1">
            <a:off x="1317352" y="3601274"/>
            <a:ext cx="162525" cy="20429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BF39DFE-DB87-4F12-8057-85DA9334BAF0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1252677" y="3911019"/>
            <a:ext cx="83200" cy="385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71AAFA8-5E91-4161-8217-CFB15224B731}"/>
              </a:ext>
            </a:extLst>
          </p:cNvPr>
          <p:cNvCxnSpPr>
            <a:cxnSpLocks/>
            <a:stCxn id="16" idx="4"/>
            <a:endCxn id="36" idx="0"/>
          </p:cNvCxnSpPr>
          <p:nvPr/>
        </p:nvCxnSpPr>
        <p:spPr>
          <a:xfrm>
            <a:off x="1479877" y="4093572"/>
            <a:ext cx="30790" cy="88881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7A30B90-F3AE-4A07-8D7B-03E9095EC275}"/>
              </a:ext>
            </a:extLst>
          </p:cNvPr>
          <p:cNvCxnSpPr>
            <a:cxnSpLocks/>
            <a:stCxn id="15" idx="2"/>
            <a:endCxn id="34" idx="6"/>
          </p:cNvCxnSpPr>
          <p:nvPr/>
        </p:nvCxnSpPr>
        <p:spPr>
          <a:xfrm flipH="1" flipV="1">
            <a:off x="1369677" y="4425897"/>
            <a:ext cx="162734" cy="197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8311439-AEAE-49ED-BC15-274202A7A4FD}"/>
              </a:ext>
            </a:extLst>
          </p:cNvPr>
          <p:cNvCxnSpPr>
            <a:cxnSpLocks/>
            <a:stCxn id="16" idx="4"/>
            <a:endCxn id="34" idx="7"/>
          </p:cNvCxnSpPr>
          <p:nvPr/>
        </p:nvCxnSpPr>
        <p:spPr>
          <a:xfrm flipH="1">
            <a:off x="1335408" y="4093572"/>
            <a:ext cx="144469" cy="2495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0C8415F-1426-4B40-A95C-6C53F9DDB18D}"/>
              </a:ext>
            </a:extLst>
          </p:cNvPr>
          <p:cNvCxnSpPr>
            <a:cxnSpLocks/>
            <a:stCxn id="15" idx="3"/>
            <a:endCxn id="35" idx="7"/>
          </p:cNvCxnSpPr>
          <p:nvPr/>
        </p:nvCxnSpPr>
        <p:spPr>
          <a:xfrm flipH="1">
            <a:off x="1166083" y="4547441"/>
            <a:ext cx="408505" cy="7744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4FA0ECA-5AFC-4888-BB1F-53B5CA73BCBC}"/>
              </a:ext>
            </a:extLst>
          </p:cNvPr>
          <p:cNvCxnSpPr>
            <a:cxnSpLocks/>
            <a:stCxn id="15" idx="4"/>
            <a:endCxn id="41" idx="0"/>
          </p:cNvCxnSpPr>
          <p:nvPr/>
        </p:nvCxnSpPr>
        <p:spPr>
          <a:xfrm>
            <a:off x="1676411" y="4589618"/>
            <a:ext cx="196721" cy="82490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02EEEFD-A0CC-4554-9CC6-B2BCCB58BD07}"/>
              </a:ext>
            </a:extLst>
          </p:cNvPr>
          <p:cNvCxnSpPr>
            <a:cxnSpLocks/>
            <a:stCxn id="17" idx="4"/>
            <a:endCxn id="41" idx="0"/>
          </p:cNvCxnSpPr>
          <p:nvPr/>
        </p:nvCxnSpPr>
        <p:spPr>
          <a:xfrm flipH="1">
            <a:off x="1873132" y="5118451"/>
            <a:ext cx="127279" cy="2960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5DC97C2-79C1-4C98-ACAC-FC7F525A4915}"/>
              </a:ext>
            </a:extLst>
          </p:cNvPr>
          <p:cNvCxnSpPr>
            <a:cxnSpLocks/>
            <a:stCxn id="40" idx="3"/>
            <a:endCxn id="41" idx="0"/>
          </p:cNvCxnSpPr>
          <p:nvPr/>
        </p:nvCxnSpPr>
        <p:spPr>
          <a:xfrm flipH="1">
            <a:off x="1873132" y="5188160"/>
            <a:ext cx="625309" cy="2263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91499BD-A8E7-4B38-9B1B-75B4235ED0ED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468411" y="4642012"/>
            <a:ext cx="494728" cy="1241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7C05971-7590-4AF2-A8B0-B6414692F9A3}"/>
              </a:ext>
            </a:extLst>
          </p:cNvPr>
          <p:cNvCxnSpPr>
            <a:cxnSpLocks/>
            <a:stCxn id="14" idx="6"/>
            <a:endCxn id="39" idx="3"/>
          </p:cNvCxnSpPr>
          <p:nvPr/>
        </p:nvCxnSpPr>
        <p:spPr>
          <a:xfrm flipV="1">
            <a:off x="2468411" y="4428847"/>
            <a:ext cx="238093" cy="2131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FC69EB9-B77C-4BD7-907C-1B6D1B27E6B4}"/>
              </a:ext>
            </a:extLst>
          </p:cNvPr>
          <p:cNvCxnSpPr>
            <a:cxnSpLocks/>
            <a:stCxn id="38" idx="1"/>
            <a:endCxn id="39" idx="5"/>
          </p:cNvCxnSpPr>
          <p:nvPr/>
        </p:nvCxnSpPr>
        <p:spPr>
          <a:xfrm flipH="1" flipV="1">
            <a:off x="2871966" y="4428847"/>
            <a:ext cx="125442" cy="25453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5775A26-4FB0-42BA-9B2C-9A337E28617B}"/>
              </a:ext>
            </a:extLst>
          </p:cNvPr>
          <p:cNvCxnSpPr>
            <a:cxnSpLocks/>
            <a:stCxn id="39" idx="1"/>
            <a:endCxn id="13" idx="5"/>
          </p:cNvCxnSpPr>
          <p:nvPr/>
        </p:nvCxnSpPr>
        <p:spPr>
          <a:xfrm flipH="1" flipV="1">
            <a:off x="2536434" y="3908626"/>
            <a:ext cx="170070" cy="35475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E392F62-2E1C-4545-A3DF-0CF2E135C0A9}"/>
              </a:ext>
            </a:extLst>
          </p:cNvPr>
          <p:cNvCxnSpPr>
            <a:cxnSpLocks/>
            <a:stCxn id="40" idx="1"/>
            <a:endCxn id="14" idx="4"/>
          </p:cNvCxnSpPr>
          <p:nvPr/>
        </p:nvCxnSpPr>
        <p:spPr>
          <a:xfrm flipH="1" flipV="1">
            <a:off x="2324411" y="4786012"/>
            <a:ext cx="174030" cy="23668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1AABE7E-8746-4B5C-8DBB-693611EBB699}"/>
              </a:ext>
            </a:extLst>
          </p:cNvPr>
          <p:cNvSpPr/>
          <p:nvPr/>
        </p:nvSpPr>
        <p:spPr>
          <a:xfrm>
            <a:off x="5856914" y="392201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B6EF348-E82A-423E-BED8-31D433F48F85}"/>
              </a:ext>
            </a:extLst>
          </p:cNvPr>
          <p:cNvSpPr/>
          <p:nvPr/>
        </p:nvSpPr>
        <p:spPr>
          <a:xfrm>
            <a:off x="5712914" y="3470404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30B9090-FDF8-4B33-8DCF-61729FD08F16}"/>
              </a:ext>
            </a:extLst>
          </p:cNvPr>
          <p:cNvSpPr/>
          <p:nvPr/>
        </p:nvSpPr>
        <p:spPr>
          <a:xfrm>
            <a:off x="6327114" y="3662803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913FE08-58DC-4BD1-86A1-C419F3D2BDC4}"/>
              </a:ext>
            </a:extLst>
          </p:cNvPr>
          <p:cNvSpPr/>
          <p:nvPr/>
        </p:nvSpPr>
        <p:spPr>
          <a:xfrm>
            <a:off x="6216914" y="449801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5E406B5-4092-41E7-9B88-FC7AD4EE4EC5}"/>
              </a:ext>
            </a:extLst>
          </p:cNvPr>
          <p:cNvSpPr/>
          <p:nvPr/>
        </p:nvSpPr>
        <p:spPr>
          <a:xfrm>
            <a:off x="5568914" y="4301618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4F41A6F-E518-44F8-8539-F35A1CA26A16}"/>
              </a:ext>
            </a:extLst>
          </p:cNvPr>
          <p:cNvSpPr/>
          <p:nvPr/>
        </p:nvSpPr>
        <p:spPr>
          <a:xfrm>
            <a:off x="5372380" y="380557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F53BF7D-20DE-45DF-A6A2-1ECBE7ED1832}"/>
              </a:ext>
            </a:extLst>
          </p:cNvPr>
          <p:cNvSpPr/>
          <p:nvPr/>
        </p:nvSpPr>
        <p:spPr>
          <a:xfrm>
            <a:off x="5892914" y="4830451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CA29018-41E5-4E0D-9C42-DC0BB581385C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H="1" flipV="1">
            <a:off x="5856914" y="3758404"/>
            <a:ext cx="180000" cy="16360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2B1FF0A-A5F5-46BE-BDC6-228F78296C20}"/>
              </a:ext>
            </a:extLst>
          </p:cNvPr>
          <p:cNvCxnSpPr>
            <a:cxnSpLocks/>
            <a:stCxn id="65" idx="7"/>
            <a:endCxn id="67" idx="3"/>
          </p:cNvCxnSpPr>
          <p:nvPr/>
        </p:nvCxnSpPr>
        <p:spPr>
          <a:xfrm flipV="1">
            <a:off x="6164193" y="3908626"/>
            <a:ext cx="205098" cy="661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982E5C9-1745-4D5E-B36E-96AE439ED861}"/>
              </a:ext>
            </a:extLst>
          </p:cNvPr>
          <p:cNvCxnSpPr>
            <a:cxnSpLocks/>
            <a:stCxn id="65" idx="5"/>
            <a:endCxn id="68" idx="1"/>
          </p:cNvCxnSpPr>
          <p:nvPr/>
        </p:nvCxnSpPr>
        <p:spPr>
          <a:xfrm>
            <a:off x="6164193" y="4229290"/>
            <a:ext cx="94898" cy="31089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47BF337-DC11-4BA3-96BE-F3CD520E56DD}"/>
              </a:ext>
            </a:extLst>
          </p:cNvPr>
          <p:cNvCxnSpPr>
            <a:cxnSpLocks/>
            <a:stCxn id="65" idx="4"/>
            <a:endCxn id="71" idx="0"/>
          </p:cNvCxnSpPr>
          <p:nvPr/>
        </p:nvCxnSpPr>
        <p:spPr>
          <a:xfrm>
            <a:off x="6036914" y="4282011"/>
            <a:ext cx="0" cy="5484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43247D6-657F-439E-9F97-1D3BD5CAFFF9}"/>
              </a:ext>
            </a:extLst>
          </p:cNvPr>
          <p:cNvCxnSpPr>
            <a:cxnSpLocks/>
            <a:stCxn id="65" idx="1"/>
            <a:endCxn id="70" idx="6"/>
          </p:cNvCxnSpPr>
          <p:nvPr/>
        </p:nvCxnSpPr>
        <p:spPr>
          <a:xfrm flipH="1" flipV="1">
            <a:off x="5660380" y="3949572"/>
            <a:ext cx="249255" cy="251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8F5769A-4EE4-4983-98BD-3FBE8644B1FB}"/>
              </a:ext>
            </a:extLst>
          </p:cNvPr>
          <p:cNvCxnSpPr>
            <a:cxnSpLocks/>
            <a:stCxn id="69" idx="7"/>
            <a:endCxn id="65" idx="3"/>
          </p:cNvCxnSpPr>
          <p:nvPr/>
        </p:nvCxnSpPr>
        <p:spPr>
          <a:xfrm flipV="1">
            <a:off x="5814737" y="4229290"/>
            <a:ext cx="94898" cy="1145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1513BE-216F-4C5A-B700-A96F370A86E6}"/>
              </a:ext>
            </a:extLst>
          </p:cNvPr>
          <p:cNvCxnSpPr>
            <a:cxnSpLocks/>
            <a:stCxn id="68" idx="0"/>
            <a:endCxn id="67" idx="4"/>
          </p:cNvCxnSpPr>
          <p:nvPr/>
        </p:nvCxnSpPr>
        <p:spPr>
          <a:xfrm flipV="1">
            <a:off x="6360914" y="3950803"/>
            <a:ext cx="110200" cy="5472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D2B7B4F9-8087-470F-85E6-BC3A75567EB1}"/>
              </a:ext>
            </a:extLst>
          </p:cNvPr>
          <p:cNvSpPr/>
          <p:nvPr/>
        </p:nvSpPr>
        <p:spPr>
          <a:xfrm>
            <a:off x="9895946" y="392201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23EAC48-8D46-4EC7-A005-201BB237849A}"/>
              </a:ext>
            </a:extLst>
          </p:cNvPr>
          <p:cNvSpPr/>
          <p:nvPr/>
        </p:nvSpPr>
        <p:spPr>
          <a:xfrm>
            <a:off x="9751946" y="3470404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E76CD8-16E1-40A5-831D-F4109230AFD0}"/>
              </a:ext>
            </a:extLst>
          </p:cNvPr>
          <p:cNvSpPr/>
          <p:nvPr/>
        </p:nvSpPr>
        <p:spPr>
          <a:xfrm>
            <a:off x="10366146" y="3662803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2892FCF-A080-47FF-9D5F-FD9650FF5719}"/>
              </a:ext>
            </a:extLst>
          </p:cNvPr>
          <p:cNvSpPr/>
          <p:nvPr/>
        </p:nvSpPr>
        <p:spPr>
          <a:xfrm>
            <a:off x="10255946" y="449801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65FB746-8797-4373-BCB4-07812D03827A}"/>
              </a:ext>
            </a:extLst>
          </p:cNvPr>
          <p:cNvSpPr/>
          <p:nvPr/>
        </p:nvSpPr>
        <p:spPr>
          <a:xfrm>
            <a:off x="9607946" y="4301618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75DE7FD-FD71-4D11-8E3C-F3EE19D546BF}"/>
              </a:ext>
            </a:extLst>
          </p:cNvPr>
          <p:cNvSpPr/>
          <p:nvPr/>
        </p:nvSpPr>
        <p:spPr>
          <a:xfrm>
            <a:off x="9411412" y="380557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36058BD-16AF-4DF8-9CB0-D827FB2DEEC2}"/>
              </a:ext>
            </a:extLst>
          </p:cNvPr>
          <p:cNvSpPr/>
          <p:nvPr/>
        </p:nvSpPr>
        <p:spPr>
          <a:xfrm>
            <a:off x="9931946" y="4830451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474B1BE-B57D-4BE6-8789-268A3DAAF834}"/>
              </a:ext>
            </a:extLst>
          </p:cNvPr>
          <p:cNvCxnSpPr>
            <a:cxnSpLocks/>
            <a:stCxn id="79" idx="0"/>
            <a:endCxn id="80" idx="4"/>
          </p:cNvCxnSpPr>
          <p:nvPr/>
        </p:nvCxnSpPr>
        <p:spPr>
          <a:xfrm flipH="1" flipV="1">
            <a:off x="9895946" y="3758404"/>
            <a:ext cx="180000" cy="16360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B8BBE79-BF6D-405F-9733-908E80EAB755}"/>
              </a:ext>
            </a:extLst>
          </p:cNvPr>
          <p:cNvCxnSpPr>
            <a:cxnSpLocks/>
            <a:stCxn id="79" idx="7"/>
            <a:endCxn id="81" idx="3"/>
          </p:cNvCxnSpPr>
          <p:nvPr/>
        </p:nvCxnSpPr>
        <p:spPr>
          <a:xfrm flipV="1">
            <a:off x="10203225" y="3908626"/>
            <a:ext cx="205098" cy="661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48FEC71-1900-4307-8E56-DF068D8993BD}"/>
              </a:ext>
            </a:extLst>
          </p:cNvPr>
          <p:cNvCxnSpPr>
            <a:cxnSpLocks/>
            <a:stCxn id="79" idx="5"/>
            <a:endCxn id="82" idx="1"/>
          </p:cNvCxnSpPr>
          <p:nvPr/>
        </p:nvCxnSpPr>
        <p:spPr>
          <a:xfrm>
            <a:off x="10203225" y="4229290"/>
            <a:ext cx="94898" cy="31089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092D57B-5CE7-4EEE-8656-046E3F319590}"/>
              </a:ext>
            </a:extLst>
          </p:cNvPr>
          <p:cNvCxnSpPr>
            <a:cxnSpLocks/>
            <a:stCxn id="79" idx="4"/>
            <a:endCxn id="85" idx="0"/>
          </p:cNvCxnSpPr>
          <p:nvPr/>
        </p:nvCxnSpPr>
        <p:spPr>
          <a:xfrm>
            <a:off x="10075946" y="4282011"/>
            <a:ext cx="0" cy="5484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439ED41-2A4B-4FD7-95CB-8FBFB6E04C49}"/>
              </a:ext>
            </a:extLst>
          </p:cNvPr>
          <p:cNvCxnSpPr>
            <a:cxnSpLocks/>
            <a:stCxn id="79" idx="1"/>
            <a:endCxn id="84" idx="6"/>
          </p:cNvCxnSpPr>
          <p:nvPr/>
        </p:nvCxnSpPr>
        <p:spPr>
          <a:xfrm flipH="1" flipV="1">
            <a:off x="9699412" y="3949572"/>
            <a:ext cx="249255" cy="251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9BB01AA-76C6-4EC8-A6EF-484AB85F63BA}"/>
              </a:ext>
            </a:extLst>
          </p:cNvPr>
          <p:cNvCxnSpPr>
            <a:cxnSpLocks/>
            <a:stCxn id="83" idx="7"/>
            <a:endCxn id="79" idx="3"/>
          </p:cNvCxnSpPr>
          <p:nvPr/>
        </p:nvCxnSpPr>
        <p:spPr>
          <a:xfrm flipV="1">
            <a:off x="9853769" y="4229290"/>
            <a:ext cx="94898" cy="1145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2BF6AFD-9235-4429-8344-FDB739DF1B78}"/>
              </a:ext>
            </a:extLst>
          </p:cNvPr>
          <p:cNvCxnSpPr>
            <a:cxnSpLocks/>
            <a:stCxn id="82" idx="0"/>
            <a:endCxn id="81" idx="4"/>
          </p:cNvCxnSpPr>
          <p:nvPr/>
        </p:nvCxnSpPr>
        <p:spPr>
          <a:xfrm flipV="1">
            <a:off x="10399946" y="3950803"/>
            <a:ext cx="110200" cy="5472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7D7F61BB-0410-4073-A23C-02ABA8001738}"/>
              </a:ext>
            </a:extLst>
          </p:cNvPr>
          <p:cNvSpPr/>
          <p:nvPr/>
        </p:nvSpPr>
        <p:spPr>
          <a:xfrm>
            <a:off x="11025773" y="3380404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0A3F208-C6AC-4F79-B5DB-C72A7069BAD5}"/>
              </a:ext>
            </a:extLst>
          </p:cNvPr>
          <p:cNvCxnSpPr>
            <a:cxnSpLocks/>
            <a:stCxn id="81" idx="6"/>
            <a:endCxn id="93" idx="3"/>
          </p:cNvCxnSpPr>
          <p:nvPr/>
        </p:nvCxnSpPr>
        <p:spPr>
          <a:xfrm flipV="1">
            <a:off x="10654146" y="3580135"/>
            <a:ext cx="405896" cy="22666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FB103493-C913-41F4-9276-B9F106456FAF}"/>
              </a:ext>
            </a:extLst>
          </p:cNvPr>
          <p:cNvSpPr/>
          <p:nvPr/>
        </p:nvSpPr>
        <p:spPr>
          <a:xfrm>
            <a:off x="10377614" y="3164937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A2E41A-1BFE-4953-8AC8-759AAE84FE13}"/>
              </a:ext>
            </a:extLst>
          </p:cNvPr>
          <p:cNvSpPr/>
          <p:nvPr/>
        </p:nvSpPr>
        <p:spPr>
          <a:xfrm>
            <a:off x="10828646" y="292863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DA6D363-9062-4617-A8E9-6E7A4AAA86C6}"/>
              </a:ext>
            </a:extLst>
          </p:cNvPr>
          <p:cNvSpPr/>
          <p:nvPr/>
        </p:nvSpPr>
        <p:spPr>
          <a:xfrm>
            <a:off x="9944176" y="310604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B9E7720-FFB8-4506-B971-9A4714D23A42}"/>
              </a:ext>
            </a:extLst>
          </p:cNvPr>
          <p:cNvSpPr/>
          <p:nvPr/>
        </p:nvSpPr>
        <p:spPr>
          <a:xfrm>
            <a:off x="9433835" y="3061192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2D55779-13A4-4BD7-BE8E-DA1CB663F711}"/>
              </a:ext>
            </a:extLst>
          </p:cNvPr>
          <p:cNvSpPr/>
          <p:nvPr/>
        </p:nvSpPr>
        <p:spPr>
          <a:xfrm>
            <a:off x="9695770" y="278074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D3F875E-890B-450A-9EB9-CBF99FAEF3BD}"/>
              </a:ext>
            </a:extLst>
          </p:cNvPr>
          <p:cNvSpPr/>
          <p:nvPr/>
        </p:nvSpPr>
        <p:spPr>
          <a:xfrm>
            <a:off x="9275887" y="3367274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4A42E19-D76D-4129-966A-A1C3A27E1932}"/>
              </a:ext>
            </a:extLst>
          </p:cNvPr>
          <p:cNvSpPr/>
          <p:nvPr/>
        </p:nvSpPr>
        <p:spPr>
          <a:xfrm>
            <a:off x="9094212" y="379401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EAB04A3-116E-4E61-9F48-71144E5F8F4E}"/>
              </a:ext>
            </a:extLst>
          </p:cNvPr>
          <p:cNvSpPr/>
          <p:nvPr/>
        </p:nvSpPr>
        <p:spPr>
          <a:xfrm>
            <a:off x="9211212" y="4308897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48217EA-B636-4259-B134-8F341EB68657}"/>
              </a:ext>
            </a:extLst>
          </p:cNvPr>
          <p:cNvSpPr/>
          <p:nvPr/>
        </p:nvSpPr>
        <p:spPr>
          <a:xfrm>
            <a:off x="9041887" y="5287618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9AADB8B-E9B1-41BF-9C5E-6B9DE96BA747}"/>
              </a:ext>
            </a:extLst>
          </p:cNvPr>
          <p:cNvSpPr/>
          <p:nvPr/>
        </p:nvSpPr>
        <p:spPr>
          <a:xfrm>
            <a:off x="9467035" y="5057626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0A09C20-BD49-45A9-8F6E-6ACA4DC53910}"/>
              </a:ext>
            </a:extLst>
          </p:cNvPr>
          <p:cNvSpPr/>
          <p:nvPr/>
        </p:nvSpPr>
        <p:spPr>
          <a:xfrm>
            <a:off x="10780547" y="5353688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6A28FF9-4405-487D-9431-F1B026128F36}"/>
              </a:ext>
            </a:extLst>
          </p:cNvPr>
          <p:cNvSpPr/>
          <p:nvPr/>
        </p:nvSpPr>
        <p:spPr>
          <a:xfrm>
            <a:off x="11038674" y="4649113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B730DF84-8209-4321-873C-D023A5BEABA0}"/>
              </a:ext>
            </a:extLst>
          </p:cNvPr>
          <p:cNvSpPr/>
          <p:nvPr/>
        </p:nvSpPr>
        <p:spPr>
          <a:xfrm>
            <a:off x="10747770" y="4229116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FE4A85E-8B7F-4860-8F69-B9B4D6AECBA2}"/>
              </a:ext>
            </a:extLst>
          </p:cNvPr>
          <p:cNvSpPr/>
          <p:nvPr/>
        </p:nvSpPr>
        <p:spPr>
          <a:xfrm>
            <a:off x="10728597" y="4909107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289784E-A18B-4771-9047-156785A85D64}"/>
              </a:ext>
            </a:extLst>
          </p:cNvPr>
          <p:cNvSpPr/>
          <p:nvPr/>
        </p:nvSpPr>
        <p:spPr>
          <a:xfrm>
            <a:off x="9831667" y="541452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CFDF6B2-9825-46B2-AF53-194F2D0B34CF}"/>
              </a:ext>
            </a:extLst>
          </p:cNvPr>
          <p:cNvCxnSpPr>
            <a:cxnSpLocks/>
            <a:stCxn id="93" idx="1"/>
            <a:endCxn id="96" idx="5"/>
          </p:cNvCxnSpPr>
          <p:nvPr/>
        </p:nvCxnSpPr>
        <p:spPr>
          <a:xfrm flipH="1" flipV="1">
            <a:off x="11028377" y="3128362"/>
            <a:ext cx="31665" cy="28631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F419D3A-BE72-4379-8A90-BB3A3945B779}"/>
              </a:ext>
            </a:extLst>
          </p:cNvPr>
          <p:cNvCxnSpPr>
            <a:cxnSpLocks/>
            <a:stCxn id="81" idx="7"/>
            <a:endCxn id="96" idx="4"/>
          </p:cNvCxnSpPr>
          <p:nvPr/>
        </p:nvCxnSpPr>
        <p:spPr>
          <a:xfrm flipV="1">
            <a:off x="10611969" y="3162631"/>
            <a:ext cx="333677" cy="5423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6D061CE-7432-4A0E-8217-EE0D85B4A3C2}"/>
              </a:ext>
            </a:extLst>
          </p:cNvPr>
          <p:cNvCxnSpPr>
            <a:cxnSpLocks/>
            <a:stCxn id="81" idx="0"/>
            <a:endCxn id="95" idx="4"/>
          </p:cNvCxnSpPr>
          <p:nvPr/>
        </p:nvCxnSpPr>
        <p:spPr>
          <a:xfrm flipH="1" flipV="1">
            <a:off x="10494614" y="3398937"/>
            <a:ext cx="15532" cy="2638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11B0A7A-2429-493B-A593-741332BC914D}"/>
              </a:ext>
            </a:extLst>
          </p:cNvPr>
          <p:cNvCxnSpPr>
            <a:cxnSpLocks/>
            <a:stCxn id="80" idx="0"/>
            <a:endCxn id="99" idx="4"/>
          </p:cNvCxnSpPr>
          <p:nvPr/>
        </p:nvCxnSpPr>
        <p:spPr>
          <a:xfrm flipH="1" flipV="1">
            <a:off x="9812770" y="3014749"/>
            <a:ext cx="83176" cy="45565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3E16663-BE4F-4A3A-8475-2633DCB8E000}"/>
              </a:ext>
            </a:extLst>
          </p:cNvPr>
          <p:cNvCxnSpPr>
            <a:cxnSpLocks/>
            <a:stCxn id="80" idx="0"/>
            <a:endCxn id="97" idx="3"/>
          </p:cNvCxnSpPr>
          <p:nvPr/>
        </p:nvCxnSpPr>
        <p:spPr>
          <a:xfrm flipV="1">
            <a:off x="9895946" y="3305772"/>
            <a:ext cx="82499" cy="1646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7FA5260-ECEF-4C0A-B9DE-7992A24C19DA}"/>
              </a:ext>
            </a:extLst>
          </p:cNvPr>
          <p:cNvCxnSpPr>
            <a:cxnSpLocks/>
            <a:stCxn id="80" idx="0"/>
            <a:endCxn id="98" idx="5"/>
          </p:cNvCxnSpPr>
          <p:nvPr/>
        </p:nvCxnSpPr>
        <p:spPr>
          <a:xfrm flipH="1" flipV="1">
            <a:off x="9633566" y="3260923"/>
            <a:ext cx="262380" cy="2094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F91DBA2-55C1-4E9B-A2FA-EBF644E6A072}"/>
              </a:ext>
            </a:extLst>
          </p:cNvPr>
          <p:cNvCxnSpPr>
            <a:cxnSpLocks/>
            <a:stCxn id="95" idx="2"/>
            <a:endCxn id="97" idx="6"/>
          </p:cNvCxnSpPr>
          <p:nvPr/>
        </p:nvCxnSpPr>
        <p:spPr>
          <a:xfrm flipH="1" flipV="1">
            <a:off x="10178176" y="3223041"/>
            <a:ext cx="199438" cy="588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5F8E875-79AE-4D19-AB55-236A65C104AC}"/>
              </a:ext>
            </a:extLst>
          </p:cNvPr>
          <p:cNvCxnSpPr>
            <a:cxnSpLocks/>
            <a:stCxn id="84" idx="0"/>
            <a:endCxn id="98" idx="4"/>
          </p:cNvCxnSpPr>
          <p:nvPr/>
        </p:nvCxnSpPr>
        <p:spPr>
          <a:xfrm flipH="1" flipV="1">
            <a:off x="9550835" y="3295192"/>
            <a:ext cx="4577" cy="51038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4E92B6C-B177-4EBE-A2CD-B5AB73384970}"/>
              </a:ext>
            </a:extLst>
          </p:cNvPr>
          <p:cNvCxnSpPr>
            <a:cxnSpLocks/>
            <a:stCxn id="84" idx="0"/>
            <a:endCxn id="99" idx="4"/>
          </p:cNvCxnSpPr>
          <p:nvPr/>
        </p:nvCxnSpPr>
        <p:spPr>
          <a:xfrm flipV="1">
            <a:off x="9555412" y="3014749"/>
            <a:ext cx="257358" cy="7908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B45BFE8-44A5-412A-8263-AFD96D25EC5D}"/>
              </a:ext>
            </a:extLst>
          </p:cNvPr>
          <p:cNvCxnSpPr>
            <a:cxnSpLocks/>
            <a:stCxn id="84" idx="0"/>
            <a:endCxn id="100" idx="4"/>
          </p:cNvCxnSpPr>
          <p:nvPr/>
        </p:nvCxnSpPr>
        <p:spPr>
          <a:xfrm flipH="1" flipV="1">
            <a:off x="9392887" y="3601274"/>
            <a:ext cx="162525" cy="20429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CF90698-B6E9-4DD2-AB47-1DDD4927ED1B}"/>
              </a:ext>
            </a:extLst>
          </p:cNvPr>
          <p:cNvCxnSpPr>
            <a:cxnSpLocks/>
            <a:stCxn id="84" idx="2"/>
            <a:endCxn id="101" idx="6"/>
          </p:cNvCxnSpPr>
          <p:nvPr/>
        </p:nvCxnSpPr>
        <p:spPr>
          <a:xfrm flipH="1" flipV="1">
            <a:off x="9328212" y="3911019"/>
            <a:ext cx="83200" cy="385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1932F28-555B-4C97-85D8-4B78A32C3293}"/>
              </a:ext>
            </a:extLst>
          </p:cNvPr>
          <p:cNvCxnSpPr>
            <a:cxnSpLocks/>
            <a:stCxn id="84" idx="4"/>
            <a:endCxn id="104" idx="0"/>
          </p:cNvCxnSpPr>
          <p:nvPr/>
        </p:nvCxnSpPr>
        <p:spPr>
          <a:xfrm>
            <a:off x="9555412" y="4093572"/>
            <a:ext cx="28623" cy="964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0C7BC57-0659-4C9F-AADB-B96C83085574}"/>
              </a:ext>
            </a:extLst>
          </p:cNvPr>
          <p:cNvCxnSpPr>
            <a:cxnSpLocks/>
            <a:stCxn id="83" idx="2"/>
            <a:endCxn id="102" idx="6"/>
          </p:cNvCxnSpPr>
          <p:nvPr/>
        </p:nvCxnSpPr>
        <p:spPr>
          <a:xfrm flipH="1" flipV="1">
            <a:off x="9445212" y="4425897"/>
            <a:ext cx="162734" cy="197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994BFB9-08C1-432C-9429-286B2F49DA9C}"/>
              </a:ext>
            </a:extLst>
          </p:cNvPr>
          <p:cNvCxnSpPr>
            <a:cxnSpLocks/>
            <a:stCxn id="84" idx="4"/>
            <a:endCxn id="102" idx="7"/>
          </p:cNvCxnSpPr>
          <p:nvPr/>
        </p:nvCxnSpPr>
        <p:spPr>
          <a:xfrm flipH="1">
            <a:off x="9410943" y="4093572"/>
            <a:ext cx="144469" cy="2495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B257151-BE14-4192-B735-4E1C484AC918}"/>
              </a:ext>
            </a:extLst>
          </p:cNvPr>
          <p:cNvCxnSpPr>
            <a:cxnSpLocks/>
            <a:stCxn id="83" idx="3"/>
            <a:endCxn id="103" idx="7"/>
          </p:cNvCxnSpPr>
          <p:nvPr/>
        </p:nvCxnSpPr>
        <p:spPr>
          <a:xfrm flipH="1">
            <a:off x="9241618" y="4547441"/>
            <a:ext cx="408505" cy="7744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A184D8A-035B-4353-952E-805C11C9ED90}"/>
              </a:ext>
            </a:extLst>
          </p:cNvPr>
          <p:cNvCxnSpPr>
            <a:cxnSpLocks/>
            <a:stCxn id="83" idx="4"/>
            <a:endCxn id="109" idx="0"/>
          </p:cNvCxnSpPr>
          <p:nvPr/>
        </p:nvCxnSpPr>
        <p:spPr>
          <a:xfrm>
            <a:off x="9751946" y="4589618"/>
            <a:ext cx="196721" cy="82490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A8E7370-548B-41CC-8006-3CE72F9708C1}"/>
              </a:ext>
            </a:extLst>
          </p:cNvPr>
          <p:cNvCxnSpPr>
            <a:cxnSpLocks/>
            <a:stCxn id="85" idx="4"/>
            <a:endCxn id="109" idx="0"/>
          </p:cNvCxnSpPr>
          <p:nvPr/>
        </p:nvCxnSpPr>
        <p:spPr>
          <a:xfrm flipH="1">
            <a:off x="9948667" y="5118451"/>
            <a:ext cx="127279" cy="2960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752531D-5747-414F-8DD1-43D1393F35B5}"/>
              </a:ext>
            </a:extLst>
          </p:cNvPr>
          <p:cNvCxnSpPr>
            <a:cxnSpLocks/>
            <a:stCxn id="108" idx="3"/>
            <a:endCxn id="109" idx="0"/>
          </p:cNvCxnSpPr>
          <p:nvPr/>
        </p:nvCxnSpPr>
        <p:spPr>
          <a:xfrm flipH="1">
            <a:off x="9948667" y="5108838"/>
            <a:ext cx="814199" cy="3056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F7B7345-6300-4485-8BBA-9B2ACFF75203}"/>
              </a:ext>
            </a:extLst>
          </p:cNvPr>
          <p:cNvCxnSpPr>
            <a:cxnSpLocks/>
            <a:stCxn id="82" idx="6"/>
            <a:endCxn id="106" idx="2"/>
          </p:cNvCxnSpPr>
          <p:nvPr/>
        </p:nvCxnSpPr>
        <p:spPr>
          <a:xfrm>
            <a:off x="10543946" y="4642012"/>
            <a:ext cx="494728" cy="1241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F4A5520-43B0-4155-9370-8EC7A8A1E87D}"/>
              </a:ext>
            </a:extLst>
          </p:cNvPr>
          <p:cNvCxnSpPr>
            <a:cxnSpLocks/>
            <a:stCxn id="82" idx="6"/>
            <a:endCxn id="107" idx="3"/>
          </p:cNvCxnSpPr>
          <p:nvPr/>
        </p:nvCxnSpPr>
        <p:spPr>
          <a:xfrm flipV="1">
            <a:off x="10543946" y="4428847"/>
            <a:ext cx="238093" cy="2131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9CDA8A3-0722-4D9F-BEBF-1160254BD52F}"/>
              </a:ext>
            </a:extLst>
          </p:cNvPr>
          <p:cNvCxnSpPr>
            <a:cxnSpLocks/>
            <a:stCxn id="106" idx="1"/>
            <a:endCxn id="107" idx="5"/>
          </p:cNvCxnSpPr>
          <p:nvPr/>
        </p:nvCxnSpPr>
        <p:spPr>
          <a:xfrm flipH="1" flipV="1">
            <a:off x="10947501" y="4428847"/>
            <a:ext cx="125442" cy="25453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37730B0-C71A-4DD5-80B1-097B0BAB7875}"/>
              </a:ext>
            </a:extLst>
          </p:cNvPr>
          <p:cNvCxnSpPr>
            <a:cxnSpLocks/>
            <a:stCxn id="107" idx="1"/>
            <a:endCxn id="81" idx="5"/>
          </p:cNvCxnSpPr>
          <p:nvPr/>
        </p:nvCxnSpPr>
        <p:spPr>
          <a:xfrm flipH="1" flipV="1">
            <a:off x="10611969" y="3908626"/>
            <a:ext cx="170070" cy="35475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8020216-108B-494E-B6CB-0BF7CF752502}"/>
              </a:ext>
            </a:extLst>
          </p:cNvPr>
          <p:cNvCxnSpPr>
            <a:cxnSpLocks/>
            <a:stCxn id="108" idx="1"/>
            <a:endCxn id="82" idx="4"/>
          </p:cNvCxnSpPr>
          <p:nvPr/>
        </p:nvCxnSpPr>
        <p:spPr>
          <a:xfrm flipH="1" flipV="1">
            <a:off x="10399946" y="4786012"/>
            <a:ext cx="362920" cy="1573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AA05C456-73BB-4B3A-8BCE-FDEB4D6891AA}"/>
              </a:ext>
            </a:extLst>
          </p:cNvPr>
          <p:cNvSpPr/>
          <p:nvPr/>
        </p:nvSpPr>
        <p:spPr>
          <a:xfrm>
            <a:off x="3016084" y="372629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A3143F0-01F9-4C33-89A1-96741EFFB4BE}"/>
              </a:ext>
            </a:extLst>
          </p:cNvPr>
          <p:cNvSpPr/>
          <p:nvPr/>
        </p:nvSpPr>
        <p:spPr>
          <a:xfrm>
            <a:off x="760001" y="4425897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FFF0E10-4908-4522-904B-D858C5B97599}"/>
              </a:ext>
            </a:extLst>
          </p:cNvPr>
          <p:cNvSpPr/>
          <p:nvPr/>
        </p:nvSpPr>
        <p:spPr>
          <a:xfrm>
            <a:off x="912683" y="309963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6EF297B-F2DE-4A31-8955-683F024D196B}"/>
              </a:ext>
            </a:extLst>
          </p:cNvPr>
          <p:cNvSpPr/>
          <p:nvPr/>
        </p:nvSpPr>
        <p:spPr>
          <a:xfrm>
            <a:off x="1252677" y="2690314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3A3739-9474-4D70-8E5B-257E6ECD036C}"/>
              </a:ext>
            </a:extLst>
          </p:cNvPr>
          <p:cNvSpPr/>
          <p:nvPr/>
        </p:nvSpPr>
        <p:spPr>
          <a:xfrm>
            <a:off x="3158438" y="4268247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0D8E756-D34A-4F26-9E7F-2E48B54E6DAD}"/>
              </a:ext>
            </a:extLst>
          </p:cNvPr>
          <p:cNvSpPr/>
          <p:nvPr/>
        </p:nvSpPr>
        <p:spPr>
          <a:xfrm>
            <a:off x="2889518" y="5143107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1D60D35-ED87-495C-A20F-20F4220734E8}"/>
              </a:ext>
            </a:extLst>
          </p:cNvPr>
          <p:cNvSpPr/>
          <p:nvPr/>
        </p:nvSpPr>
        <p:spPr>
          <a:xfrm>
            <a:off x="3434955" y="473524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704919E-4A20-4606-9F5D-7CE9113F40AF}"/>
              </a:ext>
            </a:extLst>
          </p:cNvPr>
          <p:cNvSpPr/>
          <p:nvPr/>
        </p:nvSpPr>
        <p:spPr>
          <a:xfrm>
            <a:off x="2378411" y="2686893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8A8AA32-EE02-4388-9805-7A1E1705AAAF}"/>
              </a:ext>
            </a:extLst>
          </p:cNvPr>
          <p:cNvSpPr/>
          <p:nvPr/>
        </p:nvSpPr>
        <p:spPr>
          <a:xfrm>
            <a:off x="2085187" y="2882803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54497DD-D718-4D56-A1A3-14C9D96F5485}"/>
              </a:ext>
            </a:extLst>
          </p:cNvPr>
          <p:cNvSpPr/>
          <p:nvPr/>
        </p:nvSpPr>
        <p:spPr>
          <a:xfrm>
            <a:off x="1936771" y="2516004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7E9DA27-3FA3-43F8-89F7-6A18FD667712}"/>
              </a:ext>
            </a:extLst>
          </p:cNvPr>
          <p:cNvSpPr/>
          <p:nvPr/>
        </p:nvSpPr>
        <p:spPr>
          <a:xfrm>
            <a:off x="1535827" y="2464686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BBCC0B03-BD30-457A-B1BE-48E542D19712}"/>
              </a:ext>
            </a:extLst>
          </p:cNvPr>
          <p:cNvSpPr/>
          <p:nvPr/>
        </p:nvSpPr>
        <p:spPr>
          <a:xfrm>
            <a:off x="2148827" y="5680652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693D7CD-F5F2-4E1C-A2FD-A5FF1377805E}"/>
              </a:ext>
            </a:extLst>
          </p:cNvPr>
          <p:cNvSpPr/>
          <p:nvPr/>
        </p:nvSpPr>
        <p:spPr>
          <a:xfrm>
            <a:off x="1235612" y="5450969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E74B279-B0E0-4987-9300-51D0E97BCCFD}"/>
              </a:ext>
            </a:extLst>
          </p:cNvPr>
          <p:cNvSpPr/>
          <p:nvPr/>
        </p:nvSpPr>
        <p:spPr>
          <a:xfrm>
            <a:off x="878144" y="3544740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A557705-980E-45A6-B3C8-4F9103FC9165}"/>
              </a:ext>
            </a:extLst>
          </p:cNvPr>
          <p:cNvSpPr/>
          <p:nvPr/>
        </p:nvSpPr>
        <p:spPr>
          <a:xfrm>
            <a:off x="3113788" y="290519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9F6ADF8D-85DC-45C2-BF05-15DB58982892}"/>
              </a:ext>
            </a:extLst>
          </p:cNvPr>
          <p:cNvSpPr/>
          <p:nvPr/>
        </p:nvSpPr>
        <p:spPr>
          <a:xfrm>
            <a:off x="996555" y="4801796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267CE6C-3841-4DD0-9B25-E245F5D2306F}"/>
              </a:ext>
            </a:extLst>
          </p:cNvPr>
          <p:cNvSpPr/>
          <p:nvPr/>
        </p:nvSpPr>
        <p:spPr>
          <a:xfrm>
            <a:off x="719945" y="3962152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B983E270-BB00-4AF7-A6AF-A379DB1DC011}"/>
              </a:ext>
            </a:extLst>
          </p:cNvPr>
          <p:cNvSpPr/>
          <p:nvPr/>
        </p:nvSpPr>
        <p:spPr>
          <a:xfrm>
            <a:off x="3380772" y="3320160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A88522C-6305-489B-94C8-03F8A302F672}"/>
              </a:ext>
            </a:extLst>
          </p:cNvPr>
          <p:cNvSpPr/>
          <p:nvPr/>
        </p:nvSpPr>
        <p:spPr>
          <a:xfrm>
            <a:off x="3524955" y="399600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1776435-4A29-4E8E-8E96-91A2DAC158A3}"/>
              </a:ext>
            </a:extLst>
          </p:cNvPr>
          <p:cNvSpPr/>
          <p:nvPr/>
        </p:nvSpPr>
        <p:spPr>
          <a:xfrm>
            <a:off x="2814800" y="2460094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60B377C4-7186-4A34-8F15-5355BFD42BA4}"/>
              </a:ext>
            </a:extLst>
          </p:cNvPr>
          <p:cNvSpPr/>
          <p:nvPr/>
        </p:nvSpPr>
        <p:spPr>
          <a:xfrm>
            <a:off x="617912" y="334004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7D5D224-7356-4720-9CCE-233D2EE73CBC}"/>
              </a:ext>
            </a:extLst>
          </p:cNvPr>
          <p:cNvSpPr/>
          <p:nvPr/>
        </p:nvSpPr>
        <p:spPr>
          <a:xfrm>
            <a:off x="1568356" y="579010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6E4F620-D93E-49CE-A0F2-5410D69C9415}"/>
              </a:ext>
            </a:extLst>
          </p:cNvPr>
          <p:cNvSpPr/>
          <p:nvPr/>
        </p:nvSpPr>
        <p:spPr>
          <a:xfrm>
            <a:off x="2959514" y="570010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852B681E-443C-4F85-BE99-EBF00D14578A}"/>
              </a:ext>
            </a:extLst>
          </p:cNvPr>
          <p:cNvSpPr/>
          <p:nvPr/>
        </p:nvSpPr>
        <p:spPr>
          <a:xfrm>
            <a:off x="3327404" y="5373419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6EC1FA9-EF49-4864-9C00-3A6ACF369A7E}"/>
              </a:ext>
            </a:extLst>
          </p:cNvPr>
          <p:cNvSpPr/>
          <p:nvPr/>
        </p:nvSpPr>
        <p:spPr>
          <a:xfrm>
            <a:off x="452751" y="4094449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EB1AE8E-1C09-4EA7-AAC6-748C120B72D0}"/>
              </a:ext>
            </a:extLst>
          </p:cNvPr>
          <p:cNvSpPr/>
          <p:nvPr/>
        </p:nvSpPr>
        <p:spPr>
          <a:xfrm>
            <a:off x="574906" y="504522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B22BC5A2-D14D-44EB-95C7-5330904F755B}"/>
              </a:ext>
            </a:extLst>
          </p:cNvPr>
          <p:cNvSpPr/>
          <p:nvPr/>
        </p:nvSpPr>
        <p:spPr>
          <a:xfrm>
            <a:off x="290059" y="4542897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5767AF8-06D8-475A-BF5C-FE83C7E620D6}"/>
              </a:ext>
            </a:extLst>
          </p:cNvPr>
          <p:cNvCxnSpPr>
            <a:cxnSpLocks/>
            <a:stCxn id="137" idx="2"/>
            <a:endCxn id="39" idx="6"/>
          </p:cNvCxnSpPr>
          <p:nvPr/>
        </p:nvCxnSpPr>
        <p:spPr>
          <a:xfrm flipH="1" flipV="1">
            <a:off x="2906235" y="4346116"/>
            <a:ext cx="252203" cy="1213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3B7C02B-3A4B-49D1-BD84-014FBBC0C663}"/>
              </a:ext>
            </a:extLst>
          </p:cNvPr>
          <p:cNvCxnSpPr>
            <a:cxnSpLocks/>
            <a:stCxn id="139" idx="2"/>
            <a:endCxn id="38" idx="6"/>
          </p:cNvCxnSpPr>
          <p:nvPr/>
        </p:nvCxnSpPr>
        <p:spPr>
          <a:xfrm flipH="1" flipV="1">
            <a:off x="3197139" y="4766113"/>
            <a:ext cx="237816" cy="5912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01B5863-1601-4143-A278-47F425754EE3}"/>
              </a:ext>
            </a:extLst>
          </p:cNvPr>
          <p:cNvCxnSpPr>
            <a:cxnSpLocks/>
            <a:stCxn id="38" idx="0"/>
            <a:endCxn id="137" idx="3"/>
          </p:cNvCxnSpPr>
          <p:nvPr/>
        </p:nvCxnSpPr>
        <p:spPr>
          <a:xfrm flipV="1">
            <a:off x="3080139" y="4421887"/>
            <a:ext cx="104659" cy="2272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91F226E-5D55-4509-B8C3-9EDD953367EA}"/>
              </a:ext>
            </a:extLst>
          </p:cNvPr>
          <p:cNvCxnSpPr>
            <a:cxnSpLocks/>
            <a:stCxn id="151" idx="2"/>
            <a:endCxn id="39" idx="7"/>
          </p:cNvCxnSpPr>
          <p:nvPr/>
        </p:nvCxnSpPr>
        <p:spPr>
          <a:xfrm flipH="1">
            <a:off x="2871966" y="4086005"/>
            <a:ext cx="652989" cy="17738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8409E44D-998A-4C4C-B2D3-3F040B38E60A}"/>
              </a:ext>
            </a:extLst>
          </p:cNvPr>
          <p:cNvCxnSpPr>
            <a:cxnSpLocks/>
            <a:stCxn id="150" idx="2"/>
            <a:endCxn id="25" idx="6"/>
          </p:cNvCxnSpPr>
          <p:nvPr/>
        </p:nvCxnSpPr>
        <p:spPr>
          <a:xfrm flipH="1">
            <a:off x="3184238" y="3410160"/>
            <a:ext cx="196534" cy="8724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974B8E0-F949-4B41-9F18-E5212D84FD9E}"/>
              </a:ext>
            </a:extLst>
          </p:cNvPr>
          <p:cNvCxnSpPr>
            <a:cxnSpLocks/>
            <a:stCxn id="25" idx="0"/>
            <a:endCxn id="147" idx="4"/>
          </p:cNvCxnSpPr>
          <p:nvPr/>
        </p:nvCxnSpPr>
        <p:spPr>
          <a:xfrm flipV="1">
            <a:off x="3067238" y="3085195"/>
            <a:ext cx="136550" cy="2952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A5E8307-CA3C-4F77-9249-98F129E490CE}"/>
              </a:ext>
            </a:extLst>
          </p:cNvPr>
          <p:cNvCxnSpPr>
            <a:cxnSpLocks/>
            <a:stCxn id="28" idx="0"/>
            <a:endCxn id="152" idx="4"/>
          </p:cNvCxnSpPr>
          <p:nvPr/>
        </p:nvCxnSpPr>
        <p:spPr>
          <a:xfrm flipV="1">
            <a:off x="2870111" y="2640094"/>
            <a:ext cx="34689" cy="28853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DF085F6-93B2-4FEA-ADE2-CE566B6D34F2}"/>
              </a:ext>
            </a:extLst>
          </p:cNvPr>
          <p:cNvCxnSpPr>
            <a:cxnSpLocks/>
            <a:stCxn id="29" idx="0"/>
            <a:endCxn id="142" idx="4"/>
          </p:cNvCxnSpPr>
          <p:nvPr/>
        </p:nvCxnSpPr>
        <p:spPr>
          <a:xfrm flipV="1">
            <a:off x="1985641" y="2696004"/>
            <a:ext cx="41130" cy="41003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DCA84A34-2C3B-4BA0-B01E-7DFD9735E9D8}"/>
              </a:ext>
            </a:extLst>
          </p:cNvPr>
          <p:cNvCxnSpPr>
            <a:cxnSpLocks/>
            <a:stCxn id="140" idx="3"/>
            <a:endCxn id="141" idx="7"/>
          </p:cNvCxnSpPr>
          <p:nvPr/>
        </p:nvCxnSpPr>
        <p:spPr>
          <a:xfrm flipH="1">
            <a:off x="2238827" y="2840533"/>
            <a:ext cx="165944" cy="686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225F54D-61B3-4B82-9A0C-EF3331AC2A7A}"/>
              </a:ext>
            </a:extLst>
          </p:cNvPr>
          <p:cNvCxnSpPr>
            <a:cxnSpLocks/>
            <a:stCxn id="28" idx="1"/>
            <a:endCxn id="140" idx="5"/>
          </p:cNvCxnSpPr>
          <p:nvPr/>
        </p:nvCxnSpPr>
        <p:spPr>
          <a:xfrm flipH="1" flipV="1">
            <a:off x="2532051" y="2840533"/>
            <a:ext cx="255329" cy="12236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DD3CD2B4-8433-4535-A8FB-87607DB2C2E1}"/>
              </a:ext>
            </a:extLst>
          </p:cNvPr>
          <p:cNvCxnSpPr>
            <a:cxnSpLocks/>
            <a:stCxn id="29" idx="7"/>
            <a:endCxn id="141" idx="3"/>
          </p:cNvCxnSpPr>
          <p:nvPr/>
        </p:nvCxnSpPr>
        <p:spPr>
          <a:xfrm flipV="1">
            <a:off x="2068372" y="3036443"/>
            <a:ext cx="43175" cy="10386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41BE0DCC-9707-4735-A568-D7950BF4D366}"/>
              </a:ext>
            </a:extLst>
          </p:cNvPr>
          <p:cNvCxnSpPr>
            <a:cxnSpLocks/>
            <a:stCxn id="137" idx="0"/>
            <a:endCxn id="133" idx="4"/>
          </p:cNvCxnSpPr>
          <p:nvPr/>
        </p:nvCxnSpPr>
        <p:spPr>
          <a:xfrm flipH="1" flipV="1">
            <a:off x="3106084" y="3906295"/>
            <a:ext cx="142354" cy="3619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C4D381A-1396-4566-956D-238AAC54800E}"/>
              </a:ext>
            </a:extLst>
          </p:cNvPr>
          <p:cNvCxnSpPr>
            <a:cxnSpLocks/>
            <a:stCxn id="39" idx="0"/>
            <a:endCxn id="133" idx="3"/>
          </p:cNvCxnSpPr>
          <p:nvPr/>
        </p:nvCxnSpPr>
        <p:spPr>
          <a:xfrm flipV="1">
            <a:off x="2789235" y="3879935"/>
            <a:ext cx="253209" cy="3491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232D0D8-F267-45D1-888F-9C57673D086D}"/>
              </a:ext>
            </a:extLst>
          </p:cNvPr>
          <p:cNvCxnSpPr>
            <a:cxnSpLocks/>
            <a:stCxn id="31" idx="0"/>
            <a:endCxn id="143" idx="5"/>
          </p:cNvCxnSpPr>
          <p:nvPr/>
        </p:nvCxnSpPr>
        <p:spPr>
          <a:xfrm flipH="1" flipV="1">
            <a:off x="1689467" y="2618326"/>
            <a:ext cx="47768" cy="1624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A8368582-14A9-40EC-A774-D3804B3F89FD}"/>
              </a:ext>
            </a:extLst>
          </p:cNvPr>
          <p:cNvCxnSpPr>
            <a:cxnSpLocks/>
            <a:stCxn id="31" idx="2"/>
            <a:endCxn id="136" idx="5"/>
          </p:cNvCxnSpPr>
          <p:nvPr/>
        </p:nvCxnSpPr>
        <p:spPr>
          <a:xfrm flipH="1" flipV="1">
            <a:off x="1406317" y="2843954"/>
            <a:ext cx="213918" cy="537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CC495AA-C816-47D6-B356-05B1DCFE3FDC}"/>
              </a:ext>
            </a:extLst>
          </p:cNvPr>
          <p:cNvCxnSpPr>
            <a:cxnSpLocks/>
            <a:stCxn id="31" idx="2"/>
            <a:endCxn id="135" idx="6"/>
          </p:cNvCxnSpPr>
          <p:nvPr/>
        </p:nvCxnSpPr>
        <p:spPr>
          <a:xfrm flipH="1">
            <a:off x="1092683" y="2897749"/>
            <a:ext cx="527552" cy="29188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933E040-4B00-4D96-AC52-7A18DCA3C39C}"/>
              </a:ext>
            </a:extLst>
          </p:cNvPr>
          <p:cNvCxnSpPr>
            <a:cxnSpLocks/>
            <a:stCxn id="153" idx="6"/>
            <a:endCxn id="32" idx="2"/>
          </p:cNvCxnSpPr>
          <p:nvPr/>
        </p:nvCxnSpPr>
        <p:spPr>
          <a:xfrm>
            <a:off x="797912" y="3430041"/>
            <a:ext cx="402440" cy="5423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7BD8E5E3-1237-436C-A24B-1AF741E280F9}"/>
              </a:ext>
            </a:extLst>
          </p:cNvPr>
          <p:cNvCxnSpPr>
            <a:cxnSpLocks/>
            <a:stCxn id="146" idx="6"/>
            <a:endCxn id="32" idx="2"/>
          </p:cNvCxnSpPr>
          <p:nvPr/>
        </p:nvCxnSpPr>
        <p:spPr>
          <a:xfrm flipV="1">
            <a:off x="1058144" y="3484274"/>
            <a:ext cx="142208" cy="1504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BB90207-98A2-4C59-8369-07DC6539010B}"/>
              </a:ext>
            </a:extLst>
          </p:cNvPr>
          <p:cNvCxnSpPr>
            <a:cxnSpLocks/>
            <a:stCxn id="33" idx="1"/>
            <a:endCxn id="146" idx="5"/>
          </p:cNvCxnSpPr>
          <p:nvPr/>
        </p:nvCxnSpPr>
        <p:spPr>
          <a:xfrm flipH="1" flipV="1">
            <a:off x="1031784" y="3698380"/>
            <a:ext cx="21162" cy="12990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D473F1-986B-4DEB-8F34-A17C3AC6157A}"/>
              </a:ext>
            </a:extLst>
          </p:cNvPr>
          <p:cNvCxnSpPr>
            <a:cxnSpLocks/>
            <a:stCxn id="33" idx="2"/>
            <a:endCxn id="149" idx="6"/>
          </p:cNvCxnSpPr>
          <p:nvPr/>
        </p:nvCxnSpPr>
        <p:spPr>
          <a:xfrm flipH="1">
            <a:off x="899945" y="3911019"/>
            <a:ext cx="118732" cy="14113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F8A24D8C-DE11-454F-984A-00A4FDC96E31}"/>
              </a:ext>
            </a:extLst>
          </p:cNvPr>
          <p:cNvCxnSpPr>
            <a:cxnSpLocks/>
            <a:stCxn id="153" idx="4"/>
            <a:endCxn id="149" idx="0"/>
          </p:cNvCxnSpPr>
          <p:nvPr/>
        </p:nvCxnSpPr>
        <p:spPr>
          <a:xfrm>
            <a:off x="707912" y="3520041"/>
            <a:ext cx="102033" cy="44211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60E7BB4-546E-4CD2-98D9-A5A87DB7CA0F}"/>
              </a:ext>
            </a:extLst>
          </p:cNvPr>
          <p:cNvCxnSpPr>
            <a:cxnSpLocks/>
            <a:stCxn id="134" idx="6"/>
            <a:endCxn id="34" idx="2"/>
          </p:cNvCxnSpPr>
          <p:nvPr/>
        </p:nvCxnSpPr>
        <p:spPr>
          <a:xfrm flipV="1">
            <a:off x="940001" y="4425897"/>
            <a:ext cx="195676" cy="90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8995EB1-FC1A-4B73-906A-B86F512DFE6E}"/>
              </a:ext>
            </a:extLst>
          </p:cNvPr>
          <p:cNvCxnSpPr>
            <a:cxnSpLocks/>
            <a:stCxn id="34" idx="3"/>
            <a:endCxn id="148" idx="0"/>
          </p:cNvCxnSpPr>
          <p:nvPr/>
        </p:nvCxnSpPr>
        <p:spPr>
          <a:xfrm flipH="1">
            <a:off x="1086555" y="4508628"/>
            <a:ext cx="83391" cy="29316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652F8D4-DFCB-40D1-BDBB-1CC6FFE254FC}"/>
              </a:ext>
            </a:extLst>
          </p:cNvPr>
          <p:cNvCxnSpPr>
            <a:cxnSpLocks/>
            <a:stCxn id="157" idx="6"/>
            <a:endCxn id="34" idx="2"/>
          </p:cNvCxnSpPr>
          <p:nvPr/>
        </p:nvCxnSpPr>
        <p:spPr>
          <a:xfrm>
            <a:off x="632751" y="4184449"/>
            <a:ext cx="502926" cy="24144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06F9ED4-3775-44CC-BED9-5461EB5DDC73}"/>
              </a:ext>
            </a:extLst>
          </p:cNvPr>
          <p:cNvCxnSpPr>
            <a:cxnSpLocks/>
            <a:stCxn id="35" idx="0"/>
            <a:endCxn id="159" idx="6"/>
          </p:cNvCxnSpPr>
          <p:nvPr/>
        </p:nvCxnSpPr>
        <p:spPr>
          <a:xfrm flipH="1" flipV="1">
            <a:off x="470059" y="4632897"/>
            <a:ext cx="613293" cy="6547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B341682A-AE2B-4B9D-A64C-0292645E9331}"/>
              </a:ext>
            </a:extLst>
          </p:cNvPr>
          <p:cNvCxnSpPr>
            <a:cxnSpLocks/>
            <a:stCxn id="145" idx="0"/>
            <a:endCxn id="36" idx="4"/>
          </p:cNvCxnSpPr>
          <p:nvPr/>
        </p:nvCxnSpPr>
        <p:spPr>
          <a:xfrm flipV="1">
            <a:off x="1325612" y="5216386"/>
            <a:ext cx="185055" cy="2345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91D2B8A3-D57C-4AE0-997F-CC226B01E4DD}"/>
              </a:ext>
            </a:extLst>
          </p:cNvPr>
          <p:cNvCxnSpPr>
            <a:cxnSpLocks/>
            <a:stCxn id="158" idx="7"/>
            <a:endCxn id="34" idx="3"/>
          </p:cNvCxnSpPr>
          <p:nvPr/>
        </p:nvCxnSpPr>
        <p:spPr>
          <a:xfrm flipV="1">
            <a:off x="728546" y="4508628"/>
            <a:ext cx="441400" cy="5629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6611332-7A48-4E19-9D30-C3B4EF2D467D}"/>
              </a:ext>
            </a:extLst>
          </p:cNvPr>
          <p:cNvCxnSpPr>
            <a:cxnSpLocks/>
            <a:stCxn id="148" idx="3"/>
            <a:endCxn id="158" idx="7"/>
          </p:cNvCxnSpPr>
          <p:nvPr/>
        </p:nvCxnSpPr>
        <p:spPr>
          <a:xfrm flipH="1">
            <a:off x="728546" y="4955436"/>
            <a:ext cx="294369" cy="1161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F56AA110-5E0B-477F-8235-88323489B432}"/>
              </a:ext>
            </a:extLst>
          </p:cNvPr>
          <p:cNvCxnSpPr>
            <a:cxnSpLocks/>
            <a:stCxn id="154" idx="0"/>
            <a:endCxn id="36" idx="4"/>
          </p:cNvCxnSpPr>
          <p:nvPr/>
        </p:nvCxnSpPr>
        <p:spPr>
          <a:xfrm flipH="1" flipV="1">
            <a:off x="1510667" y="5216386"/>
            <a:ext cx="147689" cy="57371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11D2FB9A-AAE1-46CC-AD15-6679E2089F74}"/>
              </a:ext>
            </a:extLst>
          </p:cNvPr>
          <p:cNvCxnSpPr>
            <a:cxnSpLocks/>
            <a:stCxn id="41" idx="2"/>
            <a:endCxn id="145" idx="5"/>
          </p:cNvCxnSpPr>
          <p:nvPr/>
        </p:nvCxnSpPr>
        <p:spPr>
          <a:xfrm flipH="1">
            <a:off x="1389252" y="5531521"/>
            <a:ext cx="366880" cy="730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8C6A8DD-A26C-4624-A0EB-215ACC42B818}"/>
              </a:ext>
            </a:extLst>
          </p:cNvPr>
          <p:cNvCxnSpPr>
            <a:cxnSpLocks/>
            <a:stCxn id="41" idx="5"/>
            <a:endCxn id="144" idx="1"/>
          </p:cNvCxnSpPr>
          <p:nvPr/>
        </p:nvCxnSpPr>
        <p:spPr>
          <a:xfrm>
            <a:off x="1955863" y="5614252"/>
            <a:ext cx="219324" cy="927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7BF488BC-F6A9-45D4-8022-25BFA112461F}"/>
              </a:ext>
            </a:extLst>
          </p:cNvPr>
          <p:cNvCxnSpPr>
            <a:cxnSpLocks/>
            <a:stCxn id="17" idx="5"/>
            <a:endCxn id="37" idx="1"/>
          </p:cNvCxnSpPr>
          <p:nvPr/>
        </p:nvCxnSpPr>
        <p:spPr>
          <a:xfrm>
            <a:off x="2102234" y="5076274"/>
            <a:ext cx="518803" cy="27741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AC341DC5-5CE9-4066-9998-78B9A890067D}"/>
              </a:ext>
            </a:extLst>
          </p:cNvPr>
          <p:cNvCxnSpPr>
            <a:cxnSpLocks/>
            <a:stCxn id="138" idx="3"/>
            <a:endCxn id="37" idx="7"/>
          </p:cNvCxnSpPr>
          <p:nvPr/>
        </p:nvCxnSpPr>
        <p:spPr>
          <a:xfrm flipH="1">
            <a:off x="2786499" y="5296747"/>
            <a:ext cx="129379" cy="569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B054F5E7-7115-47F6-BDE8-BADCAEEE5060}"/>
              </a:ext>
            </a:extLst>
          </p:cNvPr>
          <p:cNvCxnSpPr>
            <a:cxnSpLocks/>
            <a:stCxn id="37" idx="6"/>
            <a:endCxn id="156" idx="2"/>
          </p:cNvCxnSpPr>
          <p:nvPr/>
        </p:nvCxnSpPr>
        <p:spPr>
          <a:xfrm>
            <a:off x="2820768" y="5436419"/>
            <a:ext cx="506636" cy="27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17457CA-D156-4D30-B04C-87C4E6649E2D}"/>
              </a:ext>
            </a:extLst>
          </p:cNvPr>
          <p:cNvCxnSpPr>
            <a:cxnSpLocks/>
            <a:stCxn id="37" idx="5"/>
            <a:endCxn id="155" idx="1"/>
          </p:cNvCxnSpPr>
          <p:nvPr/>
        </p:nvCxnSpPr>
        <p:spPr>
          <a:xfrm>
            <a:off x="2786499" y="5519150"/>
            <a:ext cx="199375" cy="20731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9D712BFE-CFFA-4128-AF61-6A0392F42652}"/>
              </a:ext>
            </a:extLst>
          </p:cNvPr>
          <p:cNvCxnSpPr>
            <a:cxnSpLocks/>
            <a:stCxn id="105" idx="1"/>
            <a:endCxn id="82" idx="4"/>
          </p:cNvCxnSpPr>
          <p:nvPr/>
        </p:nvCxnSpPr>
        <p:spPr>
          <a:xfrm flipH="1" flipV="1">
            <a:off x="10399946" y="4786012"/>
            <a:ext cx="414870" cy="6019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4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01C9C-7243-4E86-BF3E-44B9637C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01D-7300-4F1D-82B3-6CF090A8611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B9D6AB-CBC8-4BDA-BA64-3CAF2788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E0353-A0F1-4A69-9772-C286558B4FE6}"/>
              </a:ext>
            </a:extLst>
          </p:cNvPr>
          <p:cNvSpPr txBox="1"/>
          <p:nvPr/>
        </p:nvSpPr>
        <p:spPr>
          <a:xfrm>
            <a:off x="1691068" y="2860647"/>
            <a:ext cx="2447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A35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Strength</a:t>
            </a:r>
            <a:endParaRPr lang="ko-KR" altLang="en-US" sz="4400" b="1" dirty="0">
              <a:solidFill>
                <a:srgbClr val="C0A353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6BB9-6262-4C9A-B1FE-BD06646A66E5}"/>
              </a:ext>
            </a:extLst>
          </p:cNvPr>
          <p:cNvSpPr txBox="1"/>
          <p:nvPr/>
        </p:nvSpPr>
        <p:spPr>
          <a:xfrm>
            <a:off x="8152605" y="2860647"/>
            <a:ext cx="2440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D326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Diversity</a:t>
            </a:r>
            <a:endParaRPr lang="ko-KR" altLang="en-US" sz="4400" b="1" dirty="0">
              <a:solidFill>
                <a:srgbClr val="0D326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18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E6EBF-F8A4-4CCC-B34A-AF852337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and Diversity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D433F-81B4-4838-8367-52E308281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Strength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39616BE0-047D-4BFF-AD1E-94AB49E910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ego-graph</a:t>
                </a:r>
                <a:r>
                  <a:rPr lang="ko-KR" altLang="en-US" dirty="0"/>
                  <a:t>의 변화율로 측정됨</a:t>
                </a:r>
                <a:endParaRPr lang="en-US" altLang="ko-KR" dirty="0"/>
              </a:p>
              <a:p>
                <a:r>
                  <a:rPr lang="ko-KR" altLang="en-US" dirty="0"/>
                  <a:t>변화율이 크면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message passing value</a:t>
                </a:r>
                <a:r>
                  <a:rPr lang="ko-KR" altLang="en-US" dirty="0"/>
                  <a:t>의 값이 많이 작아졌으면</a:t>
                </a:r>
                <a:r>
                  <a:rPr lang="en-US" altLang="ko-KR" dirty="0"/>
                  <a:t>, strength</a:t>
                </a:r>
                <a:r>
                  <a:rPr lang="ko-KR" altLang="en-US" dirty="0"/>
                  <a:t>가 작은 것</a:t>
                </a:r>
                <a:endParaRPr lang="en-US" altLang="ko-KR" dirty="0"/>
              </a:p>
              <a:p>
                <a:r>
                  <a:rPr lang="ko-KR" altLang="en-US" dirty="0"/>
                  <a:t>반대로 변화율이 작으면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message passing value</a:t>
                </a:r>
                <a:r>
                  <a:rPr lang="ko-KR" altLang="en-US" dirty="0"/>
                  <a:t>의 값이 적게 작아졌으면</a:t>
                </a:r>
                <a:r>
                  <a:rPr lang="en-US" altLang="ko-KR" dirty="0"/>
                  <a:t>, strength</a:t>
                </a:r>
                <a:r>
                  <a:rPr lang="ko-KR" altLang="en-US" dirty="0"/>
                  <a:t>가 큰 것</a:t>
                </a:r>
                <a:endParaRPr lang="en-US" altLang="ko-KR" dirty="0"/>
              </a:p>
              <a:p>
                <a:r>
                  <a:rPr lang="ko-KR" altLang="en-US" dirty="0" err="1"/>
                  <a:t>하이퍼파라미터는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39616BE0-047D-4BFF-AD1E-94AB49E91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55" t="-2318" r="-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138B6F-C527-4A7F-8A7D-740649C8A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Diversity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604AEB2-0ACC-4A4E-A12B-4E98A57142F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각 배치별로 얼마나 다양한 종류의 그래프를 생성할 것인지 결정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의 표준편차</a:t>
                </a:r>
                <a:endParaRPr lang="en-US" altLang="ko-KR" dirty="0"/>
              </a:p>
              <a:p>
                <a:r>
                  <a:rPr lang="ko-KR" altLang="en-US" dirty="0"/>
                  <a:t>이때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node prediction entropy </a:t>
                </a:r>
                <a:r>
                  <a:rPr lang="ko-KR" altLang="en-US" dirty="0"/>
                  <a:t>값</a:t>
                </a:r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는 한 노드에서 얼마나</a:t>
                </a:r>
                <a:r>
                  <a:rPr lang="en-US" altLang="ko-KR" dirty="0"/>
                  <a:t> prediction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loss </a:t>
                </a:r>
                <a:r>
                  <a:rPr lang="ko-KR" altLang="en-US" dirty="0"/>
                  <a:t>값이 변동될 수 있는지 지정</a:t>
                </a: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604AEB2-0ACC-4A4E-A12B-4E98A5714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647" t="-2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D59AC3-7D6D-40BC-99E7-68038670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A1BB-4139-4016-A448-FCB2BD61C47C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F54B240-61D5-4645-A4CB-2214FB07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7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35CB7-FDE1-44CC-861B-204CCA74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8C3C1-4A07-4FD1-9697-7DC12233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9F327-1FE9-4371-A015-5334F0B4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77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A12D9-79F5-4C45-8EC9-34BA3CA0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D9558-FB56-4F4F-BDE0-65C9B1AA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Metropolis-Hastings Data Augmentation for Graph Neural Networks</a:t>
            </a:r>
          </a:p>
          <a:p>
            <a:endParaRPr lang="en-US" altLang="ko-KR" dirty="0"/>
          </a:p>
          <a:p>
            <a:r>
              <a:rPr lang="en-US" altLang="ko-KR" dirty="0" err="1"/>
              <a:t>Hyeonjin</a:t>
            </a:r>
            <a:r>
              <a:rPr lang="en-US" altLang="ko-KR" dirty="0"/>
              <a:t> Park, </a:t>
            </a:r>
            <a:r>
              <a:rPr lang="en-US" altLang="ko-KR" dirty="0" err="1"/>
              <a:t>Seunghun</a:t>
            </a:r>
            <a:r>
              <a:rPr lang="en-US" altLang="ko-KR" dirty="0"/>
              <a:t> Lee, </a:t>
            </a:r>
            <a:r>
              <a:rPr lang="en-US" altLang="ko-KR" dirty="0" err="1"/>
              <a:t>Sihyeon</a:t>
            </a:r>
            <a:r>
              <a:rPr lang="en-US" altLang="ko-KR" dirty="0"/>
              <a:t> Kim, </a:t>
            </a:r>
            <a:r>
              <a:rPr lang="en-US" altLang="ko-KR" dirty="0" err="1"/>
              <a:t>Jinyoung</a:t>
            </a:r>
            <a:r>
              <a:rPr lang="en-US" altLang="ko-KR" dirty="0"/>
              <a:t> Park, </a:t>
            </a:r>
            <a:r>
              <a:rPr lang="en-US" altLang="ko-KR" dirty="0" err="1"/>
              <a:t>Jisu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r>
              <a:rPr lang="en-US" altLang="ko-KR" dirty="0"/>
              <a:t>, Kyung-Min Kim,</a:t>
            </a:r>
            <a:r>
              <a:rPr lang="ko-KR" altLang="en-US" dirty="0"/>
              <a:t> </a:t>
            </a:r>
            <a:r>
              <a:rPr lang="en-US" altLang="ko-KR" dirty="0"/>
              <a:t>Jung-Woo</a:t>
            </a:r>
            <a:r>
              <a:rPr lang="ko-KR" altLang="en-US" dirty="0"/>
              <a:t> </a:t>
            </a:r>
            <a:r>
              <a:rPr lang="en-US" altLang="ko-KR" dirty="0"/>
              <a:t>Ha,</a:t>
            </a:r>
            <a:r>
              <a:rPr lang="ko-KR" altLang="en-US" dirty="0"/>
              <a:t> </a:t>
            </a:r>
            <a:r>
              <a:rPr lang="en-US" altLang="ko-KR" dirty="0" err="1"/>
              <a:t>Hyeongwoo</a:t>
            </a:r>
            <a:r>
              <a:rPr lang="ko-KR" altLang="en-US" dirty="0"/>
              <a:t> </a:t>
            </a:r>
            <a:r>
              <a:rPr lang="en-US" altLang="ko-KR" dirty="0"/>
              <a:t>J.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</a:p>
          <a:p>
            <a:endParaRPr lang="en-US" altLang="ko-KR" dirty="0"/>
          </a:p>
          <a:p>
            <a:r>
              <a:rPr lang="en-US" altLang="ko-KR" dirty="0"/>
              <a:t>35</a:t>
            </a:r>
            <a:r>
              <a:rPr lang="en-US" altLang="ko-KR" baseline="30000" dirty="0"/>
              <a:t>th</a:t>
            </a:r>
            <a:r>
              <a:rPr lang="en-US" altLang="ko-KR" dirty="0"/>
              <a:t> Conference on </a:t>
            </a:r>
            <a:r>
              <a:rPr lang="en-US" altLang="ko-KR" dirty="0" err="1"/>
              <a:t>NeurIPS</a:t>
            </a:r>
            <a:r>
              <a:rPr lang="en-US" altLang="ko-KR" dirty="0"/>
              <a:t> 2021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ACAA2-B936-43A6-BD65-4392147A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3793-E787-4FB6-B489-21D680E6622A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163204-CC72-4864-A71B-5515D14A4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35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CB276-25B8-4EC5-BB5B-58E6E934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Table of Contents</a:t>
            </a:r>
            <a:br>
              <a:rPr lang="en-US" altLang="ko-KR" dirty="0"/>
            </a:br>
            <a:r>
              <a:rPr lang="en-US" altLang="ko-KR" sz="2600" dirty="0">
                <a:solidFill>
                  <a:srgbClr val="0D326F"/>
                </a:solidFill>
              </a:rPr>
              <a:t>MH-Aug</a:t>
            </a:r>
            <a:endParaRPr lang="ko-KR" altLang="en-US" sz="2600" dirty="0">
              <a:solidFill>
                <a:srgbClr val="0D326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93362-4C81-4307-8951-E4576CCD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Abstract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Prior Knowledge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Related Works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Method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Preliminaries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Metropolis-Hastings Data Augmentation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Consistency Training with MH-Aug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Proposing Framework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Experiments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Results on Node Classification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Analysis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5E20-D486-479D-B738-93967361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4925"/>
            <a:ext cx="2743200" cy="365125"/>
          </a:xfrm>
        </p:spPr>
        <p:txBody>
          <a:bodyPr/>
          <a:lstStyle/>
          <a:p>
            <a:fld id="{4C167EE8-D120-473F-8D7A-82B95A584FF8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60D392-7B1C-4EB2-BB60-EB4A0F2D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4925"/>
            <a:ext cx="2743200" cy="365125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8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F0717-9DCA-4208-8E47-6444CC62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89329-0E9A-492B-9FA1-EABF5679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Metropolis-Hastings Data Augmentation for Graph Neural Networks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EAA4-9A13-456C-ADAF-47E423E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296F-B7CD-493E-A119-FB86269A4974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0BB68-1E45-4755-8E71-2FF86862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50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FD5E1-3818-467C-B57C-3182EA1D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6C2BF-106B-4528-8681-954647B9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GNN</a:t>
            </a:r>
            <a:r>
              <a:rPr lang="ko-KR" altLang="en-US" dirty="0"/>
              <a:t>은 종종 일반화된 모델을 얻는데 실패하곤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Data Augmentation</a:t>
            </a:r>
            <a:r>
              <a:rPr lang="ko-KR" altLang="en-US" dirty="0"/>
              <a:t>은 모델의 일반화 능력을 향상시키는 것에 효과적인 방법이 될 수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이에 본 논문은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Metropolis-Hastings Algorithm</a:t>
            </a:r>
            <a:r>
              <a:rPr lang="ko-KR" altLang="en-US" dirty="0"/>
              <a:t>을 적용하여</a:t>
            </a:r>
            <a:r>
              <a:rPr lang="en-US" altLang="ko-KR" dirty="0"/>
              <a:t>, explicit</a:t>
            </a:r>
            <a:r>
              <a:rPr lang="ko-KR" altLang="en-US" dirty="0"/>
              <a:t>한 </a:t>
            </a:r>
            <a:r>
              <a:rPr lang="en-US" altLang="ko-KR" dirty="0">
                <a:highlight>
                  <a:srgbClr val="FFFF00"/>
                </a:highlight>
              </a:rPr>
              <a:t>target distribution</a:t>
            </a:r>
            <a:r>
              <a:rPr lang="ko-KR" altLang="en-US" dirty="0"/>
              <a:t>을 만족하는 증강된 그래프를 얻을 것임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그래프의 </a:t>
            </a:r>
            <a:r>
              <a:rPr lang="en-US" altLang="ko-KR" dirty="0"/>
              <a:t>non-Euclidean nature</a:t>
            </a:r>
            <a:r>
              <a:rPr lang="ko-KR" altLang="en-US" dirty="0"/>
              <a:t>와 </a:t>
            </a:r>
            <a:r>
              <a:rPr lang="en-US" altLang="ko-KR" dirty="0"/>
              <a:t>sample </a:t>
            </a:r>
            <a:r>
              <a:rPr lang="ko-KR" altLang="en-US" dirty="0"/>
              <a:t>간의 </a:t>
            </a:r>
            <a:r>
              <a:rPr lang="en-US" altLang="ko-KR" dirty="0"/>
              <a:t>dependency</a:t>
            </a:r>
            <a:r>
              <a:rPr lang="ko-KR" altLang="en-US" dirty="0"/>
              <a:t>로 인해 데이터 증강에 어려움이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그래프를 복잡한 </a:t>
            </a:r>
            <a:r>
              <a:rPr lang="en-US" altLang="ko-KR" dirty="0">
                <a:highlight>
                  <a:srgbClr val="FFFF00"/>
                </a:highlight>
              </a:rPr>
              <a:t>target distribution</a:t>
            </a:r>
            <a:r>
              <a:rPr lang="ko-KR" altLang="en-US" dirty="0"/>
              <a:t>에 맞추는 것이 어렵기 때문에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Metropolis-Hastings Algorithm</a:t>
            </a:r>
            <a:r>
              <a:rPr lang="ko-KR" altLang="en-US" dirty="0"/>
              <a:t>을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63A28-98CF-44C9-A5F9-7ECC2942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3793-E787-4FB6-B489-21D680E6622A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DB7734-F05C-4ABE-8D1A-5D0B3B79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31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F0717-9DCA-4208-8E47-6444CC62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Knowledge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89329-0E9A-492B-9FA1-EABF5679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Metropolis-Hastings Data Augmentation for Graph Neural Networks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EAA4-9A13-456C-ADAF-47E423E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296F-B7CD-493E-A119-FB86269A4974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0BB68-1E45-4755-8E71-2FF86862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96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F0717-9DCA-4208-8E47-6444CC62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Knowledge</a:t>
            </a:r>
            <a:br>
              <a:rPr lang="en-US" altLang="ko-KR" dirty="0"/>
            </a:br>
            <a:r>
              <a:rPr lang="en-US" altLang="ko-KR" sz="3200" dirty="0">
                <a:solidFill>
                  <a:srgbClr val="C0A353"/>
                </a:solidFill>
              </a:rPr>
              <a:t>Gaussian Distribution</a:t>
            </a:r>
            <a:endParaRPr lang="ko-KR" altLang="en-US" sz="3200" dirty="0">
              <a:solidFill>
                <a:srgbClr val="C0A353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89329-0E9A-492B-9FA1-EABF5679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Metropolis-Hastings Data Augmentation for Graph Neural Networks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EAA4-9A13-456C-ADAF-47E423E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296F-B7CD-493E-A119-FB86269A4974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0BB68-1E45-4755-8E71-2FF86862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68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D482B-D01C-492C-885B-B794C66B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8A8870-275B-452F-8D56-F9DF8B88DD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정규분포</a:t>
                </a:r>
                <a:endParaRPr lang="en-US" altLang="ko-KR" dirty="0"/>
              </a:p>
              <a:p>
                <a:r>
                  <a:rPr lang="ko-KR" altLang="en-US" dirty="0"/>
                  <a:t>평균을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표준편차를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 하자</a:t>
                </a:r>
                <a:endParaRPr lang="en-US" altLang="ko-KR" dirty="0"/>
              </a:p>
              <a:p>
                <a:r>
                  <a:rPr lang="ko-KR" altLang="en-US" dirty="0"/>
                  <a:t>이때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정규분포 식은 아래와 같음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8A8870-275B-452F-8D56-F9DF8B88D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44CBF-892A-40F3-BC04-36702865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9F86F-1485-4788-93BF-CD7D1270E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6" name="Picture 2" descr="Normal distribution - Wikipedia">
            <a:extLst>
              <a:ext uri="{FF2B5EF4-FFF2-40B4-BE49-F238E27FC236}">
                <a16:creationId xmlns:a16="http://schemas.microsoft.com/office/drawing/2014/main" id="{7C8241A7-AD2D-491C-9985-48867CBA8E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85003"/>
            <a:ext cx="5181600" cy="33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6D4C8F-A0FA-49CB-8FBF-3A771920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0DC-BCDB-48B1-ABCD-1A50FE16418F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D3797F-CEAB-48DA-9F1F-9CE66E2A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8F68F-D6F2-47A9-A09C-44BC02F9E3D5}"/>
              </a:ext>
            </a:extLst>
          </p:cNvPr>
          <p:cNvSpPr txBox="1"/>
          <p:nvPr/>
        </p:nvSpPr>
        <p:spPr>
          <a:xfrm>
            <a:off x="2411136" y="1249959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A35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GCN</a:t>
            </a:r>
            <a:endParaRPr lang="ko-KR" altLang="en-US" sz="3200" b="1" dirty="0">
              <a:solidFill>
                <a:srgbClr val="C0A353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9ACCA-E9F3-45C4-96FB-4430E05CE516}"/>
              </a:ext>
            </a:extLst>
          </p:cNvPr>
          <p:cNvSpPr txBox="1"/>
          <p:nvPr/>
        </p:nvSpPr>
        <p:spPr>
          <a:xfrm>
            <a:off x="8371570" y="1249958"/>
            <a:ext cx="1957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71717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GraphMix</a:t>
            </a:r>
            <a:endParaRPr lang="ko-KR" altLang="en-US" sz="3200" b="1" dirty="0">
              <a:solidFill>
                <a:srgbClr val="71717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EBB41-0D47-4E6E-A3AA-2EE03BF041D8}"/>
              </a:ext>
            </a:extLst>
          </p:cNvPr>
          <p:cNvSpPr txBox="1"/>
          <p:nvPr/>
        </p:nvSpPr>
        <p:spPr>
          <a:xfrm>
            <a:off x="2451051" y="4680545"/>
            <a:ext cx="927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40F1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SSL</a:t>
            </a:r>
            <a:endParaRPr lang="ko-KR" altLang="en-US" sz="3200" b="1" dirty="0">
              <a:solidFill>
                <a:srgbClr val="A40F1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84B27-0C80-4598-9232-A329E0E98ABB}"/>
              </a:ext>
            </a:extLst>
          </p:cNvPr>
          <p:cNvSpPr txBox="1"/>
          <p:nvPr/>
        </p:nvSpPr>
        <p:spPr>
          <a:xfrm>
            <a:off x="8771905" y="4680545"/>
            <a:ext cx="1156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D326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BVAT</a:t>
            </a:r>
            <a:endParaRPr lang="ko-KR" altLang="en-US" sz="3200" b="1" dirty="0">
              <a:solidFill>
                <a:srgbClr val="0D326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9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400</Words>
  <Application>Microsoft Office PowerPoint</Application>
  <PresentationFormat>와이드스크린</PresentationFormat>
  <Paragraphs>105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Cambria Math</vt:lpstr>
      <vt:lpstr>Office 테마</vt:lpstr>
      <vt:lpstr> MH-Aug</vt:lpstr>
      <vt:lpstr>About Paper</vt:lpstr>
      <vt:lpstr>Table of Contents MH-Aug</vt:lpstr>
      <vt:lpstr>Abstract</vt:lpstr>
      <vt:lpstr>Abstract</vt:lpstr>
      <vt:lpstr>Prior Knowledge</vt:lpstr>
      <vt:lpstr>Prior Knowledge Gaussian Distribution</vt:lpstr>
      <vt:lpstr>Gaussian Distribution</vt:lpstr>
      <vt:lpstr>PowerPoint 프레젠테이션</vt:lpstr>
      <vt:lpstr>PowerPoint 프레젠테이션</vt:lpstr>
      <vt:lpstr>Ego-Graph</vt:lpstr>
      <vt:lpstr>PowerPoint 프레젠테이션</vt:lpstr>
      <vt:lpstr>Strength and Diversity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신주영</dc:creator>
  <cp:lastModifiedBy>신주영</cp:lastModifiedBy>
  <cp:revision>323</cp:revision>
  <dcterms:created xsi:type="dcterms:W3CDTF">2023-06-27T13:49:44Z</dcterms:created>
  <dcterms:modified xsi:type="dcterms:W3CDTF">2023-06-28T17:12:25Z</dcterms:modified>
</cp:coreProperties>
</file>