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Lst>
  <p:notesMasterIdLst>
    <p:notesMasterId r:id="rId7"/>
  </p:notesMasterIdLst>
  <p:sldIdLst>
    <p:sldId id="256" r:id="rId8"/>
  </p:sldIdLst>
  <p:sldSz cy="32918400" cx="43891200"/>
  <p:notesSz cx="6858000" cy="9144000"/>
  <p:embeddedFontLst>
    <p:embeddedFont>
      <p:font typeface="Roboto Mono"/>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3" roundtripDataSignature="AMtx7mgYOVUnTZHPQ9F+xhcWwmLPG/Pw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18" orient="horz"/>
        <p:guide pos="288" orient="horz"/>
        <p:guide pos="20160" orient="horz"/>
        <p:guide orient="horz"/>
        <p:guide pos="581"/>
        <p:guide pos="27069"/>
        <p:guide pos="3298" orient="horz"/>
        <p:guide pos="20735" orient="horz"/>
        <p:guide pos="320"/>
        <p:guide pos="2764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font" Target="fonts/RobotoMono-italic.fntdata"/><Relationship Id="rId10" Type="http://schemas.openxmlformats.org/officeDocument/2006/relationships/font" Target="fonts/RobotoMono-bold.fntdata"/><Relationship Id="rId13" Type="http://customschemas.google.com/relationships/presentationmetadata" Target="metadata"/><Relationship Id="rId12"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on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1.png"/><Relationship Id="rId3" Type="http://schemas.openxmlformats.org/officeDocument/2006/relationships/image" Target="../media/image7.png"/><Relationship Id="rId4"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6" name="Google Shape;17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4 columns">
  <p:cSld name="Standard 4 columns">
    <p:spTree>
      <p:nvGrpSpPr>
        <p:cNvPr id="46" name="Shape 46"/>
        <p:cNvGrpSpPr/>
        <p:nvPr/>
      </p:nvGrpSpPr>
      <p:grpSpPr>
        <a:xfrm>
          <a:off x="0" y="0"/>
          <a:ext cx="0" cy="0"/>
          <a:chOff x="0" y="0"/>
          <a:chExt cx="0" cy="0"/>
        </a:xfrm>
      </p:grpSpPr>
      <p:sp>
        <p:nvSpPr>
          <p:cNvPr id="47" name="Google Shape;47;p3"/>
          <p:cNvSpPr txBox="1"/>
          <p:nvPr>
            <p:ph idx="1" type="body"/>
          </p:nvPr>
        </p:nvSpPr>
        <p:spPr>
          <a:xfrm>
            <a:off x="491425" y="6378481"/>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8" name="Google Shape;48;p3"/>
          <p:cNvSpPr txBox="1"/>
          <p:nvPr>
            <p:ph idx="2" type="body"/>
          </p:nvPr>
        </p:nvSpPr>
        <p:spPr>
          <a:xfrm>
            <a:off x="509578"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49" name="Google Shape;49;p3"/>
          <p:cNvSpPr txBox="1"/>
          <p:nvPr>
            <p:ph idx="3" type="body"/>
          </p:nvPr>
        </p:nvSpPr>
        <p:spPr>
          <a:xfrm>
            <a:off x="509576"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0" name="Google Shape;50;p3"/>
          <p:cNvSpPr txBox="1"/>
          <p:nvPr>
            <p:ph idx="4" type="body"/>
          </p:nvPr>
        </p:nvSpPr>
        <p:spPr>
          <a:xfrm>
            <a:off x="11460161"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1" name="Google Shape;51;p3"/>
          <p:cNvSpPr txBox="1"/>
          <p:nvPr>
            <p:ph idx="5" type="body"/>
          </p:nvPr>
        </p:nvSpPr>
        <p:spPr>
          <a:xfrm>
            <a:off x="11460162" y="5548749"/>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2" name="Google Shape;52;p3"/>
          <p:cNvSpPr txBox="1"/>
          <p:nvPr>
            <p:ph idx="6" type="body"/>
          </p:nvPr>
        </p:nvSpPr>
        <p:spPr>
          <a:xfrm>
            <a:off x="22385343" y="6378481"/>
            <a:ext cx="10048874"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3" name="Google Shape;53;p3"/>
          <p:cNvSpPr txBox="1"/>
          <p:nvPr>
            <p:ph idx="7" type="body"/>
          </p:nvPr>
        </p:nvSpPr>
        <p:spPr>
          <a:xfrm>
            <a:off x="22377404" y="5548749"/>
            <a:ext cx="1005840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4" name="Google Shape;54;p3"/>
          <p:cNvSpPr txBox="1"/>
          <p:nvPr>
            <p:ph idx="8" type="body"/>
          </p:nvPr>
        </p:nvSpPr>
        <p:spPr>
          <a:xfrm>
            <a:off x="33358541" y="5548749"/>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5" name="Google Shape;55;p3"/>
          <p:cNvSpPr txBox="1"/>
          <p:nvPr>
            <p:ph idx="9" type="body"/>
          </p:nvPr>
        </p:nvSpPr>
        <p:spPr>
          <a:xfrm>
            <a:off x="33358541" y="6378481"/>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6" name="Google Shape;56;p3"/>
          <p:cNvSpPr txBox="1"/>
          <p:nvPr>
            <p:ph idx="13" type="body"/>
          </p:nvPr>
        </p:nvSpPr>
        <p:spPr>
          <a:xfrm>
            <a:off x="33358541"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7" name="Google Shape;57;p3"/>
          <p:cNvSpPr txBox="1"/>
          <p:nvPr>
            <p:ph idx="14" type="body"/>
          </p:nvPr>
        </p:nvSpPr>
        <p:spPr>
          <a:xfrm>
            <a:off x="33358541"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8" name="Google Shape;58;p3"/>
          <p:cNvSpPr txBox="1"/>
          <p:nvPr>
            <p:ph idx="15" type="body"/>
          </p:nvPr>
        </p:nvSpPr>
        <p:spPr>
          <a:xfrm>
            <a:off x="33358541" y="25679401"/>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59" name="Google Shape;59;p3"/>
          <p:cNvSpPr txBox="1"/>
          <p:nvPr>
            <p:ph idx="16" type="body"/>
          </p:nvPr>
        </p:nvSpPr>
        <p:spPr>
          <a:xfrm>
            <a:off x="33358541" y="26433446"/>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0" name="Google Shape;60;p3"/>
          <p:cNvSpPr txBox="1"/>
          <p:nvPr>
            <p:ph idx="17" type="body"/>
          </p:nvPr>
        </p:nvSpPr>
        <p:spPr>
          <a:xfrm>
            <a:off x="491425" y="14951552"/>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rgbClr val="2C3F71"/>
              </a:buClr>
              <a:buSzPts val="2500"/>
              <a:buFont typeface="Arial"/>
              <a:buNone/>
              <a:defRPr b="0" i="0" sz="25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1" name="Google Shape;61;p3"/>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2" name="Google Shape;62;p3"/>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63" name="Google Shape;63;p3"/>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3 columns">
  <p:cSld name="Standard 3 columns">
    <p:spTree>
      <p:nvGrpSpPr>
        <p:cNvPr id="101" name="Shape 101"/>
        <p:cNvGrpSpPr/>
        <p:nvPr/>
      </p:nvGrpSpPr>
      <p:grpSpPr>
        <a:xfrm>
          <a:off x="0" y="0"/>
          <a:ext cx="0" cy="0"/>
          <a:chOff x="0" y="0"/>
          <a:chExt cx="0" cy="0"/>
        </a:xfrm>
      </p:grpSpPr>
      <p:sp>
        <p:nvSpPr>
          <p:cNvPr id="102" name="Google Shape;102;p5"/>
          <p:cNvSpPr txBox="1"/>
          <p:nvPr>
            <p:ph idx="1" type="body"/>
          </p:nvPr>
        </p:nvSpPr>
        <p:spPr>
          <a:xfrm>
            <a:off x="904186" y="6295353"/>
            <a:ext cx="13591277"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3" name="Google Shape;103;p5"/>
          <p:cNvSpPr txBox="1"/>
          <p:nvPr>
            <p:ph idx="2" type="body"/>
          </p:nvPr>
        </p:nvSpPr>
        <p:spPr>
          <a:xfrm>
            <a:off x="922338" y="5431995"/>
            <a:ext cx="13573126"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4" name="Google Shape;104;p5"/>
          <p:cNvSpPr txBox="1"/>
          <p:nvPr>
            <p:ph idx="3" type="body"/>
          </p:nvPr>
        </p:nvSpPr>
        <p:spPr>
          <a:xfrm>
            <a:off x="922338" y="18240478"/>
            <a:ext cx="1359286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5" name="Google Shape;105;p5"/>
          <p:cNvSpPr txBox="1"/>
          <p:nvPr>
            <p:ph idx="4" type="body"/>
          </p:nvPr>
        </p:nvSpPr>
        <p:spPr>
          <a:xfrm>
            <a:off x="942080" y="17409229"/>
            <a:ext cx="1357312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6" name="Google Shape;106;p5"/>
          <p:cNvSpPr txBox="1"/>
          <p:nvPr>
            <p:ph idx="5" type="body"/>
          </p:nvPr>
        </p:nvSpPr>
        <p:spPr>
          <a:xfrm>
            <a:off x="15154276" y="21595083"/>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7" name="Google Shape;107;p5"/>
          <p:cNvSpPr txBox="1"/>
          <p:nvPr>
            <p:ph idx="6" type="body"/>
          </p:nvPr>
        </p:nvSpPr>
        <p:spPr>
          <a:xfrm>
            <a:off x="15154276" y="20739663"/>
            <a:ext cx="13571534"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8" name="Google Shape;108;p5"/>
          <p:cNvSpPr txBox="1"/>
          <p:nvPr>
            <p:ph idx="7" type="body"/>
          </p:nvPr>
        </p:nvSpPr>
        <p:spPr>
          <a:xfrm>
            <a:off x="15162215" y="6295353"/>
            <a:ext cx="13571534"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09" name="Google Shape;109;p5"/>
          <p:cNvSpPr txBox="1"/>
          <p:nvPr>
            <p:ph idx="8" type="body"/>
          </p:nvPr>
        </p:nvSpPr>
        <p:spPr>
          <a:xfrm>
            <a:off x="15154277" y="5431995"/>
            <a:ext cx="135794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0" name="Google Shape;110;p5"/>
          <p:cNvSpPr txBox="1"/>
          <p:nvPr>
            <p:ph idx="9" type="body"/>
          </p:nvPr>
        </p:nvSpPr>
        <p:spPr>
          <a:xfrm>
            <a:off x="29395741" y="5431995"/>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1" name="Google Shape;111;p5"/>
          <p:cNvSpPr txBox="1"/>
          <p:nvPr>
            <p:ph idx="13" type="body"/>
          </p:nvPr>
        </p:nvSpPr>
        <p:spPr>
          <a:xfrm>
            <a:off x="29395741" y="6295353"/>
            <a:ext cx="13576029"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2" name="Google Shape;112;p5"/>
          <p:cNvSpPr txBox="1"/>
          <p:nvPr>
            <p:ph idx="14" type="body"/>
          </p:nvPr>
        </p:nvSpPr>
        <p:spPr>
          <a:xfrm>
            <a:off x="29395741" y="17377122"/>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3" name="Google Shape;113;p5"/>
          <p:cNvSpPr txBox="1"/>
          <p:nvPr>
            <p:ph idx="15" type="body"/>
          </p:nvPr>
        </p:nvSpPr>
        <p:spPr>
          <a:xfrm>
            <a:off x="29390710" y="18157350"/>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4" name="Google Shape;114;p5"/>
          <p:cNvSpPr txBox="1"/>
          <p:nvPr>
            <p:ph idx="16" type="body"/>
          </p:nvPr>
        </p:nvSpPr>
        <p:spPr>
          <a:xfrm>
            <a:off x="29395741" y="25845657"/>
            <a:ext cx="13576029"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5" name="Google Shape;115;p5"/>
          <p:cNvSpPr txBox="1"/>
          <p:nvPr>
            <p:ph idx="17" type="body"/>
          </p:nvPr>
        </p:nvSpPr>
        <p:spPr>
          <a:xfrm>
            <a:off x="29395742" y="26625887"/>
            <a:ext cx="13581061" cy="861752"/>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20"/>
              </a:spcBef>
              <a:spcAft>
                <a:spcPts val="0"/>
              </a:spcAft>
              <a:buClr>
                <a:srgbClr val="2C3F71"/>
              </a:buClr>
              <a:buSzPts val="2600"/>
              <a:buFont typeface="Arial"/>
              <a:buNone/>
              <a:defRPr b="0" i="0" sz="2600" u="none" cap="none" strike="noStrike">
                <a:solidFill>
                  <a:srgbClr val="2C3F71"/>
                </a:solidFill>
                <a:latin typeface="Times New Roman"/>
                <a:ea typeface="Times New Roman"/>
                <a:cs typeface="Times New Roman"/>
                <a:sym typeface="Times New Roman"/>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6" name="Google Shape;116;p5"/>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7" name="Google Shape;117;p5"/>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18" name="Google Shape;118;p5"/>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center column">
  <p:cSld name="Wide center column">
    <p:spTree>
      <p:nvGrpSpPr>
        <p:cNvPr id="155" name="Shape 155"/>
        <p:cNvGrpSpPr/>
        <p:nvPr/>
      </p:nvGrpSpPr>
      <p:grpSpPr>
        <a:xfrm>
          <a:off x="0" y="0"/>
          <a:ext cx="0" cy="0"/>
          <a:chOff x="0" y="0"/>
          <a:chExt cx="0" cy="0"/>
        </a:xfrm>
      </p:grpSpPr>
      <p:sp>
        <p:nvSpPr>
          <p:cNvPr id="156" name="Google Shape;156;p7"/>
          <p:cNvSpPr txBox="1"/>
          <p:nvPr>
            <p:ph idx="1" type="body"/>
          </p:nvPr>
        </p:nvSpPr>
        <p:spPr>
          <a:xfrm>
            <a:off x="904188" y="6212225"/>
            <a:ext cx="10056813"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7" name="Google Shape;157;p7"/>
          <p:cNvSpPr txBox="1"/>
          <p:nvPr>
            <p:ph idx="2" type="body"/>
          </p:nvPr>
        </p:nvSpPr>
        <p:spPr>
          <a:xfrm>
            <a:off x="922341" y="5348867"/>
            <a:ext cx="10048875"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8" name="Google Shape;158;p7"/>
          <p:cNvSpPr txBox="1"/>
          <p:nvPr>
            <p:ph idx="3" type="body"/>
          </p:nvPr>
        </p:nvSpPr>
        <p:spPr>
          <a:xfrm>
            <a:off x="902598" y="15043762"/>
            <a:ext cx="1005840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59" name="Google Shape;159;p7"/>
          <p:cNvSpPr txBox="1"/>
          <p:nvPr>
            <p:ph idx="4" type="body"/>
          </p:nvPr>
        </p:nvSpPr>
        <p:spPr>
          <a:xfrm>
            <a:off x="922339" y="14212513"/>
            <a:ext cx="10050462"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0" name="Google Shape;160;p7"/>
          <p:cNvSpPr txBox="1"/>
          <p:nvPr>
            <p:ph idx="5" type="body"/>
          </p:nvPr>
        </p:nvSpPr>
        <p:spPr>
          <a:xfrm>
            <a:off x="11587163" y="6204287"/>
            <a:ext cx="2072004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1" name="Google Shape;161;p7"/>
          <p:cNvSpPr txBox="1"/>
          <p:nvPr>
            <p:ph idx="6" type="body"/>
          </p:nvPr>
        </p:nvSpPr>
        <p:spPr>
          <a:xfrm>
            <a:off x="11587164" y="5348867"/>
            <a:ext cx="2072005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2" name="Google Shape;162;p7"/>
          <p:cNvSpPr txBox="1"/>
          <p:nvPr>
            <p:ph idx="7" type="body"/>
          </p:nvPr>
        </p:nvSpPr>
        <p:spPr>
          <a:xfrm>
            <a:off x="11587164" y="21896538"/>
            <a:ext cx="20720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3" name="Google Shape;163;p7"/>
          <p:cNvSpPr txBox="1"/>
          <p:nvPr>
            <p:ph idx="8" type="body"/>
          </p:nvPr>
        </p:nvSpPr>
        <p:spPr>
          <a:xfrm>
            <a:off x="11587162" y="21074746"/>
            <a:ext cx="20720050"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4" name="Google Shape;164;p7"/>
          <p:cNvSpPr txBox="1"/>
          <p:nvPr>
            <p:ph idx="9" type="body"/>
          </p:nvPr>
        </p:nvSpPr>
        <p:spPr>
          <a:xfrm>
            <a:off x="32905536" y="5348867"/>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5" name="Google Shape;165;p7"/>
          <p:cNvSpPr txBox="1"/>
          <p:nvPr>
            <p:ph idx="13" type="body"/>
          </p:nvPr>
        </p:nvSpPr>
        <p:spPr>
          <a:xfrm>
            <a:off x="32905536" y="6212225"/>
            <a:ext cx="10047018"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6" name="Google Shape;166;p7"/>
          <p:cNvSpPr txBox="1"/>
          <p:nvPr>
            <p:ph idx="14" type="body"/>
          </p:nvPr>
        </p:nvSpPr>
        <p:spPr>
          <a:xfrm>
            <a:off x="32905536" y="14272738"/>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7" name="Google Shape;167;p7"/>
          <p:cNvSpPr txBox="1"/>
          <p:nvPr>
            <p:ph idx="15" type="body"/>
          </p:nvPr>
        </p:nvSpPr>
        <p:spPr>
          <a:xfrm>
            <a:off x="32905536" y="15011402"/>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8" name="Google Shape;168;p7"/>
          <p:cNvSpPr txBox="1"/>
          <p:nvPr>
            <p:ph idx="16" type="body"/>
          </p:nvPr>
        </p:nvSpPr>
        <p:spPr>
          <a:xfrm>
            <a:off x="32905536" y="25669876"/>
            <a:ext cx="10047018" cy="754045"/>
          </a:xfrm>
          <a:prstGeom prst="rect">
            <a:avLst/>
          </a:prstGeom>
          <a:noFill/>
          <a:ln>
            <a:noFill/>
          </a:ln>
        </p:spPr>
        <p:txBody>
          <a:bodyPr anchorCtr="0" anchor="ctr" bIns="91425" lIns="91425" spcFirstLastPara="1" rIns="91425" wrap="square" tIns="91425">
            <a:spAutoFit/>
          </a:bodyPr>
          <a:lstStyle>
            <a:lvl1pPr indent="-228600" lvl="0" marL="457200" marR="0" rtl="0" algn="ctr">
              <a:spcBef>
                <a:spcPts val="740"/>
              </a:spcBef>
              <a:spcAft>
                <a:spcPts val="0"/>
              </a:spcAft>
              <a:buClr>
                <a:srgbClr val="2C3F71"/>
              </a:buClr>
              <a:buSzPts val="3700"/>
              <a:buFont typeface="Arial"/>
              <a:buNone/>
              <a:defRPr b="1" i="0" sz="3700" u="sng" cap="none" strike="noStrike">
                <a:solidFill>
                  <a:srgbClr val="2C3F71"/>
                </a:solidFill>
                <a:latin typeface="Calibri"/>
                <a:ea typeface="Calibri"/>
                <a:cs typeface="Calibri"/>
                <a:sym typeface="Calibri"/>
              </a:defRPr>
            </a:lvl1pPr>
            <a:lvl2pPr indent="-1085850" lvl="1" marL="914400" marR="0" rtl="0" algn="l">
              <a:spcBef>
                <a:spcPts val="2700"/>
              </a:spcBef>
              <a:spcAft>
                <a:spcPts val="0"/>
              </a:spcAft>
              <a:buClr>
                <a:schemeClr val="dk1"/>
              </a:buClr>
              <a:buSzPts val="13500"/>
              <a:buFont typeface="Arial"/>
              <a:buChar char="–"/>
              <a:defRPr b="0" i="0" sz="13500" u="none" cap="none" strike="noStrike">
                <a:solidFill>
                  <a:schemeClr val="dk1"/>
                </a:solidFill>
                <a:latin typeface="Calibri"/>
                <a:ea typeface="Calibri"/>
                <a:cs typeface="Calibri"/>
                <a:sym typeface="Calibri"/>
              </a:defRPr>
            </a:lvl2pPr>
            <a:lvl3pPr indent="-965200" lvl="2" marL="1371600" marR="0" rtl="0" algn="l">
              <a:spcBef>
                <a:spcPts val="2320"/>
              </a:spcBef>
              <a:spcAft>
                <a:spcPts val="0"/>
              </a:spcAft>
              <a:buClr>
                <a:schemeClr val="dk1"/>
              </a:buClr>
              <a:buSzPts val="11600"/>
              <a:buFont typeface="Arial"/>
              <a:buChar char="•"/>
              <a:defRPr b="0" i="0" sz="116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69" name="Google Shape;169;p7"/>
          <p:cNvSpPr txBox="1"/>
          <p:nvPr>
            <p:ph idx="17" type="body"/>
          </p:nvPr>
        </p:nvSpPr>
        <p:spPr>
          <a:xfrm>
            <a:off x="32905536" y="26436774"/>
            <a:ext cx="10052050" cy="846363"/>
          </a:xfrm>
          <a:prstGeom prst="rect">
            <a:avLst/>
          </a:prstGeom>
          <a:noFill/>
          <a:ln>
            <a:noFill/>
          </a:ln>
        </p:spPr>
        <p:txBody>
          <a:bodyPr anchorCtr="0" anchor="t" bIns="228575" lIns="228575" spcFirstLastPara="1" rIns="228575" wrap="square" tIns="228575">
            <a:spAutoFit/>
          </a:bodyPr>
          <a:lstStyle>
            <a:lvl1pPr indent="-228600" lvl="0" marL="457200" marR="0" rtl="0" algn="l">
              <a:spcBef>
                <a:spcPts val="500"/>
              </a:spcBef>
              <a:spcAft>
                <a:spcPts val="0"/>
              </a:spcAft>
              <a:buClr>
                <a:schemeClr val="dk1"/>
              </a:buClr>
              <a:buSzPts val="2500"/>
              <a:buFont typeface="Arial"/>
              <a:buNone/>
              <a:defRPr b="0" i="0" sz="2500" u="none" cap="none" strike="noStrike">
                <a:solidFill>
                  <a:schemeClr val="dk1"/>
                </a:solidFill>
                <a:latin typeface="Trebuchet MS"/>
                <a:ea typeface="Trebuchet MS"/>
                <a:cs typeface="Trebuchet MS"/>
                <a:sym typeface="Trebuchet MS"/>
              </a:defRPr>
            </a:lvl1pPr>
            <a:lvl2pPr indent="-387350" lvl="1" marL="9144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2pPr>
            <a:lvl3pPr indent="-387350" lvl="2" marL="13716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3pPr>
            <a:lvl4pPr indent="-387350" lvl="3" marL="18288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4pPr>
            <a:lvl5pPr indent="-387350" lvl="4" marL="2286000" marR="0" rtl="0" algn="l">
              <a:spcBef>
                <a:spcPts val="500"/>
              </a:spcBef>
              <a:spcAft>
                <a:spcPts val="0"/>
              </a:spcAft>
              <a:buClr>
                <a:schemeClr val="dk1"/>
              </a:buClr>
              <a:buSzPts val="2500"/>
              <a:buFont typeface="Arial"/>
              <a:buChar char="»"/>
              <a:defRPr b="0" i="0" sz="2500" u="none" cap="none" strike="noStrike">
                <a:solidFill>
                  <a:schemeClr val="dk1"/>
                </a:solidFill>
                <a:latin typeface="Trebuchet MS"/>
                <a:ea typeface="Trebuchet MS"/>
                <a:cs typeface="Trebuchet MS"/>
                <a:sym typeface="Trebuchet MS"/>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0" name="Google Shape;170;p7"/>
          <p:cNvSpPr txBox="1"/>
          <p:nvPr>
            <p:ph idx="18" type="body"/>
          </p:nvPr>
        </p:nvSpPr>
        <p:spPr>
          <a:xfrm>
            <a:off x="5932593" y="3383947"/>
            <a:ext cx="31998968" cy="128016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1200"/>
              </a:spcBef>
              <a:spcAft>
                <a:spcPts val="0"/>
              </a:spcAft>
              <a:buClr>
                <a:schemeClr val="lt1"/>
              </a:buClr>
              <a:buSzPts val="6000"/>
              <a:buFont typeface="Arial"/>
              <a:buNone/>
              <a:defRPr b="0" i="0" sz="60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1" name="Google Shape;171;p7"/>
          <p:cNvSpPr txBox="1"/>
          <p:nvPr>
            <p:ph idx="19" type="body"/>
          </p:nvPr>
        </p:nvSpPr>
        <p:spPr>
          <a:xfrm>
            <a:off x="5932593" y="2103787"/>
            <a:ext cx="31998968" cy="1280160"/>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1760"/>
              </a:spcBef>
              <a:spcAft>
                <a:spcPts val="0"/>
              </a:spcAft>
              <a:buClr>
                <a:schemeClr val="lt1"/>
              </a:buClr>
              <a:buSzPts val="8800"/>
              <a:buFont typeface="Arial"/>
              <a:buNone/>
              <a:defRPr b="0" i="0" sz="88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72" name="Google Shape;172;p7"/>
          <p:cNvSpPr txBox="1"/>
          <p:nvPr>
            <p:ph idx="20" type="body"/>
          </p:nvPr>
        </p:nvSpPr>
        <p:spPr>
          <a:xfrm>
            <a:off x="5932593" y="465813"/>
            <a:ext cx="31998968" cy="1637973"/>
          </a:xfrm>
          <a:prstGeom prst="rect">
            <a:avLst/>
          </a:prstGeom>
          <a:noFill/>
          <a:ln>
            <a:noFill/>
          </a:ln>
        </p:spPr>
        <p:txBody>
          <a:bodyPr anchorCtr="1" anchor="t" bIns="45700" lIns="91425" spcFirstLastPara="1" rIns="91425" wrap="square" tIns="45700">
            <a:normAutofit/>
          </a:bodyPr>
          <a:lstStyle>
            <a:lvl1pPr indent="-228600" lvl="0" marL="457200" marR="0" rtl="0" algn="ctr">
              <a:spcBef>
                <a:spcPts val="2300"/>
              </a:spcBef>
              <a:spcAft>
                <a:spcPts val="0"/>
              </a:spcAft>
              <a:buClr>
                <a:schemeClr val="lt1"/>
              </a:buClr>
              <a:buSzPts val="11500"/>
              <a:buFont typeface="Arial"/>
              <a:buNone/>
              <a:defRPr b="0" i="0" sz="11500" u="none" cap="none" strike="noStrike">
                <a:solidFill>
                  <a:schemeClr val="lt1"/>
                </a:solidFill>
                <a:latin typeface="Calibri"/>
                <a:ea typeface="Calibri"/>
                <a:cs typeface="Calibri"/>
                <a:sym typeface="Calibri"/>
              </a:defRPr>
            </a:lvl1pPr>
            <a:lvl2pPr indent="-228600" lvl="1" marL="9144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2pPr>
            <a:lvl3pPr indent="-228600" lvl="2" marL="13716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indent="-228600" lvl="3" marL="18288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4pPr>
            <a:lvl5pPr indent="-228600" lvl="4" marL="2286000" marR="0" rtl="0" algn="l">
              <a:spcBef>
                <a:spcPts val="144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xml"/><Relationship Id="rId11" Type="http://schemas.openxmlformats.org/officeDocument/2006/relationships/oleObject" Target="../embeddings/oleObject3.bin"/><Relationship Id="rId22" Type="http://schemas.openxmlformats.org/officeDocument/2006/relationships/vmlDrawing" Target="../drawings/vmlDrawing1.vml"/><Relationship Id="rId10" Type="http://schemas.openxmlformats.org/officeDocument/2006/relationships/image" Target="../media/image8.png"/><Relationship Id="rId21" Type="http://schemas.openxmlformats.org/officeDocument/2006/relationships/theme" Target="../theme/theme1.xml"/><Relationship Id="rId13" Type="http://schemas.openxmlformats.org/officeDocument/2006/relationships/image" Target="../media/image9.png"/><Relationship Id="rId12" Type="http://schemas.openxmlformats.org/officeDocument/2006/relationships/oleObject" Target="../embeddings/oleObject3.bin"/><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oleObject" Target="../embeddings/oleObject2.bin"/><Relationship Id="rId15" Type="http://schemas.openxmlformats.org/officeDocument/2006/relationships/oleObject" Target="../embeddings/oleObject4.bin"/><Relationship Id="rId14" Type="http://schemas.openxmlformats.org/officeDocument/2006/relationships/image" Target="../media/image6.png"/><Relationship Id="rId17" Type="http://schemas.openxmlformats.org/officeDocument/2006/relationships/image" Target="../media/image11.png"/><Relationship Id="rId16" Type="http://schemas.openxmlformats.org/officeDocument/2006/relationships/oleObject" Target="../embeddings/oleObject4.bin"/><Relationship Id="rId5" Type="http://schemas.openxmlformats.org/officeDocument/2006/relationships/oleObject" Target="../embeddings/oleObject1.bin"/><Relationship Id="rId19" Type="http://schemas.openxmlformats.org/officeDocument/2006/relationships/image" Target="../media/image14.jpg"/><Relationship Id="rId6" Type="http://schemas.openxmlformats.org/officeDocument/2006/relationships/oleObject" Target="../embeddings/oleObject1.bin"/><Relationship Id="rId18" Type="http://schemas.openxmlformats.org/officeDocument/2006/relationships/hyperlink" Target="http://www.facebook.com/pages/PosterPresentationscom/217914411419?v=app_4949752878&amp;ref=ts" TargetMode="External"/><Relationship Id="rId7" Type="http://schemas.openxmlformats.org/officeDocument/2006/relationships/image" Target="../media/image7.png"/><Relationship Id="rId8"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xml"/><Relationship Id="rId11" Type="http://schemas.openxmlformats.org/officeDocument/2006/relationships/image" Target="../media/image3.png"/><Relationship Id="rId22" Type="http://schemas.openxmlformats.org/officeDocument/2006/relationships/vmlDrawing" Target="../drawings/vmlDrawing2.vml"/><Relationship Id="rId10" Type="http://schemas.openxmlformats.org/officeDocument/2006/relationships/image" Target="../media/image5.png"/><Relationship Id="rId21" Type="http://schemas.openxmlformats.org/officeDocument/2006/relationships/theme" Target="../theme/theme4.xml"/><Relationship Id="rId13" Type="http://schemas.openxmlformats.org/officeDocument/2006/relationships/image" Target="../media/image4.png"/><Relationship Id="rId12" Type="http://schemas.openxmlformats.org/officeDocument/2006/relationships/image" Target="../media/image1.png"/><Relationship Id="rId1" Type="http://schemas.openxmlformats.org/officeDocument/2006/relationships/oleObject" Target="../embeddings/oleObject5.bin"/><Relationship Id="rId2" Type="http://schemas.openxmlformats.org/officeDocument/2006/relationships/oleObject" Target="../embeddings/oleObject5.bin"/><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4.jpg"/><Relationship Id="rId15" Type="http://schemas.openxmlformats.org/officeDocument/2006/relationships/oleObject" Target="../embeddings/oleObject7.bin"/><Relationship Id="rId14" Type="http://schemas.openxmlformats.org/officeDocument/2006/relationships/oleObject" Target="../embeddings/oleObject7.bin"/><Relationship Id="rId17" Type="http://schemas.openxmlformats.org/officeDocument/2006/relationships/oleObject" Target="../embeddings/oleObject8.bin"/><Relationship Id="rId16" Type="http://schemas.openxmlformats.org/officeDocument/2006/relationships/image" Target="../media/image7.png"/><Relationship Id="rId5" Type="http://schemas.openxmlformats.org/officeDocument/2006/relationships/oleObject" Target="../embeddings/oleObject6.bin"/><Relationship Id="rId19" Type="http://schemas.openxmlformats.org/officeDocument/2006/relationships/image" Target="../media/image8.png"/><Relationship Id="rId6" Type="http://schemas.openxmlformats.org/officeDocument/2006/relationships/oleObject" Target="../embeddings/oleObject6.bin"/><Relationship Id="rId18" Type="http://schemas.openxmlformats.org/officeDocument/2006/relationships/oleObject" Target="../embeddings/oleObject8.bin"/><Relationship Id="rId7" Type="http://schemas.openxmlformats.org/officeDocument/2006/relationships/image" Target="../media/image11.png"/><Relationship Id="rId8"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3.xml"/><Relationship Id="rId11" Type="http://schemas.openxmlformats.org/officeDocument/2006/relationships/image" Target="../media/image3.png"/><Relationship Id="rId22" Type="http://schemas.openxmlformats.org/officeDocument/2006/relationships/vmlDrawing" Target="../drawings/vmlDrawing3.vml"/><Relationship Id="rId10" Type="http://schemas.openxmlformats.org/officeDocument/2006/relationships/image" Target="../media/image5.png"/><Relationship Id="rId21" Type="http://schemas.openxmlformats.org/officeDocument/2006/relationships/theme" Target="../theme/theme3.xml"/><Relationship Id="rId13" Type="http://schemas.openxmlformats.org/officeDocument/2006/relationships/image" Target="../media/image4.png"/><Relationship Id="rId12" Type="http://schemas.openxmlformats.org/officeDocument/2006/relationships/image" Target="../media/image1.png"/><Relationship Id="rId1" Type="http://schemas.openxmlformats.org/officeDocument/2006/relationships/oleObject" Target="../embeddings/oleObject9.bin"/><Relationship Id="rId2" Type="http://schemas.openxmlformats.org/officeDocument/2006/relationships/oleObject" Target="../embeddings/oleObject9.bin"/><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14.jpg"/><Relationship Id="rId15" Type="http://schemas.openxmlformats.org/officeDocument/2006/relationships/oleObject" Target="../embeddings/oleObject11.bin"/><Relationship Id="rId14" Type="http://schemas.openxmlformats.org/officeDocument/2006/relationships/oleObject" Target="../embeddings/oleObject11.bin"/><Relationship Id="rId17" Type="http://schemas.openxmlformats.org/officeDocument/2006/relationships/oleObject" Target="../embeddings/oleObject12.bin"/><Relationship Id="rId16" Type="http://schemas.openxmlformats.org/officeDocument/2006/relationships/image" Target="../media/image7.png"/><Relationship Id="rId5" Type="http://schemas.openxmlformats.org/officeDocument/2006/relationships/oleObject" Target="../embeddings/oleObject10.bin"/><Relationship Id="rId19" Type="http://schemas.openxmlformats.org/officeDocument/2006/relationships/image" Target="../media/image8.png"/><Relationship Id="rId6" Type="http://schemas.openxmlformats.org/officeDocument/2006/relationships/oleObject" Target="../embeddings/oleObject10.bin"/><Relationship Id="rId18" Type="http://schemas.openxmlformats.org/officeDocument/2006/relationships/oleObject" Target="../embeddings/oleObject12.bin"/><Relationship Id="rId7" Type="http://schemas.openxmlformats.org/officeDocument/2006/relationships/image" Target="../media/image11.png"/><Relationship Id="rId8"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C3F71"/>
            </a:gs>
            <a:gs pos="34000">
              <a:srgbClr val="B3BBC9"/>
            </a:gs>
            <a:gs pos="100000">
              <a:srgbClr val="E1E7F4"/>
            </a:gs>
          </a:gsLst>
          <a:lin ang="16200000" scaled="0"/>
        </a:gradFill>
      </p:bgPr>
    </p:bg>
    <p:spTree>
      <p:nvGrpSpPr>
        <p:cNvPr id="9" name="Shape 9"/>
        <p:cNvGrpSpPr/>
        <p:nvPr/>
      </p:nvGrpSpPr>
      <p:grpSpPr>
        <a:xfrm>
          <a:off x="0" y="0"/>
          <a:ext cx="0" cy="0"/>
          <a:chOff x="0" y="0"/>
          <a:chExt cx="0" cy="0"/>
        </a:xfrm>
      </p:grpSpPr>
      <p:sp>
        <p:nvSpPr>
          <p:cNvPr id="10" name="Google Shape;10;p2"/>
          <p:cNvSpPr/>
          <p:nvPr/>
        </p:nvSpPr>
        <p:spPr>
          <a:xfrm>
            <a:off x="0" y="0"/>
            <a:ext cx="43891200" cy="4800600"/>
          </a:xfrm>
          <a:prstGeom prst="rect">
            <a:avLst/>
          </a:prstGeom>
          <a:solidFill>
            <a:srgbClr val="425EA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1" name="Google Shape;11;p2"/>
          <p:cNvSpPr/>
          <p:nvPr/>
        </p:nvSpPr>
        <p:spPr>
          <a:xfrm>
            <a:off x="0" y="4800600"/>
            <a:ext cx="43891200" cy="45719"/>
          </a:xfrm>
          <a:prstGeom prst="rect">
            <a:avLst/>
          </a:prstGeom>
          <a:solidFill>
            <a:srgbClr val="2C3F71"/>
          </a:solidFill>
          <a:ln cap="flat" cmpd="sng" w="152400">
            <a:solidFill>
              <a:srgbClr val="2C3F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8600" u="none" cap="none" strike="noStrike">
              <a:solidFill>
                <a:schemeClr val="dk1"/>
              </a:solidFill>
              <a:latin typeface="Calibri"/>
              <a:ea typeface="Calibri"/>
              <a:cs typeface="Calibri"/>
              <a:sym typeface="Calibri"/>
            </a:endParaRPr>
          </a:p>
        </p:txBody>
      </p:sp>
      <p:sp>
        <p:nvSpPr>
          <p:cNvPr id="12" name="Google Shape;12;p2"/>
          <p:cNvSpPr txBox="1"/>
          <p:nvPr/>
        </p:nvSpPr>
        <p:spPr>
          <a:xfrm>
            <a:off x="1567305" y="32315729"/>
            <a:ext cx="2514600" cy="336819"/>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i="0" lang="en-US" sz="500" u="none" cap="none" strike="noStrike">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50"/>
              </a:spcBef>
              <a:spcAft>
                <a:spcPts val="0"/>
              </a:spcAft>
              <a:buNone/>
            </a:pPr>
            <a:r>
              <a:rPr b="1" i="0" lang="en-US" sz="1100" u="none" cap="none" strike="noStrike">
                <a:solidFill>
                  <a:srgbClr val="BFBFBF"/>
                </a:solidFill>
                <a:latin typeface="Arial"/>
                <a:ea typeface="Arial"/>
                <a:cs typeface="Arial"/>
                <a:sym typeface="Arial"/>
              </a:rPr>
              <a:t>www.PosterPresentations.com</a:t>
            </a:r>
            <a:endParaRPr/>
          </a:p>
        </p:txBody>
      </p:sp>
      <p:sp>
        <p:nvSpPr>
          <p:cNvPr id="13" name="Google Shape;13;p2"/>
          <p:cNvSpPr/>
          <p:nvPr/>
        </p:nvSpPr>
        <p:spPr>
          <a:xfrm>
            <a:off x="477824" y="5475145"/>
            <a:ext cx="10058400" cy="26736675"/>
          </a:xfrm>
          <a:prstGeom prst="roundRect">
            <a:avLst>
              <a:gd fmla="val 4178"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4" name="Google Shape;14;p2"/>
          <p:cNvSpPr/>
          <p:nvPr/>
        </p:nvSpPr>
        <p:spPr>
          <a:xfrm>
            <a:off x="11439521" y="5475145"/>
            <a:ext cx="10058400" cy="26736675"/>
          </a:xfrm>
          <a:prstGeom prst="roundRect">
            <a:avLst>
              <a:gd fmla="val 4494"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5" name="Google Shape;15;p2"/>
          <p:cNvSpPr/>
          <p:nvPr/>
        </p:nvSpPr>
        <p:spPr>
          <a:xfrm>
            <a:off x="22401218" y="5475145"/>
            <a:ext cx="10058400" cy="26736675"/>
          </a:xfrm>
          <a:prstGeom prst="roundRect">
            <a:avLst>
              <a:gd fmla="val 481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sp>
        <p:nvSpPr>
          <p:cNvPr id="16" name="Google Shape;16;p2"/>
          <p:cNvSpPr/>
          <p:nvPr/>
        </p:nvSpPr>
        <p:spPr>
          <a:xfrm>
            <a:off x="33362914" y="5475145"/>
            <a:ext cx="10058400" cy="26736675"/>
          </a:xfrm>
          <a:prstGeom prst="roundRect">
            <a:avLst>
              <a:gd fmla="val 3863"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grpSp>
        <p:nvGrpSpPr>
          <p:cNvPr id="17" name="Google Shape;17;p2"/>
          <p:cNvGrpSpPr/>
          <p:nvPr/>
        </p:nvGrpSpPr>
        <p:grpSpPr>
          <a:xfrm>
            <a:off x="-11225189" y="-1"/>
            <a:ext cx="11018865" cy="32918401"/>
            <a:chOff x="-11225189" y="-1"/>
            <a:chExt cx="11018865" cy="32918401"/>
          </a:xfrm>
        </p:grpSpPr>
        <p:sp>
          <p:nvSpPr>
            <p:cNvPr id="18" name="Google Shape;18;p2"/>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i="0" lang="en-US" sz="3200" u="none" cap="none" strike="noStrike">
                  <a:solidFill>
                    <a:srgbClr val="FF0000"/>
                  </a:solidFill>
                  <a:latin typeface="Trebuchet MS"/>
                  <a:ea typeface="Trebuchet MS"/>
                  <a:cs typeface="Trebuchet MS"/>
                  <a:sym typeface="Trebuchet MS"/>
                </a:rPr>
                <a:t>(—THIS SIDEBAR DOES NOT PRINT—)</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DESIGN GUIDE</a:t>
              </a:r>
              <a:endParaRPr/>
            </a:p>
            <a:p>
              <a:pPr indent="0" lvl="0" marL="0" marR="0" rtl="0" algn="ctr">
                <a:spcBef>
                  <a:spcPts val="0"/>
                </a:spcBef>
                <a:spcAft>
                  <a:spcPts val="0"/>
                </a:spcAft>
                <a:buNone/>
              </a:pPr>
              <a:r>
                <a:t/>
              </a:r>
              <a:endParaRPr b="1"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This PowerPoint 2007 template produces a 36”x48” presentation poster. You can use it to create your research poster and save valuable time placing titles, subtitles, text, and graphics. </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i="0" lang="en-US" sz="2800" u="none" cap="none" strike="noStrike">
                  <a:solidFill>
                    <a:srgbClr val="FFC000"/>
                  </a:solidFill>
                  <a:latin typeface="Trebuchet MS"/>
                  <a:ea typeface="Trebuchet MS"/>
                  <a:cs typeface="Trebuchet MS"/>
                  <a:sym typeface="Trebuchet MS"/>
                </a:rPr>
                <a:t>PosterPresentations.com</a:t>
              </a:r>
              <a:r>
                <a:rPr b="1" i="0" lang="en-US" sz="2800" u="none" cap="none" strike="noStrike">
                  <a:solidFill>
                    <a:schemeClr val="lt1"/>
                  </a:solidFill>
                  <a:latin typeface="Trebuchet MS"/>
                  <a:ea typeface="Trebuchet MS"/>
                  <a:cs typeface="Trebuchet MS"/>
                  <a:sym typeface="Trebuchet MS"/>
                </a:rPr>
                <a:t> </a:t>
              </a:r>
              <a:r>
                <a:rPr b="0" i="0" lang="en-US" sz="2800" u="none" cap="none" strike="noStrike">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When you are ready to print your poster, go online to PosterPresentations.com</a:t>
              </a:r>
              <a:br>
                <a:rPr b="0" i="0" lang="en-US" sz="2800" u="none" cap="none" strike="noStrike">
                  <a:solidFill>
                    <a:schemeClr val="lt1"/>
                  </a:solidFill>
                  <a:latin typeface="Trebuchet MS"/>
                  <a:ea typeface="Trebuchet MS"/>
                  <a:cs typeface="Trebuchet MS"/>
                  <a:sym typeface="Trebuchet MS"/>
                </a:rPr>
              </a:br>
              <a:endParaRPr b="0" i="0" sz="2800" u="none" cap="none" strike="noStrike">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i="0" lang="en-US" sz="2800" u="none" cap="none" strike="noStrike">
                  <a:solidFill>
                    <a:schemeClr val="lt1"/>
                  </a:solidFill>
                  <a:latin typeface="Trebuchet MS"/>
                  <a:ea typeface="Trebuchet MS"/>
                  <a:cs typeface="Trebuchet MS"/>
                  <a:sym typeface="Trebuchet MS"/>
                </a:rPr>
                <a:t>Need assistance? Call us at </a:t>
              </a:r>
              <a:r>
                <a:rPr b="0" i="0" lang="en-US" sz="2800" u="none" cap="none" strike="noStrike">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i="0" sz="3600" u="none" cap="none" strike="noStrike">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i="0" sz="32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i="0" lang="en-US" sz="2400" u="none" cap="none" strike="noStrike">
                  <a:solidFill>
                    <a:schemeClr val="lt1"/>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i="0" lang="en-US" sz="2400" u="none" cap="none" strike="noStrike">
                  <a:solidFill>
                    <a:srgbClr val="BFBFBF"/>
                  </a:solidFill>
                  <a:latin typeface="Trebuchet MS"/>
                  <a:ea typeface="Trebuchet MS"/>
                  <a:cs typeface="Trebuchet MS"/>
                  <a:sym typeface="Trebuchet MS"/>
                </a:rPr>
                <a:t>	</a:t>
              </a:r>
              <a:r>
                <a:rPr b="0" i="0" lang="en-US" sz="2400" u="none" cap="none" strike="noStrike">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i="0" lang="en-US" sz="2800" u="none" cap="none" strike="noStrike">
                  <a:solidFill>
                    <a:schemeClr val="lt1"/>
                  </a:solidFill>
                  <a:latin typeface="Trebuchet MS"/>
                  <a:ea typeface="Trebuchet MS"/>
                  <a:cs typeface="Trebuchet MS"/>
                  <a:sym typeface="Trebuchet MS"/>
                </a:rPr>
              </a:br>
              <a:endParaRPr b="1" i="0" sz="28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Adding Logos / Seals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FFC000"/>
                  </a:solidFill>
                  <a:latin typeface="Trebuchet MS"/>
                  <a:ea typeface="Trebuchet MS"/>
                  <a:cs typeface="Trebuchet MS"/>
                  <a:sym typeface="Trebuchet MS"/>
                </a:rPr>
                <a:t>TIP: </a:t>
              </a:r>
              <a:r>
                <a:rPr b="0" i="0" lang="en-US" sz="2400" u="none" cap="none" strike="noStrike">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i="0" sz="24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i="0" sz="2800" u="none" cap="none" strike="noStrike">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Zoom in and look at your images at 100% magnification. If they look good they will print well. </a:t>
              </a:r>
              <a:endParaRPr b="0" i="0" sz="2800" u="none" cap="none" strike="noStrike">
                <a:solidFill>
                  <a:schemeClr val="lt1"/>
                </a:solidFill>
                <a:latin typeface="Trebuchet MS"/>
                <a:ea typeface="Trebuchet MS"/>
                <a:cs typeface="Trebuchet MS"/>
                <a:sym typeface="Trebuchet MS"/>
              </a:endParaRPr>
            </a:p>
          </p:txBody>
        </p:sp>
        <p:cxnSp>
          <p:nvCxnSpPr>
            <p:cNvPr id="19" name="Google Shape;19;p2"/>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20" name="Google Shape;20;p2"/>
            <p:cNvPicPr preferRelativeResize="0"/>
            <p:nvPr/>
          </p:nvPicPr>
          <p:blipFill rotWithShape="1">
            <a:blip r:embed="rId1">
              <a:alphaModFix/>
            </a:blip>
            <a:srcRect b="0" l="0" r="0" t="0"/>
            <a:stretch/>
          </p:blipFill>
          <p:spPr>
            <a:xfrm>
              <a:off x="-10740740" y="10261718"/>
              <a:ext cx="1597666" cy="1201935"/>
            </a:xfrm>
            <a:prstGeom prst="rect">
              <a:avLst/>
            </a:prstGeom>
            <a:noFill/>
            <a:ln>
              <a:noFill/>
            </a:ln>
          </p:spPr>
        </p:pic>
        <p:pic>
          <p:nvPicPr>
            <p:cNvPr id="21" name="Google Shape;21;p2"/>
            <p:cNvPicPr preferRelativeResize="0"/>
            <p:nvPr/>
          </p:nvPicPr>
          <p:blipFill rotWithShape="1">
            <a:blip r:embed="rId2">
              <a:alphaModFix/>
            </a:blip>
            <a:srcRect b="0" l="0" r="0" t="0"/>
            <a:stretch/>
          </p:blipFill>
          <p:spPr>
            <a:xfrm>
              <a:off x="-10732765" y="15696927"/>
              <a:ext cx="9986808" cy="1053596"/>
            </a:xfrm>
            <a:prstGeom prst="rect">
              <a:avLst/>
            </a:prstGeom>
            <a:noFill/>
            <a:ln>
              <a:noFill/>
            </a:ln>
          </p:spPr>
        </p:pic>
        <p:grpSp>
          <p:nvGrpSpPr>
            <p:cNvPr id="22" name="Google Shape;22;p2"/>
            <p:cNvGrpSpPr/>
            <p:nvPr/>
          </p:nvGrpSpPr>
          <p:grpSpPr>
            <a:xfrm>
              <a:off x="-9744993" y="23540957"/>
              <a:ext cx="7531182" cy="2120439"/>
              <a:chOff x="-4470427" y="11016658"/>
              <a:chExt cx="3470785" cy="974220"/>
            </a:xfrm>
          </p:grpSpPr>
          <p:grpSp>
            <p:nvGrpSpPr>
              <p:cNvPr id="23" name="Google Shape;23;p2"/>
              <p:cNvGrpSpPr/>
              <p:nvPr/>
            </p:nvGrpSpPr>
            <p:grpSpPr>
              <a:xfrm>
                <a:off x="-2783495" y="11060886"/>
                <a:ext cx="624431" cy="893535"/>
                <a:chOff x="-3958697" y="11117435"/>
                <a:chExt cx="779338" cy="1280430"/>
              </a:xfrm>
            </p:grpSpPr>
            <p:pic>
              <p:nvPicPr>
                <p:cNvPr id="24" name="Google Shape;24;p2"/>
                <p:cNvPicPr preferRelativeResize="0"/>
                <p:nvPr/>
              </p:nvPicPr>
              <p:blipFill rotWithShape="1">
                <a:blip r:embed="rId3">
                  <a:alphaModFix/>
                </a:blip>
                <a:srcRect b="0" l="0" r="0" t="0"/>
                <a:stretch/>
              </p:blipFill>
              <p:spPr>
                <a:xfrm>
                  <a:off x="-3948160" y="11117435"/>
                  <a:ext cx="768801" cy="1090857"/>
                </a:xfrm>
                <a:prstGeom prst="rect">
                  <a:avLst/>
                </a:prstGeom>
                <a:noFill/>
                <a:ln>
                  <a:noFill/>
                </a:ln>
              </p:spPr>
            </p:pic>
            <p:sp>
              <p:nvSpPr>
                <p:cNvPr id="25" name="Google Shape;25;p2"/>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i="0" lang="en-US" sz="1600" u="none" cap="none" strike="noStrike">
                      <a:solidFill>
                        <a:schemeClr val="dk1"/>
                      </a:solidFill>
                      <a:latin typeface="Calibri"/>
                      <a:ea typeface="Calibri"/>
                      <a:cs typeface="Calibri"/>
                      <a:sym typeface="Calibri"/>
                    </a:rPr>
                    <a:t>ORIGINAL</a:t>
                  </a:r>
                  <a:endParaRPr/>
                </a:p>
              </p:txBody>
            </p:sp>
          </p:grpSp>
          <p:grpSp>
            <p:nvGrpSpPr>
              <p:cNvPr id="26" name="Google Shape;26;p2"/>
              <p:cNvGrpSpPr/>
              <p:nvPr/>
            </p:nvGrpSpPr>
            <p:grpSpPr>
              <a:xfrm>
                <a:off x="-2033159" y="11060889"/>
                <a:ext cx="1033517" cy="893529"/>
                <a:chOff x="-2921738" y="11200127"/>
                <a:chExt cx="1420279" cy="1227904"/>
              </a:xfrm>
            </p:grpSpPr>
            <p:pic>
              <p:nvPicPr>
                <p:cNvPr id="27" name="Google Shape;27;p2"/>
                <p:cNvPicPr preferRelativeResize="0"/>
                <p:nvPr/>
              </p:nvPicPr>
              <p:blipFill rotWithShape="1">
                <a:blip r:embed="rId3">
                  <a:alphaModFix/>
                </a:blip>
                <a:srcRect b="0" l="0" r="0" t="0"/>
                <a:stretch/>
              </p:blipFill>
              <p:spPr>
                <a:xfrm>
                  <a:off x="-2921738" y="11200127"/>
                  <a:ext cx="1420279" cy="1029694"/>
                </a:xfrm>
                <a:prstGeom prst="rect">
                  <a:avLst/>
                </a:prstGeom>
                <a:noFill/>
                <a:ln>
                  <a:noFill/>
                </a:ln>
              </p:spPr>
            </p:pic>
            <p:sp>
              <p:nvSpPr>
                <p:cNvPr id="28" name="Google Shape;28;p2"/>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spAutoFit/>
                </a:bodyPr>
                <a:lstStyle/>
                <a:p>
                  <a:pPr indent="0" lvl="0" marL="0" marR="0" rtl="0" algn="ctr">
                    <a:spcBef>
                      <a:spcPts val="0"/>
                    </a:spcBef>
                    <a:spcAft>
                      <a:spcPts val="0"/>
                    </a:spcAft>
                    <a:buNone/>
                  </a:pPr>
                  <a:r>
                    <a:rPr b="1" i="0" lang="en-US" sz="1400" u="none" cap="none" strike="noStrike">
                      <a:solidFill>
                        <a:schemeClr val="lt1"/>
                      </a:solidFill>
                      <a:latin typeface="Calibri"/>
                      <a:ea typeface="Calibri"/>
                      <a:cs typeface="Calibri"/>
                      <a:sym typeface="Calibri"/>
                    </a:rPr>
                    <a:t>DISTORTED</a:t>
                  </a:r>
                  <a:endParaRPr b="1" i="0" sz="700" u="none" cap="none" strike="noStrike">
                    <a:solidFill>
                      <a:schemeClr val="lt1"/>
                    </a:solidFill>
                    <a:latin typeface="Calibri"/>
                    <a:ea typeface="Calibri"/>
                    <a:cs typeface="Calibri"/>
                    <a:sym typeface="Calibri"/>
                  </a:endParaRPr>
                </a:p>
              </p:txBody>
            </p:sp>
          </p:grpSp>
          <p:pic>
            <p:nvPicPr>
              <p:cNvPr id="29" name="Google Shape;29;p2"/>
              <p:cNvPicPr preferRelativeResize="0"/>
              <p:nvPr/>
            </p:nvPicPr>
            <p:blipFill rotWithShape="1">
              <a:blip r:embed="rId4">
                <a:alphaModFix/>
              </a:blip>
              <a:srcRect b="0" l="0" r="0" t="0"/>
              <a:stretch/>
            </p:blipFill>
            <p:spPr>
              <a:xfrm>
                <a:off x="-4470427" y="11016658"/>
                <a:ext cx="1098742" cy="847761"/>
              </a:xfrm>
              <a:prstGeom prst="rect">
                <a:avLst/>
              </a:prstGeom>
              <a:noFill/>
              <a:ln>
                <a:noFill/>
              </a:ln>
            </p:spPr>
          </p:pic>
          <p:sp>
            <p:nvSpPr>
              <p:cNvPr id="30" name="Google Shape;30;p2"/>
              <p:cNvSpPr txBox="1"/>
              <p:nvPr/>
            </p:nvSpPr>
            <p:spPr>
              <a:xfrm>
                <a:off x="-4440600" y="11665645"/>
                <a:ext cx="1035685" cy="325233"/>
              </a:xfrm>
              <a:prstGeom prst="rect">
                <a:avLst/>
              </a:prstGeom>
              <a:noFill/>
              <a:ln>
                <a:noFill/>
              </a:ln>
            </p:spPr>
            <p:txBody>
              <a:bodyPr anchorCtr="0" anchor="t" bIns="0" lIns="457200" spcFirstLastPara="1" rIns="457200" wrap="square" tIns="457200">
                <a:sp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Corner handles</a:t>
                </a:r>
                <a:endParaRPr b="0" i="0" sz="1600" u="none" cap="none" strike="noStrike">
                  <a:solidFill>
                    <a:schemeClr val="lt1"/>
                  </a:solidFill>
                  <a:latin typeface="Calibri"/>
                  <a:ea typeface="Calibri"/>
                  <a:cs typeface="Calibri"/>
                  <a:sym typeface="Calibri"/>
                </a:endParaRPr>
              </a:p>
            </p:txBody>
          </p:sp>
        </p:grpSp>
        <p:grpSp>
          <p:nvGrpSpPr>
            <p:cNvPr id="31" name="Google Shape;31;p2"/>
            <p:cNvGrpSpPr/>
            <p:nvPr/>
          </p:nvGrpSpPr>
          <p:grpSpPr>
            <a:xfrm>
              <a:off x="-10398794" y="27751411"/>
              <a:ext cx="9323012" cy="2453251"/>
              <a:chOff x="-4754996" y="12734137"/>
              <a:chExt cx="4296559" cy="1127128"/>
            </a:xfrm>
          </p:grpSpPr>
          <p:graphicFrame>
            <p:nvGraphicFramePr>
              <p:cNvPr id="32" name="Google Shape;32;p2"/>
              <p:cNvGraphicFramePr/>
              <p:nvPr/>
            </p:nvGraphicFramePr>
            <p:xfrm>
              <a:off x="-4533347" y="12734142"/>
              <a:ext cx="1828800" cy="1117600"/>
            </p:xfrm>
            <a:graphic>
              <a:graphicData uri="http://schemas.openxmlformats.org/presentationml/2006/ole">
                <mc:AlternateContent>
                  <mc:Choice Requires="v">
                    <p:oleObj r:id="rId5" imgH="1117600" imgW="1828800" progId="Photoshop.Image.13" spid="_x0000_s1">
                      <p:embed/>
                    </p:oleObj>
                  </mc:Choice>
                  <mc:Fallback>
                    <p:oleObj r:id="rId6" imgH="1117600" imgW="1828800" progId="Photoshop.Image.13">
                      <p:embed/>
                      <p:pic>
                        <p:nvPicPr>
                          <p:cNvPr id="32" name="Google Shape;32;p2"/>
                          <p:cNvPicPr preferRelativeResize="0"/>
                          <p:nvPr/>
                        </p:nvPicPr>
                        <p:blipFill rotWithShape="1">
                          <a:blip r:embed="rId7">
                            <a:alphaModFix/>
                          </a:blip>
                          <a:srcRect b="0" l="0" r="0" t="0"/>
                          <a:stretch/>
                        </p:blipFill>
                        <p:spPr>
                          <a:xfrm>
                            <a:off x="-4533347" y="12734142"/>
                            <a:ext cx="1828800" cy="1117600"/>
                          </a:xfrm>
                          <a:prstGeom prst="rect">
                            <a:avLst/>
                          </a:prstGeom>
                          <a:noFill/>
                          <a:ln>
                            <a:noFill/>
                          </a:ln>
                        </p:spPr>
                      </p:pic>
                    </p:oleObj>
                  </mc:Fallback>
                </mc:AlternateContent>
              </a:graphicData>
            </a:graphic>
          </p:graphicFrame>
          <p:graphicFrame>
            <p:nvGraphicFramePr>
              <p:cNvPr id="33" name="Google Shape;33;p2"/>
              <p:cNvGraphicFramePr/>
              <p:nvPr/>
            </p:nvGraphicFramePr>
            <p:xfrm>
              <a:off x="-2456641" y="12737835"/>
              <a:ext cx="1828800" cy="1117600"/>
            </p:xfrm>
            <a:graphic>
              <a:graphicData uri="http://schemas.openxmlformats.org/presentationml/2006/ole">
                <mc:AlternateContent>
                  <mc:Choice Requires="v">
                    <p:oleObj r:id="rId8" imgH="1117600" imgW="1828800" progId="Photoshop.Image.13" spid="_x0000_s2">
                      <p:embed/>
                    </p:oleObj>
                  </mc:Choice>
                  <mc:Fallback>
                    <p:oleObj r:id="rId9" imgH="1117600" imgW="1828800" progId="Photoshop.Image.13">
                      <p:embed/>
                      <p:pic>
                        <p:nvPicPr>
                          <p:cNvPr id="33" name="Google Shape;33;p2"/>
                          <p:cNvPicPr preferRelativeResize="0"/>
                          <p:nvPr/>
                        </p:nvPicPr>
                        <p:blipFill rotWithShape="1">
                          <a:blip r:embed="rId10">
                            <a:alphaModFix/>
                          </a:blip>
                          <a:srcRect b="0" l="0" r="0" t="0"/>
                          <a:stretch/>
                        </p:blipFill>
                        <p:spPr>
                          <a:xfrm>
                            <a:off x="-2456641" y="12737835"/>
                            <a:ext cx="1828800" cy="1117600"/>
                          </a:xfrm>
                          <a:prstGeom prst="rect">
                            <a:avLst/>
                          </a:prstGeom>
                          <a:noFill/>
                          <a:ln>
                            <a:noFill/>
                          </a:ln>
                        </p:spPr>
                      </p:pic>
                    </p:oleObj>
                  </mc:Fallback>
                </mc:AlternateContent>
              </a:graphicData>
            </a:graphic>
          </p:graphicFrame>
          <p:sp>
            <p:nvSpPr>
              <p:cNvPr id="34" name="Google Shape;34;p2"/>
              <p:cNvSpPr txBox="1"/>
              <p:nvPr/>
            </p:nvSpPr>
            <p:spPr>
              <a:xfrm rot="-5400000">
                <a:off x="-5235785" y="13214925"/>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b="0" i="0" lang="en-US" sz="1600" u="none" cap="none" strike="noStrike">
                    <a:solidFill>
                      <a:srgbClr val="92D050"/>
                    </a:solidFill>
                    <a:latin typeface="Calibri"/>
                    <a:ea typeface="Calibri"/>
                    <a:cs typeface="Calibri"/>
                    <a:sym typeface="Calibri"/>
                  </a:rPr>
                  <a:t>Good </a:t>
                </a:r>
                <a:r>
                  <a:rPr b="0" i="0" lang="en-US" sz="1600" u="none" cap="none" strike="noStrike">
                    <a:solidFill>
                      <a:schemeClr val="lt1"/>
                    </a:solidFill>
                    <a:latin typeface="Calibri"/>
                    <a:ea typeface="Calibri"/>
                    <a:cs typeface="Calibri"/>
                    <a:sym typeface="Calibri"/>
                  </a:rPr>
                  <a:t>printing quality</a:t>
                </a:r>
                <a:endParaRPr b="0" i="0" sz="1600" u="none" cap="none" strike="noStrike">
                  <a:solidFill>
                    <a:schemeClr val="lt1"/>
                  </a:solidFill>
                  <a:latin typeface="Calibri"/>
                  <a:ea typeface="Calibri"/>
                  <a:cs typeface="Calibri"/>
                  <a:sym typeface="Calibri"/>
                </a:endParaRPr>
              </a:p>
            </p:txBody>
          </p:sp>
          <p:sp>
            <p:nvSpPr>
              <p:cNvPr id="35" name="Google Shape;35;p2"/>
              <p:cNvSpPr txBox="1"/>
              <p:nvPr/>
            </p:nvSpPr>
            <p:spPr>
              <a:xfrm rot="-5400000">
                <a:off x="-1095250" y="13224452"/>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b="0" i="0" lang="en-US" sz="1600" u="none" cap="none" strike="noStrike">
                    <a:solidFill>
                      <a:srgbClr val="FF0000"/>
                    </a:solidFill>
                    <a:latin typeface="Calibri"/>
                    <a:ea typeface="Calibri"/>
                    <a:cs typeface="Calibri"/>
                    <a:sym typeface="Calibri"/>
                  </a:rPr>
                  <a:t>Bad </a:t>
                </a:r>
                <a:r>
                  <a:rPr b="0" i="0" lang="en-US" sz="1600" u="none" cap="none" strike="noStrike">
                    <a:solidFill>
                      <a:schemeClr val="lt1"/>
                    </a:solidFill>
                    <a:latin typeface="Calibri"/>
                    <a:ea typeface="Calibri"/>
                    <a:cs typeface="Calibri"/>
                    <a:sym typeface="Calibri"/>
                  </a:rPr>
                  <a:t>printing quality</a:t>
                </a:r>
                <a:endParaRPr/>
              </a:p>
            </p:txBody>
          </p:sp>
        </p:grpSp>
      </p:grpSp>
      <p:grpSp>
        <p:nvGrpSpPr>
          <p:cNvPr id="36" name="Google Shape;36;p2"/>
          <p:cNvGrpSpPr/>
          <p:nvPr/>
        </p:nvGrpSpPr>
        <p:grpSpPr>
          <a:xfrm>
            <a:off x="44157839" y="-55065"/>
            <a:ext cx="11062139" cy="32973465"/>
            <a:chOff x="44157839" y="-55065"/>
            <a:chExt cx="11062139" cy="32973465"/>
          </a:xfrm>
        </p:grpSpPr>
        <p:sp>
          <p:nvSpPr>
            <p:cNvPr id="37" name="Google Shape;37;p2"/>
            <p:cNvSpPr/>
            <p:nvPr/>
          </p:nvSpPr>
          <p:spPr>
            <a:xfrm>
              <a:off x="44157839" y="-55065"/>
              <a:ext cx="11062139" cy="32973465"/>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i="0" lang="en-US" sz="4000" u="none" cap="none" strike="noStrike">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i="0" sz="3600" u="none" cap="none" strike="noStrike">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i="0" sz="2400" u="none" cap="none" strike="noStrike">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graphicFrame>
          <p:nvGraphicFramePr>
            <p:cNvPr id="38" name="Google Shape;38;p2"/>
            <p:cNvGraphicFramePr/>
            <p:nvPr/>
          </p:nvGraphicFramePr>
          <p:xfrm>
            <a:off x="46915679" y="3349444"/>
            <a:ext cx="5586150" cy="2063772"/>
          </p:xfrm>
          <a:graphic>
            <a:graphicData uri="http://schemas.openxmlformats.org/presentationml/2006/ole">
              <mc:AlternateContent>
                <mc:Choice Requires="v">
                  <p:oleObj r:id="rId11" imgH="2063772" imgW="5586150" progId="Photoshop.Image.13" spid="_x0000_s3">
                    <p:embed/>
                  </p:oleObj>
                </mc:Choice>
                <mc:Fallback>
                  <p:oleObj r:id="rId12" imgH="2063772" imgW="5586150" progId="Photoshop.Image.13">
                    <p:embed/>
                    <p:pic>
                      <p:nvPicPr>
                        <p:cNvPr id="38" name="Google Shape;38;p2"/>
                        <p:cNvPicPr preferRelativeResize="0"/>
                        <p:nvPr/>
                      </p:nvPicPr>
                      <p:blipFill rotWithShape="1">
                        <a:blip r:embed="rId13">
                          <a:alphaModFix/>
                        </a:blip>
                        <a:srcRect b="0" l="0" r="0" t="0"/>
                        <a:stretch/>
                      </p:blipFill>
                      <p:spPr>
                        <a:xfrm>
                          <a:off x="46915679" y="3349444"/>
                          <a:ext cx="5586150" cy="2063772"/>
                        </a:xfrm>
                        <a:prstGeom prst="rect">
                          <a:avLst/>
                        </a:prstGeom>
                        <a:noFill/>
                        <a:ln>
                          <a:noFill/>
                        </a:ln>
                      </p:spPr>
                    </p:pic>
                  </p:oleObj>
                </mc:Fallback>
              </mc:AlternateContent>
            </a:graphicData>
          </a:graphic>
        </p:graphicFrame>
        <p:pic>
          <p:nvPicPr>
            <p:cNvPr id="39" name="Google Shape;39;p2"/>
            <p:cNvPicPr preferRelativeResize="0"/>
            <p:nvPr/>
          </p:nvPicPr>
          <p:blipFill rotWithShape="1">
            <a:blip r:embed="rId14">
              <a:alphaModFix/>
            </a:blip>
            <a:srcRect b="0" l="0" r="0" t="0"/>
            <a:stretch/>
          </p:blipFill>
          <p:spPr>
            <a:xfrm>
              <a:off x="44621819" y="7740040"/>
              <a:ext cx="2969584" cy="1370577"/>
            </a:xfrm>
            <a:prstGeom prst="rect">
              <a:avLst/>
            </a:prstGeom>
            <a:noFill/>
            <a:ln>
              <a:noFill/>
            </a:ln>
          </p:spPr>
        </p:pic>
        <p:graphicFrame>
          <p:nvGraphicFramePr>
            <p:cNvPr id="40" name="Google Shape;40;p2"/>
            <p:cNvGraphicFramePr/>
            <p:nvPr/>
          </p:nvGraphicFramePr>
          <p:xfrm>
            <a:off x="44629619" y="12347263"/>
            <a:ext cx="1482266" cy="992162"/>
          </p:xfrm>
          <a:graphic>
            <a:graphicData uri="http://schemas.openxmlformats.org/presentationml/2006/ole">
              <mc:AlternateContent>
                <mc:Choice Requires="v">
                  <p:oleObj r:id="rId15" imgH="992162" imgW="1482266" progId="Photoshop.Image.13" spid="_x0000_s4">
                    <p:embed/>
                  </p:oleObj>
                </mc:Choice>
                <mc:Fallback>
                  <p:oleObj r:id="rId16" imgH="992162" imgW="1482266" progId="Photoshop.Image.13">
                    <p:embed/>
                    <p:pic>
                      <p:nvPicPr>
                        <p:cNvPr id="40" name="Google Shape;40;p2"/>
                        <p:cNvPicPr preferRelativeResize="0"/>
                        <p:nvPr/>
                      </p:nvPicPr>
                      <p:blipFill rotWithShape="1">
                        <a:blip r:embed="rId17">
                          <a:alphaModFix/>
                        </a:blip>
                        <a:srcRect b="0" l="0" r="0" t="0"/>
                        <a:stretch/>
                      </p:blipFill>
                      <p:spPr>
                        <a:xfrm>
                          <a:off x="44629619" y="12347263"/>
                          <a:ext cx="1482266" cy="992162"/>
                        </a:xfrm>
                        <a:prstGeom prst="rect">
                          <a:avLst/>
                        </a:prstGeom>
                        <a:noFill/>
                        <a:ln>
                          <a:noFill/>
                        </a:ln>
                      </p:spPr>
                    </p:pic>
                  </p:oleObj>
                </mc:Fallback>
              </mc:AlternateContent>
            </a:graphicData>
          </a:graphic>
        </p:graphicFrame>
        <p:grpSp>
          <p:nvGrpSpPr>
            <p:cNvPr id="41" name="Google Shape;41;p2"/>
            <p:cNvGrpSpPr/>
            <p:nvPr/>
          </p:nvGrpSpPr>
          <p:grpSpPr>
            <a:xfrm>
              <a:off x="44487207" y="29414560"/>
              <a:ext cx="10354213" cy="1265612"/>
              <a:chOff x="44200453" y="28362386"/>
              <a:chExt cx="9771399" cy="1090622"/>
            </a:xfrm>
          </p:grpSpPr>
          <p:sp>
            <p:nvSpPr>
              <p:cNvPr id="42" name="Google Shape;42;p2"/>
              <p:cNvSpPr/>
              <p:nvPr/>
            </p:nvSpPr>
            <p:spPr>
              <a:xfrm>
                <a:off x="44200453" y="28362386"/>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00" u="none" cap="none" strike="noStrike">
                  <a:solidFill>
                    <a:schemeClr val="lt1"/>
                  </a:solidFill>
                  <a:latin typeface="Calibri"/>
                  <a:ea typeface="Calibri"/>
                  <a:cs typeface="Calibri"/>
                  <a:sym typeface="Calibri"/>
                </a:endParaRPr>
              </a:p>
            </p:txBody>
          </p:sp>
          <p:pic>
            <p:nvPicPr>
              <p:cNvPr descr="http://t2.gstatic.com/images?q=tbn:ANd9GcR4APHC6TT9w54M2zn_pvCiBxUNcspYPoVxirLRphBoJabfSvu7zw" id="43" name="Google Shape;43;p2">
                <a:hlinkClick r:id="rId18"/>
              </p:cNvPr>
              <p:cNvPicPr preferRelativeResize="0"/>
              <p:nvPr/>
            </p:nvPicPr>
            <p:blipFill rotWithShape="1">
              <a:blip r:embed="rId19">
                <a:alphaModFix/>
              </a:blip>
              <a:srcRect b="0" l="0" r="0" t="0"/>
              <a:stretch/>
            </p:blipFill>
            <p:spPr>
              <a:xfrm>
                <a:off x="44326393" y="28460718"/>
                <a:ext cx="914401" cy="914399"/>
              </a:xfrm>
              <a:prstGeom prst="rect">
                <a:avLst/>
              </a:prstGeom>
              <a:noFill/>
              <a:ln>
                <a:noFill/>
              </a:ln>
            </p:spPr>
          </p:pic>
          <p:sp>
            <p:nvSpPr>
              <p:cNvPr id="44" name="Google Shape;44;p2"/>
              <p:cNvSpPr txBox="1"/>
              <p:nvPr/>
            </p:nvSpPr>
            <p:spPr>
              <a:xfrm>
                <a:off x="45300663" y="28552305"/>
                <a:ext cx="8671189" cy="716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2"/>
                    </a:solidFill>
                    <a:latin typeface="Trebuchet MS"/>
                    <a:ea typeface="Trebuchet MS"/>
                    <a:cs typeface="Trebuchet MS"/>
                    <a:sym typeface="Trebuchet MS"/>
                  </a:rPr>
                  <a:t>Student discounts are available on our Facebook page.</a:t>
                </a:r>
                <a:br>
                  <a:rPr b="0" i="0" lang="en-US" sz="2400" u="none" cap="none" strike="noStrike">
                    <a:solidFill>
                      <a:schemeClr val="dk2"/>
                    </a:solidFill>
                    <a:latin typeface="Trebuchet MS"/>
                    <a:ea typeface="Trebuchet MS"/>
                    <a:cs typeface="Trebuchet MS"/>
                    <a:sym typeface="Trebuchet MS"/>
                  </a:rPr>
                </a:br>
                <a:r>
                  <a:rPr b="0" i="0" lang="en-US" sz="2400" u="none" cap="none" strike="noStrike">
                    <a:solidFill>
                      <a:schemeClr val="dk2"/>
                    </a:solidFill>
                    <a:latin typeface="Trebuchet MS"/>
                    <a:ea typeface="Trebuchet MS"/>
                    <a:cs typeface="Trebuchet MS"/>
                    <a:sym typeface="Trebuchet MS"/>
                  </a:rPr>
                  <a:t>Go to </a:t>
                </a:r>
                <a:r>
                  <a:rPr b="0" i="0" lang="en-US" sz="2400" u="sng" cap="none" strike="noStrike">
                    <a:solidFill>
                      <a:schemeClr val="dk2"/>
                    </a:solidFill>
                    <a:latin typeface="Trebuchet MS"/>
                    <a:ea typeface="Trebuchet MS"/>
                    <a:cs typeface="Trebuchet MS"/>
                    <a:sym typeface="Trebuchet MS"/>
                  </a:rPr>
                  <a:t>PosterPresentations.com</a:t>
                </a:r>
                <a:r>
                  <a:rPr b="0" i="0" lang="en-US" sz="2400" u="none" cap="none" strike="noStrike">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45" name="Google Shape;45;p2"/>
            <p:cNvSpPr txBox="1"/>
            <p:nvPr/>
          </p:nvSpPr>
          <p:spPr>
            <a:xfrm>
              <a:off x="44262808" y="31169782"/>
              <a:ext cx="6870215" cy="1399638"/>
            </a:xfrm>
            <a:prstGeom prst="rect">
              <a:avLst/>
            </a:prstGeom>
            <a:noFill/>
            <a:ln>
              <a:noFill/>
            </a:ln>
          </p:spPr>
          <p:txBody>
            <a:bodyPr anchorCtr="0" anchor="t" bIns="32650" lIns="65300" spcFirstLastPara="1" rIns="65300" wrap="square" tIns="32650">
              <a:sp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C3F71"/>
            </a:gs>
            <a:gs pos="34000">
              <a:srgbClr val="B3BBC9"/>
            </a:gs>
            <a:gs pos="100000">
              <a:srgbClr val="E1E7F4"/>
            </a:gs>
          </a:gsLst>
          <a:lin ang="16200000" scaled="0"/>
        </a:gradFill>
      </p:bgPr>
    </p:bg>
    <p:spTree>
      <p:nvGrpSpPr>
        <p:cNvPr id="64" name="Shape 64"/>
        <p:cNvGrpSpPr/>
        <p:nvPr/>
      </p:nvGrpSpPr>
      <p:grpSpPr>
        <a:xfrm>
          <a:off x="0" y="0"/>
          <a:ext cx="0" cy="0"/>
          <a:chOff x="0" y="0"/>
          <a:chExt cx="0" cy="0"/>
        </a:xfrm>
      </p:grpSpPr>
      <p:sp>
        <p:nvSpPr>
          <p:cNvPr id="65" name="Google Shape;65;p4"/>
          <p:cNvSpPr/>
          <p:nvPr/>
        </p:nvSpPr>
        <p:spPr>
          <a:xfrm>
            <a:off x="0" y="0"/>
            <a:ext cx="43891200" cy="4800600"/>
          </a:xfrm>
          <a:prstGeom prst="rect">
            <a:avLst/>
          </a:prstGeom>
          <a:solidFill>
            <a:srgbClr val="425EA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alibri"/>
              <a:ea typeface="Calibri"/>
              <a:cs typeface="Calibri"/>
              <a:sym typeface="Calibri"/>
            </a:endParaRPr>
          </a:p>
        </p:txBody>
      </p:sp>
      <p:sp>
        <p:nvSpPr>
          <p:cNvPr id="66" name="Google Shape;66;p4"/>
          <p:cNvSpPr/>
          <p:nvPr/>
        </p:nvSpPr>
        <p:spPr>
          <a:xfrm>
            <a:off x="0" y="4805363"/>
            <a:ext cx="43891200" cy="152400"/>
          </a:xfrm>
          <a:prstGeom prst="rect">
            <a:avLst/>
          </a:prstGeom>
          <a:solidFill>
            <a:srgbClr val="2C3F7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alibri"/>
              <a:ea typeface="Calibri"/>
              <a:cs typeface="Calibri"/>
              <a:sym typeface="Calibri"/>
            </a:endParaRPr>
          </a:p>
        </p:txBody>
      </p:sp>
      <p:cxnSp>
        <p:nvCxnSpPr>
          <p:cNvPr id="67" name="Google Shape;67;p4"/>
          <p:cNvCxnSpPr/>
          <p:nvPr/>
        </p:nvCxnSpPr>
        <p:spPr>
          <a:xfrm flipH="1" rot="10800000">
            <a:off x="-13946601" y="11526118"/>
            <a:ext cx="13577436" cy="818"/>
          </a:xfrm>
          <a:prstGeom prst="straightConnector1">
            <a:avLst/>
          </a:prstGeom>
          <a:noFill/>
          <a:ln cap="flat" cmpd="sng" w="9525">
            <a:solidFill>
              <a:srgbClr val="F2F2F2"/>
            </a:solidFill>
            <a:prstDash val="solid"/>
            <a:round/>
            <a:headEnd len="sm" w="sm" type="none"/>
            <a:tailEnd len="sm" w="sm" type="none"/>
          </a:ln>
        </p:spPr>
      </p:cxnSp>
      <p:sp>
        <p:nvSpPr>
          <p:cNvPr id="68" name="Google Shape;68;p4"/>
          <p:cNvSpPr/>
          <p:nvPr/>
        </p:nvSpPr>
        <p:spPr>
          <a:xfrm>
            <a:off x="922338" y="5392017"/>
            <a:ext cx="13577436" cy="26736675"/>
          </a:xfrm>
          <a:prstGeom prst="roundRect">
            <a:avLst>
              <a:gd fmla="val 329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69" name="Google Shape;69;p4"/>
          <p:cNvSpPr/>
          <p:nvPr/>
        </p:nvSpPr>
        <p:spPr>
          <a:xfrm>
            <a:off x="15154504" y="5392017"/>
            <a:ext cx="13577436" cy="26736675"/>
          </a:xfrm>
          <a:prstGeom prst="roundRect">
            <a:avLst>
              <a:gd fmla="val 3524"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70" name="Google Shape;70;p4"/>
          <p:cNvSpPr/>
          <p:nvPr/>
        </p:nvSpPr>
        <p:spPr>
          <a:xfrm>
            <a:off x="29386670" y="5392017"/>
            <a:ext cx="13577436" cy="26736675"/>
          </a:xfrm>
          <a:prstGeom prst="roundRect">
            <a:avLst>
              <a:gd fmla="val 3290"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grpSp>
        <p:nvGrpSpPr>
          <p:cNvPr id="71" name="Google Shape;71;p4"/>
          <p:cNvGrpSpPr/>
          <p:nvPr/>
        </p:nvGrpSpPr>
        <p:grpSpPr>
          <a:xfrm>
            <a:off x="44157839" y="-55065"/>
            <a:ext cx="11062139" cy="32973465"/>
            <a:chOff x="44157839" y="-55065"/>
            <a:chExt cx="11062139" cy="32973465"/>
          </a:xfrm>
        </p:grpSpPr>
        <p:sp>
          <p:nvSpPr>
            <p:cNvPr id="72" name="Google Shape;72;p4"/>
            <p:cNvSpPr/>
            <p:nvPr/>
          </p:nvSpPr>
          <p:spPr>
            <a:xfrm>
              <a:off x="44157839" y="-55065"/>
              <a:ext cx="11062139" cy="32973465"/>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sz="2400">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graphicFrame>
          <p:nvGraphicFramePr>
            <p:cNvPr id="73" name="Google Shape;73;p4"/>
            <p:cNvGraphicFramePr/>
            <p:nvPr/>
          </p:nvGraphicFramePr>
          <p:xfrm>
            <a:off x="46915679" y="3349444"/>
            <a:ext cx="5586150" cy="2063772"/>
          </p:xfrm>
          <a:graphic>
            <a:graphicData uri="http://schemas.openxmlformats.org/presentationml/2006/ole">
              <mc:AlternateContent>
                <mc:Choice Requires="v">
                  <p:oleObj r:id="rId1" imgH="2063772" imgW="5586150" progId="Photoshop.Image.13" spid="_x0000_s1">
                    <p:embed/>
                  </p:oleObj>
                </mc:Choice>
                <mc:Fallback>
                  <p:oleObj r:id="rId2" imgH="2063772" imgW="5586150" progId="Photoshop.Image.13">
                    <p:embed/>
                    <p:pic>
                      <p:nvPicPr>
                        <p:cNvPr id="73" name="Google Shape;73;p4"/>
                        <p:cNvPicPr preferRelativeResize="0"/>
                        <p:nvPr/>
                      </p:nvPicPr>
                      <p:blipFill rotWithShape="1">
                        <a:blip r:embed="rId3">
                          <a:alphaModFix/>
                        </a:blip>
                        <a:srcRect b="0" l="0" r="0" t="0"/>
                        <a:stretch/>
                      </p:blipFill>
                      <p:spPr>
                        <a:xfrm>
                          <a:off x="46915679" y="3349444"/>
                          <a:ext cx="5586150" cy="2063772"/>
                        </a:xfrm>
                        <a:prstGeom prst="rect">
                          <a:avLst/>
                        </a:prstGeom>
                        <a:noFill/>
                        <a:ln>
                          <a:noFill/>
                        </a:ln>
                      </p:spPr>
                    </p:pic>
                  </p:oleObj>
                </mc:Fallback>
              </mc:AlternateContent>
            </a:graphicData>
          </a:graphic>
        </p:graphicFrame>
        <p:pic>
          <p:nvPicPr>
            <p:cNvPr id="74" name="Google Shape;74;p4"/>
            <p:cNvPicPr preferRelativeResize="0"/>
            <p:nvPr/>
          </p:nvPicPr>
          <p:blipFill rotWithShape="1">
            <a:blip r:embed="rId4">
              <a:alphaModFix/>
            </a:blip>
            <a:srcRect b="0" l="0" r="0" t="0"/>
            <a:stretch/>
          </p:blipFill>
          <p:spPr>
            <a:xfrm>
              <a:off x="44621819" y="7740040"/>
              <a:ext cx="2969584" cy="1370577"/>
            </a:xfrm>
            <a:prstGeom prst="rect">
              <a:avLst/>
            </a:prstGeom>
            <a:noFill/>
            <a:ln>
              <a:noFill/>
            </a:ln>
          </p:spPr>
        </p:pic>
        <p:graphicFrame>
          <p:nvGraphicFramePr>
            <p:cNvPr id="75" name="Google Shape;75;p4"/>
            <p:cNvGraphicFramePr/>
            <p:nvPr/>
          </p:nvGraphicFramePr>
          <p:xfrm>
            <a:off x="44629619" y="12347263"/>
            <a:ext cx="1482266" cy="992162"/>
          </p:xfrm>
          <a:graphic>
            <a:graphicData uri="http://schemas.openxmlformats.org/presentationml/2006/ole">
              <mc:AlternateContent>
                <mc:Choice Requires="v">
                  <p:oleObj r:id="rId5" imgH="992162" imgW="1482266" progId="Photoshop.Image.13" spid="_x0000_s2">
                    <p:embed/>
                  </p:oleObj>
                </mc:Choice>
                <mc:Fallback>
                  <p:oleObj r:id="rId6" imgH="992162" imgW="1482266" progId="Photoshop.Image.13">
                    <p:embed/>
                    <p:pic>
                      <p:nvPicPr>
                        <p:cNvPr id="75" name="Google Shape;75;p4"/>
                        <p:cNvPicPr preferRelativeResize="0"/>
                        <p:nvPr/>
                      </p:nvPicPr>
                      <p:blipFill rotWithShape="1">
                        <a:blip r:embed="rId7">
                          <a:alphaModFix/>
                        </a:blip>
                        <a:srcRect b="0" l="0" r="0" t="0"/>
                        <a:stretch/>
                      </p:blipFill>
                      <p:spPr>
                        <a:xfrm>
                          <a:off x="44629619" y="12347263"/>
                          <a:ext cx="1482266" cy="992162"/>
                        </a:xfrm>
                        <a:prstGeom prst="rect">
                          <a:avLst/>
                        </a:prstGeom>
                        <a:noFill/>
                        <a:ln>
                          <a:noFill/>
                        </a:ln>
                      </p:spPr>
                    </p:pic>
                  </p:oleObj>
                </mc:Fallback>
              </mc:AlternateContent>
            </a:graphicData>
          </a:graphic>
        </p:graphicFrame>
        <p:grpSp>
          <p:nvGrpSpPr>
            <p:cNvPr id="76" name="Google Shape;76;p4"/>
            <p:cNvGrpSpPr/>
            <p:nvPr/>
          </p:nvGrpSpPr>
          <p:grpSpPr>
            <a:xfrm>
              <a:off x="44487207" y="29414560"/>
              <a:ext cx="10354213" cy="1265612"/>
              <a:chOff x="44200453" y="28362386"/>
              <a:chExt cx="9771399" cy="1090622"/>
            </a:xfrm>
          </p:grpSpPr>
          <p:sp>
            <p:nvSpPr>
              <p:cNvPr id="77" name="Google Shape;77;p4"/>
              <p:cNvSpPr/>
              <p:nvPr/>
            </p:nvSpPr>
            <p:spPr>
              <a:xfrm>
                <a:off x="44200453" y="28362386"/>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78" name="Google Shape;78;p4">
                <a:hlinkClick r:id="rId8"/>
              </p:cNvPr>
              <p:cNvPicPr preferRelativeResize="0"/>
              <p:nvPr/>
            </p:nvPicPr>
            <p:blipFill rotWithShape="1">
              <a:blip r:embed="rId9">
                <a:alphaModFix/>
              </a:blip>
              <a:srcRect b="0" l="0" r="0" t="0"/>
              <a:stretch/>
            </p:blipFill>
            <p:spPr>
              <a:xfrm>
                <a:off x="44326393" y="28460718"/>
                <a:ext cx="914401" cy="914399"/>
              </a:xfrm>
              <a:prstGeom prst="rect">
                <a:avLst/>
              </a:prstGeom>
              <a:noFill/>
              <a:ln>
                <a:noFill/>
              </a:ln>
            </p:spPr>
          </p:pic>
          <p:sp>
            <p:nvSpPr>
              <p:cNvPr id="79" name="Google Shape;79;p4"/>
              <p:cNvSpPr txBox="1"/>
              <p:nvPr/>
            </p:nvSpPr>
            <p:spPr>
              <a:xfrm>
                <a:off x="45300663" y="28552305"/>
                <a:ext cx="8671189" cy="716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80" name="Google Shape;80;p4"/>
            <p:cNvSpPr txBox="1"/>
            <p:nvPr/>
          </p:nvSpPr>
          <p:spPr>
            <a:xfrm>
              <a:off x="44262808" y="31169782"/>
              <a:ext cx="6870215" cy="1399638"/>
            </a:xfrm>
            <a:prstGeom prst="rect">
              <a:avLst/>
            </a:prstGeom>
            <a:noFill/>
            <a:ln>
              <a:noFill/>
            </a:ln>
          </p:spPr>
          <p:txBody>
            <a:bodyPr anchorCtr="0" anchor="t" bIns="32650" lIns="65300" spcFirstLastPara="1" rIns="65300" wrap="square" tIns="32650">
              <a:sp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81" name="Google Shape;81;p4"/>
          <p:cNvGrpSpPr/>
          <p:nvPr/>
        </p:nvGrpSpPr>
        <p:grpSpPr>
          <a:xfrm>
            <a:off x="-11225189" y="-1"/>
            <a:ext cx="11018865" cy="32918401"/>
            <a:chOff x="-11225189" y="-1"/>
            <a:chExt cx="11018865" cy="32918401"/>
          </a:xfrm>
        </p:grpSpPr>
        <p:sp>
          <p:nvSpPr>
            <p:cNvPr id="82" name="Google Shape;82;p4"/>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endParaRP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endParaRPr b="1"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endParaRPr b="0" sz="2800">
                <a:solidFill>
                  <a:schemeClr val="lt1"/>
                </a:solidFill>
                <a:latin typeface="Trebuchet MS"/>
                <a:ea typeface="Trebuchet MS"/>
                <a:cs typeface="Trebuchet MS"/>
                <a:sym typeface="Trebuchet MS"/>
              </a:endParaRPr>
            </a:p>
          </p:txBody>
        </p:sp>
        <p:cxnSp>
          <p:nvCxnSpPr>
            <p:cNvPr id="83" name="Google Shape;83;p4"/>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84" name="Google Shape;84;p4"/>
            <p:cNvPicPr preferRelativeResize="0"/>
            <p:nvPr/>
          </p:nvPicPr>
          <p:blipFill rotWithShape="1">
            <a:blip r:embed="rId10">
              <a:alphaModFix/>
            </a:blip>
            <a:srcRect b="0" l="0" r="0" t="0"/>
            <a:stretch/>
          </p:blipFill>
          <p:spPr>
            <a:xfrm>
              <a:off x="-10740740" y="10261718"/>
              <a:ext cx="1597666" cy="1201935"/>
            </a:xfrm>
            <a:prstGeom prst="rect">
              <a:avLst/>
            </a:prstGeom>
            <a:noFill/>
            <a:ln>
              <a:noFill/>
            </a:ln>
          </p:spPr>
        </p:pic>
        <p:pic>
          <p:nvPicPr>
            <p:cNvPr id="85" name="Google Shape;85;p4"/>
            <p:cNvPicPr preferRelativeResize="0"/>
            <p:nvPr/>
          </p:nvPicPr>
          <p:blipFill rotWithShape="1">
            <a:blip r:embed="rId11">
              <a:alphaModFix/>
            </a:blip>
            <a:srcRect b="0" l="0" r="0" t="0"/>
            <a:stretch/>
          </p:blipFill>
          <p:spPr>
            <a:xfrm>
              <a:off x="-10732765" y="15696927"/>
              <a:ext cx="9986808" cy="1053596"/>
            </a:xfrm>
            <a:prstGeom prst="rect">
              <a:avLst/>
            </a:prstGeom>
            <a:noFill/>
            <a:ln>
              <a:noFill/>
            </a:ln>
          </p:spPr>
        </p:pic>
        <p:grpSp>
          <p:nvGrpSpPr>
            <p:cNvPr id="86" name="Google Shape;86;p4"/>
            <p:cNvGrpSpPr/>
            <p:nvPr/>
          </p:nvGrpSpPr>
          <p:grpSpPr>
            <a:xfrm>
              <a:off x="-9744993" y="23540957"/>
              <a:ext cx="7531182" cy="2120439"/>
              <a:chOff x="-4470427" y="11016658"/>
              <a:chExt cx="3470785" cy="974220"/>
            </a:xfrm>
          </p:grpSpPr>
          <p:grpSp>
            <p:nvGrpSpPr>
              <p:cNvPr id="87" name="Google Shape;87;p4"/>
              <p:cNvGrpSpPr/>
              <p:nvPr/>
            </p:nvGrpSpPr>
            <p:grpSpPr>
              <a:xfrm>
                <a:off x="-2783495" y="11060886"/>
                <a:ext cx="624431" cy="893535"/>
                <a:chOff x="-3958697" y="11117435"/>
                <a:chExt cx="779338" cy="1280430"/>
              </a:xfrm>
            </p:grpSpPr>
            <p:pic>
              <p:nvPicPr>
                <p:cNvPr id="88" name="Google Shape;88;p4"/>
                <p:cNvPicPr preferRelativeResize="0"/>
                <p:nvPr/>
              </p:nvPicPr>
              <p:blipFill rotWithShape="1">
                <a:blip r:embed="rId12">
                  <a:alphaModFix/>
                </a:blip>
                <a:srcRect b="0" l="0" r="0" t="0"/>
                <a:stretch/>
              </p:blipFill>
              <p:spPr>
                <a:xfrm>
                  <a:off x="-3948160" y="11117435"/>
                  <a:ext cx="768801" cy="1090857"/>
                </a:xfrm>
                <a:prstGeom prst="rect">
                  <a:avLst/>
                </a:prstGeom>
                <a:noFill/>
                <a:ln>
                  <a:noFill/>
                </a:ln>
              </p:spPr>
            </p:pic>
            <p:sp>
              <p:nvSpPr>
                <p:cNvPr id="89" name="Google Shape;89;p4"/>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endParaRPr/>
                </a:p>
              </p:txBody>
            </p:sp>
          </p:grpSp>
          <p:grpSp>
            <p:nvGrpSpPr>
              <p:cNvPr id="90" name="Google Shape;90;p4"/>
              <p:cNvGrpSpPr/>
              <p:nvPr/>
            </p:nvGrpSpPr>
            <p:grpSpPr>
              <a:xfrm>
                <a:off x="-2033159" y="11060889"/>
                <a:ext cx="1033517" cy="893529"/>
                <a:chOff x="-2921738" y="11200127"/>
                <a:chExt cx="1420279" cy="1227904"/>
              </a:xfrm>
            </p:grpSpPr>
            <p:pic>
              <p:nvPicPr>
                <p:cNvPr id="91" name="Google Shape;91;p4"/>
                <p:cNvPicPr preferRelativeResize="0"/>
                <p:nvPr/>
              </p:nvPicPr>
              <p:blipFill rotWithShape="1">
                <a:blip r:embed="rId12">
                  <a:alphaModFix/>
                </a:blip>
                <a:srcRect b="0" l="0" r="0" t="0"/>
                <a:stretch/>
              </p:blipFill>
              <p:spPr>
                <a:xfrm>
                  <a:off x="-2921738" y="11200127"/>
                  <a:ext cx="1420279" cy="1029694"/>
                </a:xfrm>
                <a:prstGeom prst="rect">
                  <a:avLst/>
                </a:prstGeom>
                <a:noFill/>
                <a:ln>
                  <a:noFill/>
                </a:ln>
              </p:spPr>
            </p:pic>
            <p:sp>
              <p:nvSpPr>
                <p:cNvPr id="92" name="Google Shape;92;p4"/>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endParaRPr b="1" sz="700">
                    <a:solidFill>
                      <a:schemeClr val="lt1"/>
                    </a:solidFill>
                    <a:latin typeface="Calibri"/>
                    <a:ea typeface="Calibri"/>
                    <a:cs typeface="Calibri"/>
                    <a:sym typeface="Calibri"/>
                  </a:endParaRPr>
                </a:p>
              </p:txBody>
            </p:sp>
          </p:grpSp>
          <p:pic>
            <p:nvPicPr>
              <p:cNvPr id="93" name="Google Shape;93;p4"/>
              <p:cNvPicPr preferRelativeResize="0"/>
              <p:nvPr/>
            </p:nvPicPr>
            <p:blipFill rotWithShape="1">
              <a:blip r:embed="rId13">
                <a:alphaModFix/>
              </a:blip>
              <a:srcRect b="0" l="0" r="0" t="0"/>
              <a:stretch/>
            </p:blipFill>
            <p:spPr>
              <a:xfrm>
                <a:off x="-4470427" y="11016658"/>
                <a:ext cx="1098742" cy="847761"/>
              </a:xfrm>
              <a:prstGeom prst="rect">
                <a:avLst/>
              </a:prstGeom>
              <a:noFill/>
              <a:ln>
                <a:noFill/>
              </a:ln>
            </p:spPr>
          </p:pic>
          <p:sp>
            <p:nvSpPr>
              <p:cNvPr id="94" name="Google Shape;94;p4"/>
              <p:cNvSpPr txBox="1"/>
              <p:nvPr/>
            </p:nvSpPr>
            <p:spPr>
              <a:xfrm>
                <a:off x="-4440600" y="11665645"/>
                <a:ext cx="1035685" cy="325233"/>
              </a:xfrm>
              <a:prstGeom prst="rect">
                <a:avLst/>
              </a:prstGeom>
              <a:noFill/>
              <a:ln>
                <a:noFill/>
              </a:ln>
            </p:spPr>
            <p:txBody>
              <a:bodyPr anchorCtr="0" anchor="t" bIns="0" lIns="457200" spcFirstLastPara="1" rIns="457200" wrap="square" tIns="457200">
                <a:sp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endParaRPr sz="1600">
                  <a:solidFill>
                    <a:schemeClr val="lt1"/>
                  </a:solidFill>
                  <a:latin typeface="Calibri"/>
                  <a:ea typeface="Calibri"/>
                  <a:cs typeface="Calibri"/>
                  <a:sym typeface="Calibri"/>
                </a:endParaRPr>
              </a:p>
            </p:txBody>
          </p:sp>
        </p:grpSp>
        <p:grpSp>
          <p:nvGrpSpPr>
            <p:cNvPr id="95" name="Google Shape;95;p4"/>
            <p:cNvGrpSpPr/>
            <p:nvPr/>
          </p:nvGrpSpPr>
          <p:grpSpPr>
            <a:xfrm>
              <a:off x="-10398794" y="27751411"/>
              <a:ext cx="9323012" cy="2453251"/>
              <a:chOff x="-4754996" y="12734137"/>
              <a:chExt cx="4296559" cy="1127128"/>
            </a:xfrm>
          </p:grpSpPr>
          <p:graphicFrame>
            <p:nvGraphicFramePr>
              <p:cNvPr id="96" name="Google Shape;96;p4"/>
              <p:cNvGraphicFramePr/>
              <p:nvPr/>
            </p:nvGraphicFramePr>
            <p:xfrm>
              <a:off x="-4533347" y="12734142"/>
              <a:ext cx="1828800" cy="1117600"/>
            </p:xfrm>
            <a:graphic>
              <a:graphicData uri="http://schemas.openxmlformats.org/presentationml/2006/ole">
                <mc:AlternateContent>
                  <mc:Choice Requires="v">
                    <p:oleObj r:id="rId14" imgH="1117600" imgW="1828800" progId="Photoshop.Image.13" spid="_x0000_s3">
                      <p:embed/>
                    </p:oleObj>
                  </mc:Choice>
                  <mc:Fallback>
                    <p:oleObj r:id="rId15" imgH="1117600" imgW="1828800" progId="Photoshop.Image.13">
                      <p:embed/>
                      <p:pic>
                        <p:nvPicPr>
                          <p:cNvPr id="96" name="Google Shape;96;p4"/>
                          <p:cNvPicPr preferRelativeResize="0"/>
                          <p:nvPr/>
                        </p:nvPicPr>
                        <p:blipFill rotWithShape="1">
                          <a:blip r:embed="rId16">
                            <a:alphaModFix/>
                          </a:blip>
                          <a:srcRect b="0" l="0" r="0" t="0"/>
                          <a:stretch/>
                        </p:blipFill>
                        <p:spPr>
                          <a:xfrm>
                            <a:off x="-4533347" y="12734142"/>
                            <a:ext cx="1828800" cy="1117600"/>
                          </a:xfrm>
                          <a:prstGeom prst="rect">
                            <a:avLst/>
                          </a:prstGeom>
                          <a:noFill/>
                          <a:ln>
                            <a:noFill/>
                          </a:ln>
                        </p:spPr>
                      </p:pic>
                    </p:oleObj>
                  </mc:Fallback>
                </mc:AlternateContent>
              </a:graphicData>
            </a:graphic>
          </p:graphicFrame>
          <p:graphicFrame>
            <p:nvGraphicFramePr>
              <p:cNvPr id="97" name="Google Shape;97;p4"/>
              <p:cNvGraphicFramePr/>
              <p:nvPr/>
            </p:nvGraphicFramePr>
            <p:xfrm>
              <a:off x="-2456641" y="12737835"/>
              <a:ext cx="1828800" cy="1117600"/>
            </p:xfrm>
            <a:graphic>
              <a:graphicData uri="http://schemas.openxmlformats.org/presentationml/2006/ole">
                <mc:AlternateContent>
                  <mc:Choice Requires="v">
                    <p:oleObj r:id="rId17" imgH="1117600" imgW="1828800" progId="Photoshop.Image.13" spid="_x0000_s4">
                      <p:embed/>
                    </p:oleObj>
                  </mc:Choice>
                  <mc:Fallback>
                    <p:oleObj r:id="rId18" imgH="1117600" imgW="1828800" progId="Photoshop.Image.13">
                      <p:embed/>
                      <p:pic>
                        <p:nvPicPr>
                          <p:cNvPr id="97" name="Google Shape;97;p4"/>
                          <p:cNvPicPr preferRelativeResize="0"/>
                          <p:nvPr/>
                        </p:nvPicPr>
                        <p:blipFill rotWithShape="1">
                          <a:blip r:embed="rId19">
                            <a:alphaModFix/>
                          </a:blip>
                          <a:srcRect b="0" l="0" r="0" t="0"/>
                          <a:stretch/>
                        </p:blipFill>
                        <p:spPr>
                          <a:xfrm>
                            <a:off x="-2456641" y="12737835"/>
                            <a:ext cx="1828800" cy="1117600"/>
                          </a:xfrm>
                          <a:prstGeom prst="rect">
                            <a:avLst/>
                          </a:prstGeom>
                          <a:noFill/>
                          <a:ln>
                            <a:noFill/>
                          </a:ln>
                        </p:spPr>
                      </p:pic>
                    </p:oleObj>
                  </mc:Fallback>
                </mc:AlternateContent>
              </a:graphicData>
            </a:graphic>
          </p:graphicFrame>
          <p:sp>
            <p:nvSpPr>
              <p:cNvPr id="98" name="Google Shape;98;p4"/>
              <p:cNvSpPr txBox="1"/>
              <p:nvPr/>
            </p:nvSpPr>
            <p:spPr>
              <a:xfrm rot="-5400000">
                <a:off x="-5235785" y="13214925"/>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99" name="Google Shape;99;p4"/>
              <p:cNvSpPr txBox="1"/>
              <p:nvPr/>
            </p:nvSpPr>
            <p:spPr>
              <a:xfrm rot="-5400000">
                <a:off x="-1095250" y="13224452"/>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sp>
        <p:nvSpPr>
          <p:cNvPr id="100" name="Google Shape;100;p4"/>
          <p:cNvSpPr txBox="1"/>
          <p:nvPr/>
        </p:nvSpPr>
        <p:spPr>
          <a:xfrm>
            <a:off x="1567305" y="32315729"/>
            <a:ext cx="2514600" cy="336819"/>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lang="en-US" sz="500">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50"/>
              </a:spcBef>
              <a:spcAft>
                <a:spcPts val="0"/>
              </a:spcAft>
              <a:buNone/>
            </a:pPr>
            <a:r>
              <a:rPr b="1" lang="en-US" sz="110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1"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C3F71"/>
            </a:gs>
            <a:gs pos="34000">
              <a:srgbClr val="B3BBC9"/>
            </a:gs>
            <a:gs pos="100000">
              <a:srgbClr val="E1E7F4"/>
            </a:gs>
          </a:gsLst>
          <a:lin ang="16200000" scaled="0"/>
        </a:gradFill>
      </p:bgPr>
    </p:bg>
    <p:spTree>
      <p:nvGrpSpPr>
        <p:cNvPr id="119" name="Shape 119"/>
        <p:cNvGrpSpPr/>
        <p:nvPr/>
      </p:nvGrpSpPr>
      <p:grpSpPr>
        <a:xfrm>
          <a:off x="0" y="0"/>
          <a:ext cx="0" cy="0"/>
          <a:chOff x="0" y="0"/>
          <a:chExt cx="0" cy="0"/>
        </a:xfrm>
      </p:grpSpPr>
      <p:sp>
        <p:nvSpPr>
          <p:cNvPr id="120" name="Google Shape;120;p6"/>
          <p:cNvSpPr/>
          <p:nvPr/>
        </p:nvSpPr>
        <p:spPr>
          <a:xfrm>
            <a:off x="0" y="0"/>
            <a:ext cx="43891200" cy="4800600"/>
          </a:xfrm>
          <a:prstGeom prst="rect">
            <a:avLst/>
          </a:prstGeom>
          <a:solidFill>
            <a:srgbClr val="425EA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alibri"/>
              <a:ea typeface="Calibri"/>
              <a:cs typeface="Calibri"/>
              <a:sym typeface="Calibri"/>
            </a:endParaRPr>
          </a:p>
        </p:txBody>
      </p:sp>
      <p:sp>
        <p:nvSpPr>
          <p:cNvPr id="121" name="Google Shape;121;p6"/>
          <p:cNvSpPr/>
          <p:nvPr/>
        </p:nvSpPr>
        <p:spPr>
          <a:xfrm>
            <a:off x="0" y="4805363"/>
            <a:ext cx="43891200" cy="152400"/>
          </a:xfrm>
          <a:prstGeom prst="rect">
            <a:avLst/>
          </a:prstGeom>
          <a:solidFill>
            <a:srgbClr val="2C3F7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8600">
              <a:solidFill>
                <a:schemeClr val="dk1"/>
              </a:solidFill>
              <a:latin typeface="Calibri"/>
              <a:ea typeface="Calibri"/>
              <a:cs typeface="Calibri"/>
              <a:sym typeface="Calibri"/>
            </a:endParaRPr>
          </a:p>
        </p:txBody>
      </p:sp>
      <p:sp>
        <p:nvSpPr>
          <p:cNvPr id="122" name="Google Shape;122;p6"/>
          <p:cNvSpPr/>
          <p:nvPr/>
        </p:nvSpPr>
        <p:spPr>
          <a:xfrm>
            <a:off x="922338" y="5257800"/>
            <a:ext cx="10050462" cy="26736675"/>
          </a:xfrm>
          <a:prstGeom prst="roundRect">
            <a:avLst>
              <a:gd fmla="val 5862"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23" name="Google Shape;123;p6"/>
          <p:cNvSpPr/>
          <p:nvPr/>
        </p:nvSpPr>
        <p:spPr>
          <a:xfrm>
            <a:off x="32918400" y="5257800"/>
            <a:ext cx="10050462" cy="26736675"/>
          </a:xfrm>
          <a:prstGeom prst="roundRect">
            <a:avLst>
              <a:gd fmla="val 5862"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24" name="Google Shape;124;p6"/>
          <p:cNvSpPr/>
          <p:nvPr/>
        </p:nvSpPr>
        <p:spPr>
          <a:xfrm>
            <a:off x="11583194" y="5267325"/>
            <a:ext cx="20724813" cy="26736675"/>
          </a:xfrm>
          <a:prstGeom prst="roundRect">
            <a:avLst>
              <a:gd fmla="val 2853" name="adj"/>
            </a:avLst>
          </a:prstGeom>
          <a:gradFill>
            <a:gsLst>
              <a:gs pos="0">
                <a:srgbClr val="CDD2DE"/>
              </a:gs>
              <a:gs pos="100000">
                <a:srgbClr val="F3F5FA"/>
              </a:gs>
            </a:gsLst>
            <a:lin ang="16200000" scaled="0"/>
          </a:gradFill>
          <a:ln cap="flat" cmpd="sng" w="25400">
            <a:solidFill>
              <a:srgbClr val="2C3F71">
                <a:alpha val="57647"/>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grpSp>
        <p:nvGrpSpPr>
          <p:cNvPr id="125" name="Google Shape;125;p6"/>
          <p:cNvGrpSpPr/>
          <p:nvPr/>
        </p:nvGrpSpPr>
        <p:grpSpPr>
          <a:xfrm>
            <a:off x="44157839" y="-55065"/>
            <a:ext cx="11062139" cy="32973465"/>
            <a:chOff x="44157839" y="-55065"/>
            <a:chExt cx="11062139" cy="32973465"/>
          </a:xfrm>
        </p:grpSpPr>
        <p:sp>
          <p:nvSpPr>
            <p:cNvPr id="126" name="Google Shape;126;p6"/>
            <p:cNvSpPr/>
            <p:nvPr/>
          </p:nvSpPr>
          <p:spPr>
            <a:xfrm>
              <a:off x="44157839" y="-55065"/>
              <a:ext cx="11062139" cy="32973465"/>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 (cont.)</a:t>
              </a:r>
              <a:endParaRPr/>
            </a:p>
            <a:p>
              <a:pPr indent="0" lvl="0" marL="0" marR="0" rtl="0" algn="ctr">
                <a:spcBef>
                  <a:spcPts val="0"/>
                </a:spcBef>
                <a:spcAft>
                  <a:spcPts val="0"/>
                </a:spcAft>
                <a:buNone/>
              </a:pPr>
              <a:r>
                <a:t/>
              </a:r>
              <a:endParaRPr b="1" sz="36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change the template color theme</a:t>
              </a:r>
              <a:endParaRPr/>
            </a:p>
            <a:p>
              <a:pPr indent="0" lvl="2"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easily change the color theme of your poster by going to the DESIGN menu, click on COLORS, and choose the color theme of your choice. You can also create your own color theme.</a:t>
              </a:r>
              <a:endParaRPr/>
            </a:p>
            <a:p>
              <a:pPr indent="0" lvl="2"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manually change the color of your background by going to VIEW &gt; SLIDE MASTER.  After you finish working on the master be sure to go to VIEW &gt; NORMAL to continue working on your poster.</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Text</a:t>
              </a:r>
              <a:endParaRPr/>
            </a:p>
            <a:p>
              <a:pPr indent="0" lvl="2" marL="3265488"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The template comes with a number of pre-formatted placeholders for headers and text blocks. You can add more blocks by copying and pasting the existing ones or by adding a text box from the HOME menu. </a:t>
              </a:r>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BFBFBF"/>
                </a:buClr>
                <a:buSzPts val="2400"/>
                <a:buFont typeface="Trebuchet MS"/>
                <a:buNone/>
              </a:pPr>
              <a:r>
                <a:rPr b="0" lang="en-US" sz="2400">
                  <a:solidFill>
                    <a:srgbClr val="BFBFBF"/>
                  </a:solidFill>
                  <a:latin typeface="Trebuchet MS"/>
                  <a:ea typeface="Trebuchet MS"/>
                  <a:cs typeface="Trebuchet MS"/>
                  <a:sym typeface="Trebuchet MS"/>
                </a:rPr>
                <a:t> </a:t>
              </a:r>
              <a:r>
                <a:rPr b="1" i="0" lang="en-US" sz="3200" u="none" cap="none" strike="noStrike">
                  <a:solidFill>
                    <a:srgbClr val="FFC000"/>
                  </a:solidFill>
                  <a:latin typeface="Trebuchet MS"/>
                  <a:ea typeface="Trebuchet MS"/>
                  <a:cs typeface="Trebuchet MS"/>
                  <a:sym typeface="Trebuchet MS"/>
                </a:rPr>
                <a:t>Text size</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Adjust the size of your text based on how much content you have to present. The default template text offers a good starting point. Follow the conference requirements.</a:t>
              </a:r>
              <a:endParaRPr b="0" sz="2400">
                <a:solidFill>
                  <a:srgbClr val="BFBFBF"/>
                </a:solidFill>
                <a:latin typeface="Trebuchet MS"/>
                <a:ea typeface="Trebuchet MS"/>
                <a:cs typeface="Trebuchet MS"/>
                <a:sym typeface="Trebuchet MS"/>
              </a:endParaRPr>
            </a:p>
            <a:p>
              <a:pPr indent="0" lvl="2" marL="1518341" marR="0" rtl="0" algn="l">
                <a:spcBef>
                  <a:spcPts val="0"/>
                </a:spcBef>
                <a:spcAft>
                  <a:spcPts val="0"/>
                </a:spcAft>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How to add Tables</a:t>
              </a:r>
              <a:endParaRPr/>
            </a:p>
            <a:p>
              <a:pPr indent="0" lvl="1" marL="1730375" marR="0" rtl="0" algn="l">
                <a:spcBef>
                  <a:spcPts val="0"/>
                </a:spcBef>
                <a:spcAft>
                  <a:spcPts val="0"/>
                </a:spcAft>
                <a:buNone/>
              </a:pPr>
              <a:r>
                <a:rPr b="0" i="0" lang="en-US" sz="2400" u="none" cap="none" strike="noStrike">
                  <a:solidFill>
                    <a:srgbClr val="BFBFBF"/>
                  </a:solidFill>
                  <a:latin typeface="Trebuchet MS"/>
                  <a:ea typeface="Trebuchet MS"/>
                  <a:cs typeface="Trebuchet MS"/>
                  <a:sym typeface="Trebuchet MS"/>
                </a:rPr>
                <a:t>To add a table from scratch go to the INSERT menu and </a:t>
              </a:r>
              <a:br>
                <a:rPr b="0" i="0" lang="en-US" sz="2400" u="none" cap="none" strike="noStrike">
                  <a:solidFill>
                    <a:srgbClr val="BFBFBF"/>
                  </a:solidFill>
                  <a:latin typeface="Trebuchet MS"/>
                  <a:ea typeface="Trebuchet MS"/>
                  <a:cs typeface="Trebuchet MS"/>
                  <a:sym typeface="Trebuchet MS"/>
                </a:rPr>
              </a:br>
              <a:r>
                <a:rPr b="0" i="0" lang="en-US" sz="2400" u="none" cap="none" strike="noStrike">
                  <a:solidFill>
                    <a:srgbClr val="BFBFBF"/>
                  </a:solidFill>
                  <a:latin typeface="Trebuchet MS"/>
                  <a:ea typeface="Trebuchet MS"/>
                  <a:cs typeface="Trebuchet MS"/>
                  <a:sym typeface="Trebuchet MS"/>
                </a:rPr>
                <a:t>click on TABLE. A drop-down box will help you select rows and columns. </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also copy and a paste a table from Word or another PowerPoint document. A pasted table may need to be re-formatted by RIGHT-CLICK &gt; FORMAT SHAPE, TEXT BOX, Margins.</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Graphs / Charts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You can simply copy and paste charts and graphs from Excel or Word. Some reformatting may be required depending on how the original document has been created.</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change the column configuration</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RIGHT-CLICK on the poster background and select LAYOUT to see the column options available for this template. The poster columns can also be customized on the Master. VIEW &gt; MASTER.</a:t>
              </a:r>
              <a:endParaRPr/>
            </a:p>
            <a:p>
              <a:pPr indent="0" lvl="0" marL="0" marR="0" rtl="0" algn="ctr">
                <a:lnSpc>
                  <a:spcPct val="100000"/>
                </a:lnSpc>
                <a:spcBef>
                  <a:spcPts val="0"/>
                </a:spcBef>
                <a:spcAft>
                  <a:spcPts val="0"/>
                </a:spcAft>
                <a:buClr>
                  <a:schemeClr val="lt1"/>
                </a:buClr>
                <a:buSzPts val="3200"/>
                <a:buFont typeface="Calibri"/>
                <a:buNone/>
              </a:pPr>
              <a:r>
                <a:t/>
              </a:r>
              <a:endParaRPr b="1" i="0" sz="3200" u="none" cap="none" strike="noStrike">
                <a:solidFill>
                  <a:srgbClr val="FFC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How to remove the info bars</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endParaRPr/>
            </a:p>
            <a:p>
              <a:pPr indent="0" lvl="0" marL="0" marR="0" rtl="0" algn="l">
                <a:lnSpc>
                  <a:spcPct val="100000"/>
                </a:lnSpc>
                <a:spcBef>
                  <a:spcPts val="0"/>
                </a:spcBef>
                <a:spcAft>
                  <a:spcPts val="0"/>
                </a:spcAft>
                <a:buClr>
                  <a:schemeClr val="lt1"/>
                </a:buClr>
                <a:buSzPts val="2400"/>
                <a:buFont typeface="Calibri"/>
                <a:buNone/>
              </a:pPr>
              <a:r>
                <a:t/>
              </a:r>
              <a:endParaRPr b="0" i="0" sz="2400" u="none" cap="none" strike="noStrike">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Save your work</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Save your template as a PowerPoint document. For printing, save as PowerPoint or “Print-quality” PDF.</a:t>
              </a:r>
              <a:endParaRPr/>
            </a:p>
            <a:p>
              <a:pPr indent="0" lvl="0" marL="0" marR="0" rtl="0" algn="l">
                <a:lnSpc>
                  <a:spcPct val="100000"/>
                </a:lnSpc>
                <a:spcBef>
                  <a:spcPts val="0"/>
                </a:spcBef>
                <a:spcAft>
                  <a:spcPts val="0"/>
                </a:spcAft>
                <a:buClr>
                  <a:schemeClr val="lt1"/>
                </a:buClr>
                <a:buSzPts val="2400"/>
                <a:buFont typeface="Calibri"/>
                <a:buNone/>
              </a:pPr>
              <a:r>
                <a:t/>
              </a:r>
              <a:endParaRPr b="0" sz="2400">
                <a:solidFill>
                  <a:srgbClr val="BFBFBF"/>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FFC000"/>
                </a:buClr>
                <a:buSzPts val="3200"/>
                <a:buFont typeface="Trebuchet MS"/>
                <a:buNone/>
              </a:pPr>
              <a:r>
                <a:rPr b="1" i="0" lang="en-US" sz="3200" u="none" cap="none" strike="noStrike">
                  <a:solidFill>
                    <a:srgbClr val="FFC000"/>
                  </a:solidFill>
                  <a:latin typeface="Trebuchet MS"/>
                  <a:ea typeface="Trebuchet MS"/>
                  <a:cs typeface="Trebuchet MS"/>
                  <a:sym typeface="Trebuchet MS"/>
                </a:rPr>
                <a:t>Print your poster</a:t>
              </a:r>
              <a:endParaRPr/>
            </a:p>
            <a:p>
              <a:pPr indent="0" lvl="0" marL="0" marR="0" rtl="0" algn="l">
                <a:lnSpc>
                  <a:spcPct val="100000"/>
                </a:lnSpc>
                <a:spcBef>
                  <a:spcPts val="0"/>
                </a:spcBef>
                <a:spcAft>
                  <a:spcPts val="0"/>
                </a:spcAft>
                <a:buClr>
                  <a:srgbClr val="BFBFBF"/>
                </a:buClr>
                <a:buSzPts val="2400"/>
                <a:buFont typeface="Trebuchet MS"/>
                <a:buNone/>
              </a:pPr>
              <a:r>
                <a:rPr b="0" i="0" lang="en-US" sz="2400" u="none" cap="none" strike="noStrike">
                  <a:solidFill>
                    <a:srgbClr val="BFBFBF"/>
                  </a:solidFill>
                  <a:latin typeface="Trebuchet MS"/>
                  <a:ea typeface="Trebuchet MS"/>
                  <a:cs typeface="Trebuchet MS"/>
                  <a:sym typeface="Trebuchet MS"/>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endParaRPr/>
            </a:p>
            <a:p>
              <a:pPr indent="0" lvl="0" marL="0" marR="0" rtl="0" algn="l">
                <a:lnSpc>
                  <a:spcPct val="100000"/>
                </a:lnSpc>
                <a:spcBef>
                  <a:spcPts val="0"/>
                </a:spcBef>
                <a:spcAft>
                  <a:spcPts val="0"/>
                </a:spcAft>
                <a:buClr>
                  <a:schemeClr val="lt1"/>
                </a:buClr>
                <a:buSzPts val="2800"/>
                <a:buFont typeface="Calibri"/>
                <a:buNone/>
              </a:pPr>
              <a:r>
                <a:t/>
              </a:r>
              <a:endParaRPr b="0" i="0" sz="2800" u="none" cap="none" strike="noStrike">
                <a:solidFill>
                  <a:srgbClr val="BFBFBF"/>
                </a:solidFill>
                <a:latin typeface="Trebuchet MS"/>
                <a:ea typeface="Trebuchet MS"/>
                <a:cs typeface="Trebuchet MS"/>
                <a:sym typeface="Trebuchet MS"/>
              </a:endParaRPr>
            </a:p>
          </p:txBody>
        </p:sp>
        <p:graphicFrame>
          <p:nvGraphicFramePr>
            <p:cNvPr id="127" name="Google Shape;127;p6"/>
            <p:cNvGraphicFramePr/>
            <p:nvPr/>
          </p:nvGraphicFramePr>
          <p:xfrm>
            <a:off x="46915679" y="3349444"/>
            <a:ext cx="5586150" cy="2063772"/>
          </p:xfrm>
          <a:graphic>
            <a:graphicData uri="http://schemas.openxmlformats.org/presentationml/2006/ole">
              <mc:AlternateContent>
                <mc:Choice Requires="v">
                  <p:oleObj r:id="rId1" imgH="2063772" imgW="5586150" progId="Photoshop.Image.13" spid="_x0000_s1">
                    <p:embed/>
                  </p:oleObj>
                </mc:Choice>
                <mc:Fallback>
                  <p:oleObj r:id="rId2" imgH="2063772" imgW="5586150" progId="Photoshop.Image.13">
                    <p:embed/>
                    <p:pic>
                      <p:nvPicPr>
                        <p:cNvPr id="127" name="Google Shape;127;p6"/>
                        <p:cNvPicPr preferRelativeResize="0"/>
                        <p:nvPr/>
                      </p:nvPicPr>
                      <p:blipFill rotWithShape="1">
                        <a:blip r:embed="rId3">
                          <a:alphaModFix/>
                        </a:blip>
                        <a:srcRect b="0" l="0" r="0" t="0"/>
                        <a:stretch/>
                      </p:blipFill>
                      <p:spPr>
                        <a:xfrm>
                          <a:off x="46915679" y="3349444"/>
                          <a:ext cx="5586150" cy="2063772"/>
                        </a:xfrm>
                        <a:prstGeom prst="rect">
                          <a:avLst/>
                        </a:prstGeom>
                        <a:noFill/>
                        <a:ln>
                          <a:noFill/>
                        </a:ln>
                      </p:spPr>
                    </p:pic>
                  </p:oleObj>
                </mc:Fallback>
              </mc:AlternateContent>
            </a:graphicData>
          </a:graphic>
        </p:graphicFrame>
        <p:pic>
          <p:nvPicPr>
            <p:cNvPr id="128" name="Google Shape;128;p6"/>
            <p:cNvPicPr preferRelativeResize="0"/>
            <p:nvPr/>
          </p:nvPicPr>
          <p:blipFill rotWithShape="1">
            <a:blip r:embed="rId4">
              <a:alphaModFix/>
            </a:blip>
            <a:srcRect b="0" l="0" r="0" t="0"/>
            <a:stretch/>
          </p:blipFill>
          <p:spPr>
            <a:xfrm>
              <a:off x="44621819" y="7740040"/>
              <a:ext cx="2969584" cy="1370577"/>
            </a:xfrm>
            <a:prstGeom prst="rect">
              <a:avLst/>
            </a:prstGeom>
            <a:noFill/>
            <a:ln>
              <a:noFill/>
            </a:ln>
          </p:spPr>
        </p:pic>
        <p:graphicFrame>
          <p:nvGraphicFramePr>
            <p:cNvPr id="129" name="Google Shape;129;p6"/>
            <p:cNvGraphicFramePr/>
            <p:nvPr/>
          </p:nvGraphicFramePr>
          <p:xfrm>
            <a:off x="44629619" y="12347263"/>
            <a:ext cx="1482266" cy="992162"/>
          </p:xfrm>
          <a:graphic>
            <a:graphicData uri="http://schemas.openxmlformats.org/presentationml/2006/ole">
              <mc:AlternateContent>
                <mc:Choice Requires="v">
                  <p:oleObj r:id="rId5" imgH="992162" imgW="1482266" progId="Photoshop.Image.13" spid="_x0000_s2">
                    <p:embed/>
                  </p:oleObj>
                </mc:Choice>
                <mc:Fallback>
                  <p:oleObj r:id="rId6" imgH="992162" imgW="1482266" progId="Photoshop.Image.13">
                    <p:embed/>
                    <p:pic>
                      <p:nvPicPr>
                        <p:cNvPr id="129" name="Google Shape;129;p6"/>
                        <p:cNvPicPr preferRelativeResize="0"/>
                        <p:nvPr/>
                      </p:nvPicPr>
                      <p:blipFill rotWithShape="1">
                        <a:blip r:embed="rId7">
                          <a:alphaModFix/>
                        </a:blip>
                        <a:srcRect b="0" l="0" r="0" t="0"/>
                        <a:stretch/>
                      </p:blipFill>
                      <p:spPr>
                        <a:xfrm>
                          <a:off x="44629619" y="12347263"/>
                          <a:ext cx="1482266" cy="992162"/>
                        </a:xfrm>
                        <a:prstGeom prst="rect">
                          <a:avLst/>
                        </a:prstGeom>
                        <a:noFill/>
                        <a:ln>
                          <a:noFill/>
                        </a:ln>
                      </p:spPr>
                    </p:pic>
                  </p:oleObj>
                </mc:Fallback>
              </mc:AlternateContent>
            </a:graphicData>
          </a:graphic>
        </p:graphicFrame>
        <p:grpSp>
          <p:nvGrpSpPr>
            <p:cNvPr id="130" name="Google Shape;130;p6"/>
            <p:cNvGrpSpPr/>
            <p:nvPr/>
          </p:nvGrpSpPr>
          <p:grpSpPr>
            <a:xfrm>
              <a:off x="44487207" y="29414560"/>
              <a:ext cx="10354213" cy="1265612"/>
              <a:chOff x="44200453" y="28362386"/>
              <a:chExt cx="9771399" cy="1090622"/>
            </a:xfrm>
          </p:grpSpPr>
          <p:sp>
            <p:nvSpPr>
              <p:cNvPr id="131" name="Google Shape;131;p6"/>
              <p:cNvSpPr/>
              <p:nvPr/>
            </p:nvSpPr>
            <p:spPr>
              <a:xfrm>
                <a:off x="44200453" y="28362386"/>
                <a:ext cx="9771398" cy="1090622"/>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pic>
            <p:nvPicPr>
              <p:cNvPr descr="http://t2.gstatic.com/images?q=tbn:ANd9GcR4APHC6TT9w54M2zn_pvCiBxUNcspYPoVxirLRphBoJabfSvu7zw" id="132" name="Google Shape;132;p6">
                <a:hlinkClick r:id="rId8"/>
              </p:cNvPr>
              <p:cNvPicPr preferRelativeResize="0"/>
              <p:nvPr/>
            </p:nvPicPr>
            <p:blipFill rotWithShape="1">
              <a:blip r:embed="rId9">
                <a:alphaModFix/>
              </a:blip>
              <a:srcRect b="0" l="0" r="0" t="0"/>
              <a:stretch/>
            </p:blipFill>
            <p:spPr>
              <a:xfrm>
                <a:off x="44326393" y="28460718"/>
                <a:ext cx="914401" cy="914399"/>
              </a:xfrm>
              <a:prstGeom prst="rect">
                <a:avLst/>
              </a:prstGeom>
              <a:noFill/>
              <a:ln>
                <a:noFill/>
              </a:ln>
            </p:spPr>
          </p:pic>
          <p:sp>
            <p:nvSpPr>
              <p:cNvPr id="133" name="Google Shape;133;p6"/>
              <p:cNvSpPr txBox="1"/>
              <p:nvPr/>
            </p:nvSpPr>
            <p:spPr>
              <a:xfrm>
                <a:off x="45300663" y="28552305"/>
                <a:ext cx="8671189" cy="716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Trebuchet MS"/>
                    <a:ea typeface="Trebuchet MS"/>
                    <a:cs typeface="Trebuchet MS"/>
                    <a:sym typeface="Trebuchet MS"/>
                  </a:rPr>
                  <a:t>Student</a:t>
                </a:r>
                <a:r>
                  <a:rPr lang="en-US" sz="2400">
                    <a:solidFill>
                      <a:schemeClr val="dk2"/>
                    </a:solidFill>
                    <a:latin typeface="Trebuchet MS"/>
                    <a:ea typeface="Trebuchet MS"/>
                    <a:cs typeface="Trebuchet MS"/>
                    <a:sym typeface="Trebuchet MS"/>
                  </a:rPr>
                  <a:t> discounts are available on our Facebook page.</a:t>
                </a:r>
                <a:br>
                  <a:rPr lang="en-US" sz="2400">
                    <a:solidFill>
                      <a:schemeClr val="dk2"/>
                    </a:solidFill>
                    <a:latin typeface="Trebuchet MS"/>
                    <a:ea typeface="Trebuchet MS"/>
                    <a:cs typeface="Trebuchet MS"/>
                    <a:sym typeface="Trebuchet MS"/>
                  </a:rPr>
                </a:br>
                <a:r>
                  <a:rPr lang="en-US" sz="2400">
                    <a:solidFill>
                      <a:schemeClr val="dk2"/>
                    </a:solidFill>
                    <a:latin typeface="Trebuchet MS"/>
                    <a:ea typeface="Trebuchet MS"/>
                    <a:cs typeface="Trebuchet MS"/>
                    <a:sym typeface="Trebuchet MS"/>
                  </a:rPr>
                  <a:t>Go to </a:t>
                </a:r>
                <a:r>
                  <a:rPr lang="en-US" sz="2400" u="sng">
                    <a:solidFill>
                      <a:schemeClr val="dk2"/>
                    </a:solidFill>
                    <a:latin typeface="Trebuchet MS"/>
                    <a:ea typeface="Trebuchet MS"/>
                    <a:cs typeface="Trebuchet MS"/>
                    <a:sym typeface="Trebuchet MS"/>
                  </a:rPr>
                  <a:t>PosterPresentations.com</a:t>
                </a:r>
                <a:r>
                  <a:rPr lang="en-US" sz="2400">
                    <a:solidFill>
                      <a:schemeClr val="dk2"/>
                    </a:solidFill>
                    <a:latin typeface="Trebuchet MS"/>
                    <a:ea typeface="Trebuchet MS"/>
                    <a:cs typeface="Trebuchet MS"/>
                    <a:sym typeface="Trebuchet MS"/>
                  </a:rPr>
                  <a:t> and click on the FB icon. </a:t>
                </a:r>
                <a:endParaRPr sz="2400">
                  <a:solidFill>
                    <a:schemeClr val="dk2"/>
                  </a:solidFill>
                  <a:latin typeface="Trebuchet MS"/>
                  <a:ea typeface="Trebuchet MS"/>
                  <a:cs typeface="Trebuchet MS"/>
                  <a:sym typeface="Trebuchet MS"/>
                </a:endParaRPr>
              </a:p>
            </p:txBody>
          </p:sp>
        </p:grpSp>
        <p:sp>
          <p:nvSpPr>
            <p:cNvPr id="134" name="Google Shape;134;p6"/>
            <p:cNvSpPr txBox="1"/>
            <p:nvPr/>
          </p:nvSpPr>
          <p:spPr>
            <a:xfrm>
              <a:off x="44262808" y="31169782"/>
              <a:ext cx="6870215" cy="1399638"/>
            </a:xfrm>
            <a:prstGeom prst="rect">
              <a:avLst/>
            </a:prstGeom>
            <a:noFill/>
            <a:ln>
              <a:noFill/>
            </a:ln>
          </p:spPr>
          <p:txBody>
            <a:bodyPr anchorCtr="0" anchor="t" bIns="32650" lIns="65300" spcFirstLastPara="1" rIns="65300" wrap="square" tIns="32650">
              <a:spAutoFit/>
            </a:bodyPr>
            <a:lstStyle/>
            <a:p>
              <a:pPr indent="0" lvl="0" marL="0" marR="0" rtl="0" algn="l">
                <a:lnSpc>
                  <a:spcPct val="92857"/>
                </a:lnSpc>
                <a:spcBef>
                  <a:spcPts val="0"/>
                </a:spcBef>
                <a:spcAft>
                  <a:spcPts val="0"/>
                </a:spcAft>
                <a:buNone/>
              </a:pPr>
              <a:r>
                <a:rPr lang="en-US" sz="2800">
                  <a:solidFill>
                    <a:schemeClr val="lt1"/>
                  </a:solidFill>
                  <a:latin typeface="Calibri"/>
                  <a:ea typeface="Calibri"/>
                  <a:cs typeface="Calibri"/>
                  <a:sym typeface="Calibri"/>
                </a:rPr>
                <a:t>© 2015</a:t>
              </a:r>
              <a:r>
                <a:rPr lang="en-US" sz="2800">
                  <a:solidFill>
                    <a:schemeClr val="lt1"/>
                  </a:solidFill>
                  <a:latin typeface="Calibri"/>
                  <a:ea typeface="Calibri"/>
                  <a:cs typeface="Calibri"/>
                  <a:sym typeface="Calibri"/>
                </a:rPr>
                <a:t> </a:t>
              </a:r>
              <a:r>
                <a:rPr lang="en-US" sz="2800">
                  <a:solidFill>
                    <a:schemeClr val="lt1"/>
                  </a:solidFill>
                  <a:latin typeface="Calibri"/>
                  <a:ea typeface="Calibri"/>
                  <a:cs typeface="Calibri"/>
                  <a:sym typeface="Calibri"/>
                </a:rPr>
                <a:t>PosterPresentations.com</a:t>
              </a:r>
              <a:br>
                <a:rPr lang="en-US" sz="2800">
                  <a:solidFill>
                    <a:schemeClr val="lt1"/>
                  </a:solidFill>
                  <a:latin typeface="Calibri"/>
                  <a:ea typeface="Calibri"/>
                  <a:cs typeface="Calibri"/>
                  <a:sym typeface="Calibri"/>
                </a:rPr>
              </a:br>
              <a:r>
                <a:rPr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2117 Fourth Street ,</a:t>
              </a:r>
              <a:r>
                <a:rPr lang="en-US" sz="2400">
                  <a:solidFill>
                    <a:schemeClr val="lt1"/>
                  </a:solidFill>
                  <a:latin typeface="Calibri"/>
                  <a:ea typeface="Calibri"/>
                  <a:cs typeface="Calibri"/>
                  <a:sym typeface="Calibri"/>
                </a:rPr>
                <a:t> Unit C        </a:t>
              </a:r>
              <a:endParaRPr/>
            </a:p>
            <a:p>
              <a:pPr indent="0" lvl="0" marL="0" marR="0" rtl="0" algn="l">
                <a:lnSpc>
                  <a:spcPct val="108333"/>
                </a:lnSpc>
                <a:spcBef>
                  <a:spcPts val="0"/>
                </a:spcBef>
                <a:spcAft>
                  <a:spcPts val="0"/>
                </a:spcAft>
                <a:buNone/>
              </a:pPr>
              <a:r>
                <a:rPr lang="en-US" sz="2400">
                  <a:solidFill>
                    <a:schemeClr val="lt1"/>
                  </a:solidFill>
                  <a:latin typeface="Calibri"/>
                  <a:ea typeface="Calibri"/>
                  <a:cs typeface="Calibri"/>
                  <a:sym typeface="Calibri"/>
                </a:rPr>
                <a:t>     Berkeley CA </a:t>
              </a:r>
              <a:r>
                <a:rPr lang="en-US" sz="2000">
                  <a:solidFill>
                    <a:schemeClr val="lt1"/>
                  </a:solidFill>
                  <a:latin typeface="Calibri"/>
                  <a:ea typeface="Calibri"/>
                  <a:cs typeface="Calibri"/>
                  <a:sym typeface="Calibri"/>
                </a:rPr>
                <a:t>94710</a:t>
              </a:r>
              <a:br>
                <a:rPr lang="en-US" sz="2400">
                  <a:solidFill>
                    <a:schemeClr val="lt1"/>
                  </a:solidFill>
                  <a:latin typeface="Calibri"/>
                  <a:ea typeface="Calibri"/>
                  <a:cs typeface="Calibri"/>
                  <a:sym typeface="Calibri"/>
                </a:rPr>
              </a:br>
              <a:r>
                <a:rPr lang="en-US" sz="2400">
                  <a:solidFill>
                    <a:schemeClr val="lt1"/>
                  </a:solidFill>
                  <a:latin typeface="Calibri"/>
                  <a:ea typeface="Calibri"/>
                  <a:cs typeface="Calibri"/>
                  <a:sym typeface="Calibri"/>
                </a:rPr>
                <a:t>    </a:t>
              </a:r>
              <a:r>
                <a:rPr b="1" lang="en-US" sz="2400">
                  <a:solidFill>
                    <a:srgbClr val="FFFF00"/>
                  </a:solidFill>
                  <a:latin typeface="Calibri"/>
                  <a:ea typeface="Calibri"/>
                  <a:cs typeface="Calibri"/>
                  <a:sym typeface="Calibri"/>
                </a:rPr>
                <a:t>posterpresenter@gmail.com</a:t>
              </a:r>
              <a:endParaRPr b="1" sz="2800">
                <a:solidFill>
                  <a:srgbClr val="FFFF00"/>
                </a:solidFill>
                <a:latin typeface="Calibri"/>
                <a:ea typeface="Calibri"/>
                <a:cs typeface="Calibri"/>
                <a:sym typeface="Calibri"/>
              </a:endParaRPr>
            </a:p>
          </p:txBody>
        </p:sp>
      </p:grpSp>
      <p:grpSp>
        <p:nvGrpSpPr>
          <p:cNvPr id="135" name="Google Shape;135;p6"/>
          <p:cNvGrpSpPr/>
          <p:nvPr/>
        </p:nvGrpSpPr>
        <p:grpSpPr>
          <a:xfrm>
            <a:off x="-11225189" y="-1"/>
            <a:ext cx="11018865" cy="32918401"/>
            <a:chOff x="-11225189" y="-1"/>
            <a:chExt cx="11018865" cy="32918401"/>
          </a:xfrm>
        </p:grpSpPr>
        <p:sp>
          <p:nvSpPr>
            <p:cNvPr id="136" name="Google Shape;136;p6"/>
            <p:cNvSpPr/>
            <p:nvPr/>
          </p:nvSpPr>
          <p:spPr>
            <a:xfrm>
              <a:off x="-11216136" y="-1"/>
              <a:ext cx="11009812" cy="32918401"/>
            </a:xfrm>
            <a:prstGeom prst="rect">
              <a:avLst/>
            </a:prstGeom>
            <a:solidFill>
              <a:srgbClr val="0C0C0C"/>
            </a:solidFill>
            <a:ln>
              <a:noFill/>
            </a:ln>
          </p:spPr>
          <p:txBody>
            <a:bodyPr anchorCtr="0" anchor="t" bIns="0" lIns="457200" spcFirstLastPara="1" rIns="457200" wrap="square" tIns="457200">
              <a:noAutofit/>
            </a:bodyPr>
            <a:lstStyle/>
            <a:p>
              <a:pPr indent="0" lvl="0" marL="0" marR="0" rtl="0" algn="ctr">
                <a:lnSpc>
                  <a:spcPct val="100000"/>
                </a:lnSpc>
                <a:spcBef>
                  <a:spcPts val="0"/>
                </a:spcBef>
                <a:spcAft>
                  <a:spcPts val="0"/>
                </a:spcAft>
                <a:buClr>
                  <a:srgbClr val="FF0000"/>
                </a:buClr>
                <a:buSzPts val="3200"/>
                <a:buFont typeface="Trebuchet MS"/>
                <a:buNone/>
              </a:pPr>
              <a:r>
                <a:rPr b="1" lang="en-US" sz="3200">
                  <a:solidFill>
                    <a:srgbClr val="FF0000"/>
                  </a:solidFill>
                  <a:latin typeface="Trebuchet MS"/>
                  <a:ea typeface="Trebuchet MS"/>
                  <a:cs typeface="Trebuchet MS"/>
                  <a:sym typeface="Trebuchet MS"/>
                </a:rPr>
                <a:t>(—THIS SIDEBAR DOES NOT PRINT—)</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DESIGN</a:t>
              </a:r>
              <a:r>
                <a:rPr b="1" lang="en-US" sz="4000">
                  <a:solidFill>
                    <a:schemeClr val="lt1"/>
                  </a:solidFill>
                  <a:latin typeface="Trebuchet MS"/>
                  <a:ea typeface="Trebuchet MS"/>
                  <a:cs typeface="Trebuchet MS"/>
                  <a:sym typeface="Trebuchet MS"/>
                </a:rPr>
                <a:t> </a:t>
              </a:r>
              <a:r>
                <a:rPr b="1" lang="en-US" sz="4000">
                  <a:solidFill>
                    <a:schemeClr val="lt1"/>
                  </a:solidFill>
                  <a:latin typeface="Trebuchet MS"/>
                  <a:ea typeface="Trebuchet MS"/>
                  <a:cs typeface="Trebuchet MS"/>
                  <a:sym typeface="Trebuchet MS"/>
                </a:rPr>
                <a:t>GUIDE</a:t>
              </a:r>
              <a:endParaRPr/>
            </a:p>
            <a:p>
              <a:pPr indent="0" lvl="0" marL="0" marR="0" rtl="0" algn="ctr">
                <a:spcBef>
                  <a:spcPts val="0"/>
                </a:spcBef>
                <a:spcAft>
                  <a:spcPts val="0"/>
                </a:spcAft>
                <a:buNone/>
              </a:pPr>
              <a:r>
                <a:t/>
              </a:r>
              <a:endParaRPr b="1"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i="0" lang="en-US" sz="2800">
                  <a:solidFill>
                    <a:schemeClr val="lt1"/>
                  </a:solidFill>
                  <a:latin typeface="Trebuchet MS"/>
                  <a:ea typeface="Trebuchet MS"/>
                  <a:cs typeface="Trebuchet MS"/>
                  <a:sym typeface="Trebuchet MS"/>
                </a:rPr>
                <a:t>This PowerPoint</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2007 template produces</a:t>
              </a:r>
              <a:r>
                <a:rPr i="0" lang="en-US" sz="2800">
                  <a:solidFill>
                    <a:schemeClr val="lt1"/>
                  </a:solidFill>
                  <a:latin typeface="Trebuchet MS"/>
                  <a:ea typeface="Trebuchet MS"/>
                  <a:cs typeface="Trebuchet MS"/>
                  <a:sym typeface="Trebuchet MS"/>
                </a:rPr>
                <a:t> </a:t>
              </a:r>
              <a:r>
                <a:rPr i="0" lang="en-US" sz="2800">
                  <a:solidFill>
                    <a:schemeClr val="lt1"/>
                  </a:solidFill>
                  <a:latin typeface="Trebuchet MS"/>
                  <a:ea typeface="Trebuchet MS"/>
                  <a:cs typeface="Trebuchet MS"/>
                  <a:sym typeface="Trebuchet MS"/>
                </a:rPr>
                <a:t>a 36”x48” presentation poster. </a:t>
              </a:r>
              <a:r>
                <a:rPr lang="en-US" sz="2800">
                  <a:solidFill>
                    <a:schemeClr val="lt1"/>
                  </a:solidFill>
                  <a:latin typeface="Trebuchet MS"/>
                  <a:ea typeface="Trebuchet MS"/>
                  <a:cs typeface="Trebuchet MS"/>
                  <a:sym typeface="Trebuchet MS"/>
                </a:rPr>
                <a:t>You</a:t>
              </a:r>
              <a:r>
                <a:rPr lang="en-US" sz="2800">
                  <a:solidFill>
                    <a:schemeClr val="lt1"/>
                  </a:solidFill>
                  <a:latin typeface="Trebuchet MS"/>
                  <a:ea typeface="Trebuchet MS"/>
                  <a:cs typeface="Trebuchet MS"/>
                  <a:sym typeface="Trebuchet MS"/>
                </a:rPr>
                <a:t> can u</a:t>
              </a:r>
              <a:r>
                <a:rPr lang="en-US" sz="2800">
                  <a:solidFill>
                    <a:schemeClr val="lt1"/>
                  </a:solidFill>
                  <a:latin typeface="Trebuchet MS"/>
                  <a:ea typeface="Trebuchet MS"/>
                  <a:cs typeface="Trebuchet MS"/>
                  <a:sym typeface="Trebuchet MS"/>
                </a:rPr>
                <a:t>se</a:t>
              </a:r>
              <a:r>
                <a:rPr lang="en-US" sz="2800">
                  <a:solidFill>
                    <a:schemeClr val="lt1"/>
                  </a:solidFill>
                  <a:latin typeface="Trebuchet MS"/>
                  <a:ea typeface="Trebuchet MS"/>
                  <a:cs typeface="Trebuchet MS"/>
                  <a:sym typeface="Trebuchet MS"/>
                </a:rPr>
                <a:t> it to create your research poster and </a:t>
              </a:r>
              <a:r>
                <a:rPr lang="en-US" sz="2800">
                  <a:solidFill>
                    <a:schemeClr val="lt1"/>
                  </a:solidFill>
                  <a:latin typeface="Trebuchet MS"/>
                  <a:ea typeface="Trebuchet MS"/>
                  <a:cs typeface="Trebuchet MS"/>
                  <a:sym typeface="Trebuchet MS"/>
                </a:rPr>
                <a:t>save valuable time placing titles, subtitles,</a:t>
              </a:r>
              <a:r>
                <a:rPr lang="en-US" sz="2800">
                  <a:solidFill>
                    <a:schemeClr val="lt1"/>
                  </a:solidFill>
                  <a:latin typeface="Trebuchet MS"/>
                  <a:ea typeface="Trebuchet MS"/>
                  <a:cs typeface="Trebuchet MS"/>
                  <a:sym typeface="Trebuchet MS"/>
                </a:rPr>
                <a:t> text, and graphics</a:t>
              </a:r>
              <a:r>
                <a:rPr lang="en-US" sz="2800">
                  <a:solidFill>
                    <a:schemeClr val="lt1"/>
                  </a:solidFill>
                  <a:latin typeface="Trebuchet MS"/>
                  <a:ea typeface="Trebuchet MS"/>
                  <a:cs typeface="Trebuchet MS"/>
                  <a:sym typeface="Trebuchet MS"/>
                </a:rPr>
                <a:t>. </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We provide a series of online tutorials that will guide you through the poster design process and answer your poster production questions. To view our template tutorials, go online to </a:t>
              </a:r>
              <a:r>
                <a:rPr b="1" lang="en-US" sz="2800">
                  <a:solidFill>
                    <a:srgbClr val="FFC000"/>
                  </a:solidFill>
                  <a:latin typeface="Trebuchet MS"/>
                  <a:ea typeface="Trebuchet MS"/>
                  <a:cs typeface="Trebuchet MS"/>
                  <a:sym typeface="Trebuchet MS"/>
                </a:rPr>
                <a:t>PosterPresentations.com</a:t>
              </a:r>
              <a:r>
                <a:rPr b="1" lang="en-US" sz="2800">
                  <a:solidFill>
                    <a:schemeClr val="lt1"/>
                  </a:solidFill>
                  <a:latin typeface="Trebuchet MS"/>
                  <a:ea typeface="Trebuchet MS"/>
                  <a:cs typeface="Trebuchet MS"/>
                  <a:sym typeface="Trebuchet MS"/>
                </a:rPr>
                <a:t> </a:t>
              </a:r>
              <a:r>
                <a:rPr lang="en-US" sz="2800">
                  <a:solidFill>
                    <a:schemeClr val="lt1"/>
                  </a:solidFill>
                  <a:latin typeface="Trebuchet MS"/>
                  <a:ea typeface="Trebuchet MS"/>
                  <a:cs typeface="Trebuchet MS"/>
                  <a:sym typeface="Trebuchet MS"/>
                </a:rPr>
                <a:t>and click on HELP DESK.</a:t>
              </a:r>
              <a:endParaRPr/>
            </a:p>
            <a:p>
              <a:pPr indent="0" lvl="0" marL="0" marR="0" rtl="0" algn="l">
                <a:spcBef>
                  <a:spcPts val="0"/>
                </a:spcBef>
                <a:spcAft>
                  <a:spcPts val="0"/>
                </a:spcAft>
                <a:buNone/>
              </a:pPr>
              <a:r>
                <a:t/>
              </a: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lang="en-US" sz="2800">
                  <a:solidFill>
                    <a:schemeClr val="lt1"/>
                  </a:solidFill>
                  <a:latin typeface="Trebuchet MS"/>
                  <a:ea typeface="Trebuchet MS"/>
                  <a:cs typeface="Trebuchet MS"/>
                  <a:sym typeface="Trebuchet MS"/>
                </a:rPr>
                <a:t>When</a:t>
              </a:r>
              <a:r>
                <a:rPr lang="en-US" sz="2800">
                  <a:solidFill>
                    <a:schemeClr val="lt1"/>
                  </a:solidFill>
                  <a:latin typeface="Trebuchet MS"/>
                  <a:ea typeface="Trebuchet MS"/>
                  <a:cs typeface="Trebuchet MS"/>
                  <a:sym typeface="Trebuchet MS"/>
                </a:rPr>
                <a:t> you are ready to print your poster</a:t>
              </a:r>
              <a:r>
                <a:rPr lang="en-US" sz="2800">
                  <a:solidFill>
                    <a:schemeClr val="lt1"/>
                  </a:solidFill>
                  <a:latin typeface="Trebuchet MS"/>
                  <a:ea typeface="Trebuchet MS"/>
                  <a:cs typeface="Trebuchet MS"/>
                  <a:sym typeface="Trebuchet MS"/>
                </a:rPr>
                <a:t>,</a:t>
              </a:r>
              <a:r>
                <a:rPr lang="en-US" sz="2800">
                  <a:solidFill>
                    <a:schemeClr val="lt1"/>
                  </a:solidFill>
                  <a:latin typeface="Trebuchet MS"/>
                  <a:ea typeface="Trebuchet MS"/>
                  <a:cs typeface="Trebuchet MS"/>
                  <a:sym typeface="Trebuchet MS"/>
                </a:rPr>
                <a:t> go online to </a:t>
              </a:r>
              <a:r>
                <a:rPr b="0" lang="en-US" sz="2800">
                  <a:solidFill>
                    <a:schemeClr val="lt1"/>
                  </a:solidFill>
                  <a:latin typeface="Trebuchet MS"/>
                  <a:ea typeface="Trebuchet MS"/>
                  <a:cs typeface="Trebuchet MS"/>
                  <a:sym typeface="Trebuchet MS"/>
                </a:rPr>
                <a:t>PosterPresentations.com</a:t>
              </a:r>
              <a:br>
                <a:rPr lang="en-US" sz="2800">
                  <a:solidFill>
                    <a:schemeClr val="lt1"/>
                  </a:solidFill>
                  <a:latin typeface="Trebuchet MS"/>
                  <a:ea typeface="Trebuchet MS"/>
                  <a:cs typeface="Trebuchet MS"/>
                  <a:sym typeface="Trebuchet MS"/>
                </a:rPr>
              </a:br>
              <a:endParaRPr sz="2800">
                <a:solidFill>
                  <a:schemeClr val="lt1"/>
                </a:solidFill>
                <a:latin typeface="Trebuchet MS"/>
                <a:ea typeface="Trebuchet MS"/>
                <a:cs typeface="Trebuchet MS"/>
                <a:sym typeface="Trebuchet MS"/>
              </a:endParaRPr>
            </a:p>
            <a:p>
              <a:pPr indent="0" lvl="0" marL="0" marR="0" rtl="0" algn="l">
                <a:spcBef>
                  <a:spcPts val="0"/>
                </a:spcBef>
                <a:spcAft>
                  <a:spcPts val="0"/>
                </a:spcAft>
                <a:buNone/>
              </a:pPr>
              <a:r>
                <a:rPr b="0" lang="en-US" sz="2800">
                  <a:solidFill>
                    <a:schemeClr val="lt1"/>
                  </a:solidFill>
                  <a:latin typeface="Trebuchet MS"/>
                  <a:ea typeface="Trebuchet MS"/>
                  <a:cs typeface="Trebuchet MS"/>
                  <a:sym typeface="Trebuchet MS"/>
                </a:rPr>
                <a:t>Need</a:t>
              </a:r>
              <a:r>
                <a:rPr b="0" lang="en-US" sz="2800">
                  <a:solidFill>
                    <a:schemeClr val="lt1"/>
                  </a:solidFill>
                  <a:latin typeface="Trebuchet MS"/>
                  <a:ea typeface="Trebuchet MS"/>
                  <a:cs typeface="Trebuchet MS"/>
                  <a:sym typeface="Trebuchet MS"/>
                </a:rPr>
                <a:t> assistance? Call us at </a:t>
              </a:r>
              <a:r>
                <a:rPr b="0" lang="en-US" sz="2800">
                  <a:solidFill>
                    <a:srgbClr val="FFC000"/>
                  </a:solidFill>
                  <a:latin typeface="Trebuchet MS"/>
                  <a:ea typeface="Trebuchet MS"/>
                  <a:cs typeface="Trebuchet MS"/>
                  <a:sym typeface="Trebuchet MS"/>
                </a:rPr>
                <a:t>1.510.649.3001</a:t>
              </a:r>
              <a:endParaRPr/>
            </a:p>
            <a:p>
              <a:pPr indent="0" lvl="0" marL="0" marR="0" rtl="0" algn="l">
                <a:spcBef>
                  <a:spcPts val="0"/>
                </a:spcBef>
                <a:spcAft>
                  <a:spcPts val="0"/>
                </a:spcAft>
                <a:buNone/>
              </a:pPr>
              <a:r>
                <a:t/>
              </a:r>
              <a:endParaRPr b="1" sz="3600">
                <a:solidFill>
                  <a:srgbClr val="FFFF00"/>
                </a:solidFill>
                <a:latin typeface="Trebuchet MS"/>
                <a:ea typeface="Trebuchet MS"/>
                <a:cs typeface="Trebuchet MS"/>
                <a:sym typeface="Trebuchet MS"/>
              </a:endParaRPr>
            </a:p>
            <a:p>
              <a:pPr indent="0" lvl="0" marL="0" marR="0" rtl="0" algn="ctr">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4000">
                  <a:solidFill>
                    <a:schemeClr val="lt1"/>
                  </a:solidFill>
                  <a:latin typeface="Trebuchet MS"/>
                  <a:ea typeface="Trebuchet MS"/>
                  <a:cs typeface="Trebuchet MS"/>
                  <a:sym typeface="Trebuchet MS"/>
                </a:rPr>
                <a:t>QUICK START</a:t>
              </a:r>
              <a:endParaRPr/>
            </a:p>
            <a:p>
              <a:pPr indent="0" lvl="0" marL="0" marR="0" rtl="0" algn="ctr">
                <a:spcBef>
                  <a:spcPts val="0"/>
                </a:spcBef>
                <a:spcAft>
                  <a:spcPts val="0"/>
                </a:spcAft>
                <a:buNone/>
              </a:pPr>
              <a:r>
                <a:t/>
              </a:r>
              <a:endParaRPr b="1" sz="32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Zoom in and out</a:t>
              </a:r>
              <a:endParaRPr/>
            </a:p>
            <a:p>
              <a:pPr indent="-1892300" lvl="0" marL="1892300" marR="0" rtl="0" algn="l">
                <a:spcBef>
                  <a:spcPts val="0"/>
                </a:spcBef>
                <a:spcAft>
                  <a:spcPts val="0"/>
                </a:spcAft>
                <a:buNone/>
              </a:pPr>
              <a:r>
                <a:rPr b="0" lang="en-US" sz="2400">
                  <a:solidFill>
                    <a:schemeClr val="lt1"/>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As you work on your poster zoom in and out to the level that is more comfortable to you. </a:t>
              </a:r>
              <a:endParaRPr/>
            </a:p>
            <a:p>
              <a:pPr indent="-1892300" lvl="0" marL="1892300" marR="0" rtl="0" algn="l">
                <a:spcBef>
                  <a:spcPts val="0"/>
                </a:spcBef>
                <a:spcAft>
                  <a:spcPts val="0"/>
                </a:spcAft>
                <a:buNone/>
              </a:pPr>
              <a:r>
                <a:rPr b="1" lang="en-US" sz="2400">
                  <a:solidFill>
                    <a:srgbClr val="BFBFBF"/>
                  </a:solidFill>
                  <a:latin typeface="Trebuchet MS"/>
                  <a:ea typeface="Trebuchet MS"/>
                  <a:cs typeface="Trebuchet MS"/>
                  <a:sym typeface="Trebuchet MS"/>
                </a:rPr>
                <a:t>	</a:t>
              </a:r>
              <a:r>
                <a:rPr b="0" lang="en-US" sz="2400">
                  <a:solidFill>
                    <a:srgbClr val="BFBFBF"/>
                  </a:solidFill>
                  <a:latin typeface="Trebuchet MS"/>
                  <a:ea typeface="Trebuchet MS"/>
                  <a:cs typeface="Trebuchet MS"/>
                  <a:sym typeface="Trebuchet MS"/>
                </a:rPr>
                <a:t>Go to VIEW &gt; ZOOM.</a:t>
              </a:r>
              <a:endParaRPr/>
            </a:p>
            <a:p>
              <a:pPr indent="0" lvl="0" marL="0" marR="0" rtl="0" algn="l">
                <a:spcBef>
                  <a:spcPts val="0"/>
                </a:spcBef>
                <a:spcAft>
                  <a:spcPts val="0"/>
                </a:spcAft>
                <a:buNone/>
              </a:pPr>
              <a:r>
                <a:t/>
              </a:r>
              <a:endParaRPr b="0"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Title, Authors, and Affiliations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Start designing your poster by adding the title, the names of the authors, and the affiliated institutions. You can type or paste text into the provided boxes. The template will automatically adjust the size of your text to fit the title box. You can manually override this feature and change the size of your text.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The font size of your title should be bigger than your name(s) and institution name(s).</a:t>
              </a:r>
              <a:endParaRPr/>
            </a:p>
            <a:p>
              <a:pPr indent="0" lvl="0" marL="0" marR="0" rtl="0" algn="l">
                <a:spcBef>
                  <a:spcPts val="0"/>
                </a:spcBef>
                <a:spcAft>
                  <a:spcPts val="0"/>
                </a:spcAft>
                <a:buNone/>
              </a:pPr>
              <a:br>
                <a:rPr b="1" lang="en-US" sz="2800">
                  <a:solidFill>
                    <a:schemeClr val="lt1"/>
                  </a:solidFill>
                  <a:latin typeface="Trebuchet MS"/>
                  <a:ea typeface="Trebuchet MS"/>
                  <a:cs typeface="Trebuchet MS"/>
                  <a:sym typeface="Trebuchet MS"/>
                </a:rPr>
              </a:br>
              <a:endParaRPr b="1" sz="28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Adding Logos</a:t>
              </a:r>
              <a:r>
                <a:rPr b="1" lang="en-US" sz="3200">
                  <a:solidFill>
                    <a:srgbClr val="FFC000"/>
                  </a:solidFill>
                  <a:latin typeface="Trebuchet MS"/>
                  <a:ea typeface="Trebuchet MS"/>
                  <a:cs typeface="Trebuchet MS"/>
                  <a:sym typeface="Trebuchet MS"/>
                </a:rPr>
                <a:t> / Seals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endParaRPr/>
            </a:p>
            <a:p>
              <a:pPr indent="0" lvl="0" marL="0" marR="0" rtl="0" algn="l">
                <a:spcBef>
                  <a:spcPts val="0"/>
                </a:spcBef>
                <a:spcAft>
                  <a:spcPts val="0"/>
                </a:spcAft>
                <a:buNone/>
              </a:pPr>
              <a:r>
                <a:t/>
              </a:r>
              <a:endParaRPr b="0" sz="2400">
                <a:solidFill>
                  <a:srgbClr val="BFBFBF"/>
                </a:solidFill>
                <a:latin typeface="Trebuchet MS"/>
                <a:ea typeface="Trebuchet MS"/>
                <a:cs typeface="Trebuchet MS"/>
                <a:sym typeface="Trebuchet MS"/>
              </a:endParaRPr>
            </a:p>
            <a:p>
              <a:pPr indent="0" lvl="0" marL="0" marR="0" rtl="0" algn="l">
                <a:spcBef>
                  <a:spcPts val="0"/>
                </a:spcBef>
                <a:spcAft>
                  <a:spcPts val="0"/>
                </a:spcAft>
                <a:buNone/>
              </a:pPr>
              <a:r>
                <a:rPr b="1" lang="en-US" sz="2400">
                  <a:solidFill>
                    <a:srgbClr val="FFC000"/>
                  </a:solidFill>
                  <a:latin typeface="Trebuchet MS"/>
                  <a:ea typeface="Trebuchet MS"/>
                  <a:cs typeface="Trebuchet MS"/>
                  <a:sym typeface="Trebuchet MS"/>
                </a:rPr>
                <a:t>TIP: </a:t>
              </a:r>
              <a:r>
                <a:rPr b="0" lang="en-US" sz="2400">
                  <a:solidFill>
                    <a:srgbClr val="BFBFBF"/>
                  </a:solidFill>
                  <a:latin typeface="Trebuchet MS"/>
                  <a:ea typeface="Trebuchet MS"/>
                  <a:cs typeface="Trebuchet MS"/>
                  <a:sym typeface="Trebuchet MS"/>
                </a:rPr>
                <a:t>See if your school’s logo is available on our free poster templates page.</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Photographs / Graphics</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disproportionally.</a:t>
              </a:r>
              <a:endParaRPr/>
            </a:p>
            <a:p>
              <a:pPr indent="0" lvl="0" marL="0" marR="0" rtl="0" algn="l">
                <a:spcBef>
                  <a:spcPts val="0"/>
                </a:spcBef>
                <a:spcAft>
                  <a:spcPts val="0"/>
                </a:spcAft>
                <a:buNone/>
              </a:pPr>
              <a:r>
                <a:t/>
              </a:r>
              <a:endParaRPr b="0" sz="2400">
                <a:solidFill>
                  <a:schemeClr val="lt1"/>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t/>
              </a:r>
              <a:endParaRPr b="1" sz="2800">
                <a:solidFill>
                  <a:srgbClr val="FFC000"/>
                </a:solidFill>
                <a:latin typeface="Trebuchet MS"/>
                <a:ea typeface="Trebuchet MS"/>
                <a:cs typeface="Trebuchet MS"/>
                <a:sym typeface="Trebuchet MS"/>
              </a:endParaRPr>
            </a:p>
            <a:p>
              <a:pPr indent="0" lvl="0" marL="0" marR="0" rtl="0" algn="ctr">
                <a:spcBef>
                  <a:spcPts val="0"/>
                </a:spcBef>
                <a:spcAft>
                  <a:spcPts val="0"/>
                </a:spcAft>
                <a:buNone/>
              </a:pPr>
              <a:r>
                <a:rPr b="1" lang="en-US" sz="3200">
                  <a:solidFill>
                    <a:srgbClr val="FFC000"/>
                  </a:solidFill>
                  <a:latin typeface="Trebuchet MS"/>
                  <a:ea typeface="Trebuchet MS"/>
                  <a:cs typeface="Trebuchet MS"/>
                  <a:sym typeface="Trebuchet MS"/>
                </a:rPr>
                <a:t>Image Quality Check</a:t>
              </a:r>
              <a:endParaRPr/>
            </a:p>
            <a:p>
              <a:pPr indent="0" lvl="0" marL="0" marR="0" rtl="0" algn="l">
                <a:spcBef>
                  <a:spcPts val="0"/>
                </a:spcBef>
                <a:spcAft>
                  <a:spcPts val="0"/>
                </a:spcAft>
                <a:buNone/>
              </a:pPr>
              <a:r>
                <a:rPr b="0" lang="en-US" sz="2400">
                  <a:solidFill>
                    <a:srgbClr val="BFBFBF"/>
                  </a:solidFill>
                  <a:latin typeface="Trebuchet MS"/>
                  <a:ea typeface="Trebuchet MS"/>
                  <a:cs typeface="Trebuchet MS"/>
                  <a:sym typeface="Trebuchet MS"/>
                </a:rPr>
                <a:t>Zoom in and look at your images at 100% magnification. If they look good they will print well. </a:t>
              </a:r>
              <a:endParaRPr b="0" sz="2800">
                <a:solidFill>
                  <a:schemeClr val="lt1"/>
                </a:solidFill>
                <a:latin typeface="Trebuchet MS"/>
                <a:ea typeface="Trebuchet MS"/>
                <a:cs typeface="Trebuchet MS"/>
                <a:sym typeface="Trebuchet MS"/>
              </a:endParaRPr>
            </a:p>
          </p:txBody>
        </p:sp>
        <p:cxnSp>
          <p:nvCxnSpPr>
            <p:cNvPr id="137" name="Google Shape;137;p6"/>
            <p:cNvCxnSpPr/>
            <p:nvPr/>
          </p:nvCxnSpPr>
          <p:spPr>
            <a:xfrm>
              <a:off x="-11225189" y="8422500"/>
              <a:ext cx="10999746" cy="3341"/>
            </a:xfrm>
            <a:prstGeom prst="straightConnector1">
              <a:avLst/>
            </a:prstGeom>
            <a:noFill/>
            <a:ln cap="flat" cmpd="sng" w="9525">
              <a:solidFill>
                <a:srgbClr val="FFC000"/>
              </a:solidFill>
              <a:prstDash val="solid"/>
              <a:round/>
              <a:headEnd len="sm" w="sm" type="none"/>
              <a:tailEnd len="sm" w="sm" type="none"/>
            </a:ln>
          </p:spPr>
        </p:cxnSp>
        <p:pic>
          <p:nvPicPr>
            <p:cNvPr id="138" name="Google Shape;138;p6"/>
            <p:cNvPicPr preferRelativeResize="0"/>
            <p:nvPr/>
          </p:nvPicPr>
          <p:blipFill rotWithShape="1">
            <a:blip r:embed="rId10">
              <a:alphaModFix/>
            </a:blip>
            <a:srcRect b="0" l="0" r="0" t="0"/>
            <a:stretch/>
          </p:blipFill>
          <p:spPr>
            <a:xfrm>
              <a:off x="-10740740" y="10261718"/>
              <a:ext cx="1597666" cy="1201935"/>
            </a:xfrm>
            <a:prstGeom prst="rect">
              <a:avLst/>
            </a:prstGeom>
            <a:noFill/>
            <a:ln>
              <a:noFill/>
            </a:ln>
          </p:spPr>
        </p:pic>
        <p:pic>
          <p:nvPicPr>
            <p:cNvPr id="139" name="Google Shape;139;p6"/>
            <p:cNvPicPr preferRelativeResize="0"/>
            <p:nvPr/>
          </p:nvPicPr>
          <p:blipFill rotWithShape="1">
            <a:blip r:embed="rId11">
              <a:alphaModFix/>
            </a:blip>
            <a:srcRect b="0" l="0" r="0" t="0"/>
            <a:stretch/>
          </p:blipFill>
          <p:spPr>
            <a:xfrm>
              <a:off x="-10732765" y="15696927"/>
              <a:ext cx="9986808" cy="1053596"/>
            </a:xfrm>
            <a:prstGeom prst="rect">
              <a:avLst/>
            </a:prstGeom>
            <a:noFill/>
            <a:ln>
              <a:noFill/>
            </a:ln>
          </p:spPr>
        </p:pic>
        <p:grpSp>
          <p:nvGrpSpPr>
            <p:cNvPr id="140" name="Google Shape;140;p6"/>
            <p:cNvGrpSpPr/>
            <p:nvPr/>
          </p:nvGrpSpPr>
          <p:grpSpPr>
            <a:xfrm>
              <a:off x="-9744993" y="23540957"/>
              <a:ext cx="7531182" cy="2120439"/>
              <a:chOff x="-4470427" y="11016658"/>
              <a:chExt cx="3470785" cy="974220"/>
            </a:xfrm>
          </p:grpSpPr>
          <p:grpSp>
            <p:nvGrpSpPr>
              <p:cNvPr id="141" name="Google Shape;141;p6"/>
              <p:cNvGrpSpPr/>
              <p:nvPr/>
            </p:nvGrpSpPr>
            <p:grpSpPr>
              <a:xfrm>
                <a:off x="-2783495" y="11060886"/>
                <a:ext cx="624431" cy="893535"/>
                <a:chOff x="-3958697" y="11117435"/>
                <a:chExt cx="779338" cy="1280430"/>
              </a:xfrm>
            </p:grpSpPr>
            <p:pic>
              <p:nvPicPr>
                <p:cNvPr id="142" name="Google Shape;142;p6"/>
                <p:cNvPicPr preferRelativeResize="0"/>
                <p:nvPr/>
              </p:nvPicPr>
              <p:blipFill rotWithShape="1">
                <a:blip r:embed="rId12">
                  <a:alphaModFix/>
                </a:blip>
                <a:srcRect b="0" l="0" r="0" t="0"/>
                <a:stretch/>
              </p:blipFill>
              <p:spPr>
                <a:xfrm>
                  <a:off x="-3948160" y="11117435"/>
                  <a:ext cx="768801" cy="1090857"/>
                </a:xfrm>
                <a:prstGeom prst="rect">
                  <a:avLst/>
                </a:prstGeom>
                <a:noFill/>
                <a:ln>
                  <a:noFill/>
                </a:ln>
              </p:spPr>
            </p:pic>
            <p:sp>
              <p:nvSpPr>
                <p:cNvPr id="143" name="Google Shape;143;p6"/>
                <p:cNvSpPr txBox="1"/>
                <p:nvPr/>
              </p:nvSpPr>
              <p:spPr>
                <a:xfrm>
                  <a:off x="-3958697" y="12114178"/>
                  <a:ext cx="779337" cy="283687"/>
                </a:xfrm>
                <a:prstGeom prst="rect">
                  <a:avLst/>
                </a:prstGeom>
                <a:solidFill>
                  <a:schemeClr val="accent1"/>
                </a:solidFill>
                <a:ln>
                  <a:noFill/>
                </a:ln>
              </p:spPr>
              <p:txBody>
                <a:bodyPr anchorCtr="0" anchor="t" bIns="91425" lIns="91425" spcFirstLastPara="1" rIns="91425" wrap="square" tIns="91425">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ORIGINAL</a:t>
                  </a:r>
                  <a:endParaRPr/>
                </a:p>
              </p:txBody>
            </p:sp>
          </p:grpSp>
          <p:grpSp>
            <p:nvGrpSpPr>
              <p:cNvPr id="144" name="Google Shape;144;p6"/>
              <p:cNvGrpSpPr/>
              <p:nvPr/>
            </p:nvGrpSpPr>
            <p:grpSpPr>
              <a:xfrm>
                <a:off x="-2033159" y="11060889"/>
                <a:ext cx="1033517" cy="893529"/>
                <a:chOff x="-2921738" y="11200127"/>
                <a:chExt cx="1420279" cy="1227904"/>
              </a:xfrm>
            </p:grpSpPr>
            <p:pic>
              <p:nvPicPr>
                <p:cNvPr id="145" name="Google Shape;145;p6"/>
                <p:cNvPicPr preferRelativeResize="0"/>
                <p:nvPr/>
              </p:nvPicPr>
              <p:blipFill rotWithShape="1">
                <a:blip r:embed="rId12">
                  <a:alphaModFix/>
                </a:blip>
                <a:srcRect b="0" l="0" r="0" t="0"/>
                <a:stretch/>
              </p:blipFill>
              <p:spPr>
                <a:xfrm>
                  <a:off x="-2921738" y="11200127"/>
                  <a:ext cx="1420279" cy="1029694"/>
                </a:xfrm>
                <a:prstGeom prst="rect">
                  <a:avLst/>
                </a:prstGeom>
                <a:noFill/>
                <a:ln>
                  <a:noFill/>
                </a:ln>
              </p:spPr>
            </p:pic>
            <p:sp>
              <p:nvSpPr>
                <p:cNvPr id="146" name="Google Shape;146;p6"/>
                <p:cNvSpPr txBox="1"/>
                <p:nvPr/>
              </p:nvSpPr>
              <p:spPr>
                <a:xfrm>
                  <a:off x="-2918991" y="12175418"/>
                  <a:ext cx="1417532" cy="252613"/>
                </a:xfrm>
                <a:prstGeom prst="rect">
                  <a:avLst/>
                </a:prstGeom>
                <a:solidFill>
                  <a:srgbClr val="FF0000"/>
                </a:solidFill>
                <a:ln>
                  <a:noFill/>
                </a:ln>
              </p:spPr>
              <p:txBody>
                <a:bodyPr anchorCtr="0" anchor="t" bIns="91425" lIns="457200" spcFirstLastPara="1" rIns="457200" wrap="square" tIns="91425">
                  <a:spAutoFit/>
                </a:bodyPr>
                <a:lstStyle/>
                <a:p>
                  <a:pPr indent="0" lvl="0" marL="0" marR="0" rtl="0" algn="ctr">
                    <a:spcBef>
                      <a:spcPts val="0"/>
                    </a:spcBef>
                    <a:spcAft>
                      <a:spcPts val="0"/>
                    </a:spcAft>
                    <a:buNone/>
                  </a:pPr>
                  <a:r>
                    <a:rPr b="1" lang="en-US" sz="1400">
                      <a:solidFill>
                        <a:schemeClr val="lt1"/>
                      </a:solidFill>
                      <a:latin typeface="Calibri"/>
                      <a:ea typeface="Calibri"/>
                      <a:cs typeface="Calibri"/>
                      <a:sym typeface="Calibri"/>
                    </a:rPr>
                    <a:t>DISTORTED</a:t>
                  </a:r>
                  <a:endParaRPr b="1" sz="700">
                    <a:solidFill>
                      <a:schemeClr val="lt1"/>
                    </a:solidFill>
                    <a:latin typeface="Calibri"/>
                    <a:ea typeface="Calibri"/>
                    <a:cs typeface="Calibri"/>
                    <a:sym typeface="Calibri"/>
                  </a:endParaRPr>
                </a:p>
              </p:txBody>
            </p:sp>
          </p:grpSp>
          <p:pic>
            <p:nvPicPr>
              <p:cNvPr id="147" name="Google Shape;147;p6"/>
              <p:cNvPicPr preferRelativeResize="0"/>
              <p:nvPr/>
            </p:nvPicPr>
            <p:blipFill rotWithShape="1">
              <a:blip r:embed="rId13">
                <a:alphaModFix/>
              </a:blip>
              <a:srcRect b="0" l="0" r="0" t="0"/>
              <a:stretch/>
            </p:blipFill>
            <p:spPr>
              <a:xfrm>
                <a:off x="-4470427" y="11016658"/>
                <a:ext cx="1098742" cy="847761"/>
              </a:xfrm>
              <a:prstGeom prst="rect">
                <a:avLst/>
              </a:prstGeom>
              <a:noFill/>
              <a:ln>
                <a:noFill/>
              </a:ln>
            </p:spPr>
          </p:pic>
          <p:sp>
            <p:nvSpPr>
              <p:cNvPr id="148" name="Google Shape;148;p6"/>
              <p:cNvSpPr txBox="1"/>
              <p:nvPr/>
            </p:nvSpPr>
            <p:spPr>
              <a:xfrm>
                <a:off x="-4440600" y="11665645"/>
                <a:ext cx="1035685" cy="325233"/>
              </a:xfrm>
              <a:prstGeom prst="rect">
                <a:avLst/>
              </a:prstGeom>
              <a:noFill/>
              <a:ln>
                <a:noFill/>
              </a:ln>
            </p:spPr>
            <p:txBody>
              <a:bodyPr anchorCtr="0" anchor="t" bIns="0" lIns="457200" spcFirstLastPara="1" rIns="457200" wrap="square" tIns="457200">
                <a:sp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Corner</a:t>
                </a:r>
                <a:r>
                  <a:rPr lang="en-US" sz="1600">
                    <a:solidFill>
                      <a:schemeClr val="lt1"/>
                    </a:solidFill>
                    <a:latin typeface="Calibri"/>
                    <a:ea typeface="Calibri"/>
                    <a:cs typeface="Calibri"/>
                    <a:sym typeface="Calibri"/>
                  </a:rPr>
                  <a:t> handles</a:t>
                </a:r>
                <a:endParaRPr sz="1600">
                  <a:solidFill>
                    <a:schemeClr val="lt1"/>
                  </a:solidFill>
                  <a:latin typeface="Calibri"/>
                  <a:ea typeface="Calibri"/>
                  <a:cs typeface="Calibri"/>
                  <a:sym typeface="Calibri"/>
                </a:endParaRPr>
              </a:p>
            </p:txBody>
          </p:sp>
        </p:grpSp>
        <p:grpSp>
          <p:nvGrpSpPr>
            <p:cNvPr id="149" name="Google Shape;149;p6"/>
            <p:cNvGrpSpPr/>
            <p:nvPr/>
          </p:nvGrpSpPr>
          <p:grpSpPr>
            <a:xfrm>
              <a:off x="-10398794" y="27751411"/>
              <a:ext cx="9323012" cy="2453251"/>
              <a:chOff x="-4754996" y="12734137"/>
              <a:chExt cx="4296559" cy="1127128"/>
            </a:xfrm>
          </p:grpSpPr>
          <p:graphicFrame>
            <p:nvGraphicFramePr>
              <p:cNvPr id="150" name="Google Shape;150;p6"/>
              <p:cNvGraphicFramePr/>
              <p:nvPr/>
            </p:nvGraphicFramePr>
            <p:xfrm>
              <a:off x="-4533347" y="12734142"/>
              <a:ext cx="1828800" cy="1117600"/>
            </p:xfrm>
            <a:graphic>
              <a:graphicData uri="http://schemas.openxmlformats.org/presentationml/2006/ole">
                <mc:AlternateContent>
                  <mc:Choice Requires="v">
                    <p:oleObj r:id="rId14" imgH="1117600" imgW="1828800" progId="Photoshop.Image.13" spid="_x0000_s3">
                      <p:embed/>
                    </p:oleObj>
                  </mc:Choice>
                  <mc:Fallback>
                    <p:oleObj r:id="rId15" imgH="1117600" imgW="1828800" progId="Photoshop.Image.13">
                      <p:embed/>
                      <p:pic>
                        <p:nvPicPr>
                          <p:cNvPr id="150" name="Google Shape;150;p6"/>
                          <p:cNvPicPr preferRelativeResize="0"/>
                          <p:nvPr/>
                        </p:nvPicPr>
                        <p:blipFill rotWithShape="1">
                          <a:blip r:embed="rId16">
                            <a:alphaModFix/>
                          </a:blip>
                          <a:srcRect b="0" l="0" r="0" t="0"/>
                          <a:stretch/>
                        </p:blipFill>
                        <p:spPr>
                          <a:xfrm>
                            <a:off x="-4533347" y="12734142"/>
                            <a:ext cx="1828800" cy="1117600"/>
                          </a:xfrm>
                          <a:prstGeom prst="rect">
                            <a:avLst/>
                          </a:prstGeom>
                          <a:noFill/>
                          <a:ln>
                            <a:noFill/>
                          </a:ln>
                        </p:spPr>
                      </p:pic>
                    </p:oleObj>
                  </mc:Fallback>
                </mc:AlternateContent>
              </a:graphicData>
            </a:graphic>
          </p:graphicFrame>
          <p:graphicFrame>
            <p:nvGraphicFramePr>
              <p:cNvPr id="151" name="Google Shape;151;p6"/>
              <p:cNvGraphicFramePr/>
              <p:nvPr/>
            </p:nvGraphicFramePr>
            <p:xfrm>
              <a:off x="-2456641" y="12737835"/>
              <a:ext cx="1828800" cy="1117600"/>
            </p:xfrm>
            <a:graphic>
              <a:graphicData uri="http://schemas.openxmlformats.org/presentationml/2006/ole">
                <mc:AlternateContent>
                  <mc:Choice Requires="v">
                    <p:oleObj r:id="rId17" imgH="1117600" imgW="1828800" progId="Photoshop.Image.13" spid="_x0000_s4">
                      <p:embed/>
                    </p:oleObj>
                  </mc:Choice>
                  <mc:Fallback>
                    <p:oleObj r:id="rId18" imgH="1117600" imgW="1828800" progId="Photoshop.Image.13">
                      <p:embed/>
                      <p:pic>
                        <p:nvPicPr>
                          <p:cNvPr id="151" name="Google Shape;151;p6"/>
                          <p:cNvPicPr preferRelativeResize="0"/>
                          <p:nvPr/>
                        </p:nvPicPr>
                        <p:blipFill rotWithShape="1">
                          <a:blip r:embed="rId19">
                            <a:alphaModFix/>
                          </a:blip>
                          <a:srcRect b="0" l="0" r="0" t="0"/>
                          <a:stretch/>
                        </p:blipFill>
                        <p:spPr>
                          <a:xfrm>
                            <a:off x="-2456641" y="12737835"/>
                            <a:ext cx="1828800" cy="1117600"/>
                          </a:xfrm>
                          <a:prstGeom prst="rect">
                            <a:avLst/>
                          </a:prstGeom>
                          <a:noFill/>
                          <a:ln>
                            <a:noFill/>
                          </a:ln>
                        </p:spPr>
                      </p:pic>
                    </p:oleObj>
                  </mc:Fallback>
                </mc:AlternateContent>
              </a:graphicData>
            </a:graphic>
          </p:graphicFrame>
          <p:sp>
            <p:nvSpPr>
              <p:cNvPr id="152" name="Google Shape;152;p6"/>
              <p:cNvSpPr txBox="1"/>
              <p:nvPr/>
            </p:nvSpPr>
            <p:spPr>
              <a:xfrm rot="-5400000">
                <a:off x="-5235785" y="13214925"/>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lang="en-US" sz="1600">
                    <a:solidFill>
                      <a:srgbClr val="92D050"/>
                    </a:solidFill>
                    <a:latin typeface="Calibri"/>
                    <a:ea typeface="Calibri"/>
                    <a:cs typeface="Calibri"/>
                    <a:sym typeface="Calibri"/>
                  </a:rPr>
                  <a:t>Good</a:t>
                </a:r>
                <a:r>
                  <a:rPr lang="en-US" sz="1600">
                    <a:solidFill>
                      <a:srgbClr val="92D050"/>
                    </a:solidFill>
                    <a:latin typeface="Calibri"/>
                    <a:ea typeface="Calibri"/>
                    <a:cs typeface="Calibri"/>
                    <a:sym typeface="Calibri"/>
                  </a:rPr>
                  <a:t> </a:t>
                </a:r>
                <a:r>
                  <a:rPr lang="en-US" sz="1600">
                    <a:solidFill>
                      <a:schemeClr val="lt1"/>
                    </a:solidFill>
                    <a:latin typeface="Calibri"/>
                    <a:ea typeface="Calibri"/>
                    <a:cs typeface="Calibri"/>
                    <a:sym typeface="Calibri"/>
                  </a:rPr>
                  <a:t>printing quality</a:t>
                </a:r>
                <a:endParaRPr sz="1600">
                  <a:solidFill>
                    <a:schemeClr val="lt1"/>
                  </a:solidFill>
                  <a:latin typeface="Calibri"/>
                  <a:ea typeface="Calibri"/>
                  <a:cs typeface="Calibri"/>
                  <a:sym typeface="Calibri"/>
                </a:endParaRPr>
              </a:p>
            </p:txBody>
          </p:sp>
          <p:sp>
            <p:nvSpPr>
              <p:cNvPr id="153" name="Google Shape;153;p6"/>
              <p:cNvSpPr txBox="1"/>
              <p:nvPr/>
            </p:nvSpPr>
            <p:spPr>
              <a:xfrm rot="-5400000">
                <a:off x="-1095250" y="13224452"/>
                <a:ext cx="1117601" cy="156024"/>
              </a:xfrm>
              <a:prstGeom prst="rect">
                <a:avLst/>
              </a:prstGeom>
              <a:noFill/>
              <a:ln>
                <a:noFill/>
              </a:ln>
            </p:spPr>
            <p:txBody>
              <a:bodyPr anchorCtr="0" anchor="t" bIns="0" lIns="91425" spcFirstLastPara="1" rIns="91425" wrap="square" tIns="91425">
                <a:spAutoFit/>
              </a:bodyPr>
              <a:lstStyle/>
              <a:p>
                <a:pPr indent="0" lvl="0" marL="0" marR="0" rtl="0" algn="ctr">
                  <a:spcBef>
                    <a:spcPts val="0"/>
                  </a:spcBef>
                  <a:spcAft>
                    <a:spcPts val="0"/>
                  </a:spcAft>
                  <a:buNone/>
                </a:pPr>
                <a:r>
                  <a:rPr lang="en-US" sz="1600">
                    <a:solidFill>
                      <a:srgbClr val="FF0000"/>
                    </a:solidFill>
                    <a:latin typeface="Calibri"/>
                    <a:ea typeface="Calibri"/>
                    <a:cs typeface="Calibri"/>
                    <a:sym typeface="Calibri"/>
                  </a:rPr>
                  <a:t>Bad </a:t>
                </a:r>
                <a:r>
                  <a:rPr lang="en-US" sz="1600">
                    <a:solidFill>
                      <a:schemeClr val="lt1"/>
                    </a:solidFill>
                    <a:latin typeface="Calibri"/>
                    <a:ea typeface="Calibri"/>
                    <a:cs typeface="Calibri"/>
                    <a:sym typeface="Calibri"/>
                  </a:rPr>
                  <a:t>printing quality</a:t>
                </a:r>
                <a:endParaRPr/>
              </a:p>
            </p:txBody>
          </p:sp>
        </p:grpSp>
      </p:grpSp>
      <p:sp>
        <p:nvSpPr>
          <p:cNvPr id="154" name="Google Shape;154;p6"/>
          <p:cNvSpPr txBox="1"/>
          <p:nvPr/>
        </p:nvSpPr>
        <p:spPr>
          <a:xfrm>
            <a:off x="1567305" y="32315729"/>
            <a:ext cx="2514600" cy="336819"/>
          </a:xfrm>
          <a:prstGeom prst="rect">
            <a:avLst/>
          </a:prstGeom>
          <a:noFill/>
          <a:ln>
            <a:noFill/>
          </a:ln>
        </p:spPr>
        <p:txBody>
          <a:bodyPr anchorCtr="0" anchor="t" bIns="45600" lIns="91250" spcFirstLastPara="1" rIns="91250" wrap="square" tIns="45600">
            <a:spAutoFit/>
          </a:bodyPr>
          <a:lstStyle/>
          <a:p>
            <a:pPr indent="0" lvl="0" marL="0" marR="0" rtl="0" algn="l">
              <a:lnSpc>
                <a:spcPct val="65000"/>
              </a:lnSpc>
              <a:spcBef>
                <a:spcPts val="0"/>
              </a:spcBef>
              <a:spcAft>
                <a:spcPts val="0"/>
              </a:spcAft>
              <a:buNone/>
            </a:pPr>
            <a:r>
              <a:rPr b="1" lang="en-US" sz="500">
                <a:solidFill>
                  <a:srgbClr val="BFBFBF"/>
                </a:solidFill>
                <a:latin typeface="Arial"/>
                <a:ea typeface="Arial"/>
                <a:cs typeface="Arial"/>
                <a:sym typeface="Arial"/>
              </a:rPr>
              <a:t>RESEARCH POSTER PRESENTATION DESIGN © 2015</a:t>
            </a:r>
            <a:endParaRPr/>
          </a:p>
          <a:p>
            <a:pPr indent="0" lvl="0" marL="0" marR="0" rtl="0" algn="l">
              <a:lnSpc>
                <a:spcPct val="65000"/>
              </a:lnSpc>
              <a:spcBef>
                <a:spcPts val="550"/>
              </a:spcBef>
              <a:spcAft>
                <a:spcPts val="0"/>
              </a:spcAft>
              <a:buNone/>
            </a:pPr>
            <a:r>
              <a:rPr b="1" lang="en-US" sz="1100">
                <a:solidFill>
                  <a:srgbClr val="BFBFBF"/>
                </a:solidFill>
                <a:latin typeface="Arial"/>
                <a:ea typeface="Arial"/>
                <a:cs typeface="Arial"/>
                <a:sym typeface="Arial"/>
              </a:rPr>
              <a:t>www.PosterPresentations.com</a:t>
            </a:r>
            <a:endParaRPr/>
          </a:p>
        </p:txBody>
      </p:sp>
    </p:spTree>
  </p:cSld>
  <p:clrMap accent1="accent1" accent2="accent2" accent3="accent3" accent4="accent4" accent5="accent5" accent6="accent6" bg1="lt1" bg2="dk2" tx1="dk1" tx2="lt2" folHlink="folHlink" hlink="hlink"/>
  <p:sldLayoutIdLst>
    <p:sldLayoutId id="2147483653"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27.png"/><Relationship Id="rId13" Type="http://schemas.openxmlformats.org/officeDocument/2006/relationships/image" Target="../media/image25.png"/><Relationship Id="rId12"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 Id="rId15" Type="http://schemas.openxmlformats.org/officeDocument/2006/relationships/image" Target="../media/image29.png"/><Relationship Id="rId14" Type="http://schemas.openxmlformats.org/officeDocument/2006/relationships/image" Target="../media/image30.png"/><Relationship Id="rId16" Type="http://schemas.openxmlformats.org/officeDocument/2006/relationships/image" Target="../media/image28.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
          <p:cNvSpPr txBox="1"/>
          <p:nvPr>
            <p:ph idx="1" type="body"/>
          </p:nvPr>
        </p:nvSpPr>
        <p:spPr>
          <a:xfrm>
            <a:off x="491425" y="6378475"/>
            <a:ext cx="10058400" cy="29886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400"/>
              <a:buNone/>
            </a:pPr>
            <a:r>
              <a:rPr lang="en-US" sz="2700">
                <a:solidFill>
                  <a:schemeClr val="dk1"/>
                </a:solidFill>
                <a:latin typeface="Arial"/>
                <a:ea typeface="Arial"/>
                <a:cs typeface="Arial"/>
                <a:sym typeface="Arial"/>
              </a:rPr>
              <a:t>This study focuses on telecom churn analysis, analyzing consumer behavior to improve customer loyalty and optimize services in competitive markets. It identifies factors like tenure, charges, and service preferences, aiming to develop solutions to reduce churn and enhance customer satisfaction.</a:t>
            </a:r>
            <a:endParaRPr sz="2800"/>
          </a:p>
          <a:p>
            <a:pPr indent="0" lvl="0" marL="0" rtl="0" algn="l">
              <a:spcBef>
                <a:spcPts val="500"/>
              </a:spcBef>
              <a:spcAft>
                <a:spcPts val="0"/>
              </a:spcAft>
              <a:buClr>
                <a:srgbClr val="2C3F71"/>
              </a:buClr>
              <a:buSzPts val="2500"/>
              <a:buNone/>
            </a:pPr>
            <a:r>
              <a:t/>
            </a:r>
            <a:endParaRPr/>
          </a:p>
        </p:txBody>
      </p:sp>
      <p:sp>
        <p:nvSpPr>
          <p:cNvPr id="179" name="Google Shape;179;p1"/>
          <p:cNvSpPr txBox="1"/>
          <p:nvPr>
            <p:ph idx="2" type="body"/>
          </p:nvPr>
        </p:nvSpPr>
        <p:spPr>
          <a:xfrm>
            <a:off x="509578" y="5548749"/>
            <a:ext cx="10048800" cy="754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Motivation</a:t>
            </a:r>
            <a:endParaRPr/>
          </a:p>
        </p:txBody>
      </p:sp>
      <p:sp>
        <p:nvSpPr>
          <p:cNvPr id="180" name="Google Shape;180;p1"/>
          <p:cNvSpPr txBox="1"/>
          <p:nvPr>
            <p:ph idx="8" type="body"/>
          </p:nvPr>
        </p:nvSpPr>
        <p:spPr>
          <a:xfrm>
            <a:off x="33358093" y="23076097"/>
            <a:ext cx="100470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200"/>
              <a:buNone/>
            </a:pPr>
            <a:r>
              <a:rPr lang="en-US" sz="3200">
                <a:solidFill>
                  <a:schemeClr val="dk2"/>
                </a:solidFill>
                <a:latin typeface="Arial"/>
                <a:ea typeface="Arial"/>
                <a:cs typeface="Arial"/>
                <a:sym typeface="Arial"/>
              </a:rPr>
              <a:t>CONCLUSIONS</a:t>
            </a:r>
            <a:endParaRPr/>
          </a:p>
        </p:txBody>
      </p:sp>
      <p:sp>
        <p:nvSpPr>
          <p:cNvPr id="181" name="Google Shape;181;p1"/>
          <p:cNvSpPr txBox="1"/>
          <p:nvPr>
            <p:ph idx="13" type="body"/>
          </p:nvPr>
        </p:nvSpPr>
        <p:spPr>
          <a:xfrm>
            <a:off x="33392567" y="28504101"/>
            <a:ext cx="10047018" cy="754045"/>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REFERENCES</a:t>
            </a:r>
            <a:endParaRPr/>
          </a:p>
        </p:txBody>
      </p:sp>
      <p:sp>
        <p:nvSpPr>
          <p:cNvPr id="182" name="Google Shape;182;p1"/>
          <p:cNvSpPr txBox="1"/>
          <p:nvPr>
            <p:ph idx="18" type="body"/>
          </p:nvPr>
        </p:nvSpPr>
        <p:spPr>
          <a:xfrm>
            <a:off x="3313225" y="2899225"/>
            <a:ext cx="18798300" cy="846300"/>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Clr>
                <a:schemeClr val="lt1"/>
              </a:buClr>
              <a:buSzPct val="100000"/>
              <a:buFont typeface="Arial"/>
              <a:buNone/>
            </a:pPr>
            <a:r>
              <a:rPr b="1" lang="en-US" sz="4800">
                <a:latin typeface="Arial"/>
                <a:ea typeface="Arial"/>
                <a:cs typeface="Arial"/>
                <a:sym typeface="Arial"/>
              </a:rPr>
              <a:t>Muhammad Ahmad</a:t>
            </a:r>
            <a:r>
              <a:rPr b="1" lang="en-US" sz="4800">
                <a:latin typeface="Arial"/>
                <a:ea typeface="Arial"/>
                <a:cs typeface="Arial"/>
                <a:sym typeface="Arial"/>
              </a:rPr>
              <a:t>, 2021385 ,CCT College Dublin , November 2024</a:t>
            </a:r>
            <a:endParaRPr/>
          </a:p>
        </p:txBody>
      </p:sp>
      <p:sp>
        <p:nvSpPr>
          <p:cNvPr id="183" name="Google Shape;183;p1"/>
          <p:cNvSpPr txBox="1"/>
          <p:nvPr>
            <p:ph idx="20" type="body"/>
          </p:nvPr>
        </p:nvSpPr>
        <p:spPr>
          <a:xfrm>
            <a:off x="509575" y="817500"/>
            <a:ext cx="42900900" cy="1842900"/>
          </a:xfrm>
          <a:prstGeom prst="rect">
            <a:avLst/>
          </a:prstGeom>
          <a:noFill/>
          <a:ln>
            <a:noFill/>
          </a:ln>
        </p:spPr>
        <p:txBody>
          <a:bodyPr anchorCtr="1" anchor="t" bIns="45700" lIns="91425" spcFirstLastPara="1" rIns="91425" wrap="square" tIns="45700">
            <a:normAutofit/>
          </a:bodyPr>
          <a:lstStyle/>
          <a:p>
            <a:pPr indent="0" lvl="0" marL="0" rtl="0" algn="ctr">
              <a:spcBef>
                <a:spcPts val="1265"/>
              </a:spcBef>
              <a:spcAft>
                <a:spcPts val="0"/>
              </a:spcAft>
              <a:buClr>
                <a:schemeClr val="lt1"/>
              </a:buClr>
              <a:buSzPts val="11500"/>
              <a:buFont typeface="Calibri"/>
              <a:buNone/>
            </a:pPr>
            <a:r>
              <a:rPr b="1" lang="en-US" sz="11000" cap="small">
                <a:latin typeface="Arial"/>
                <a:ea typeface="Arial"/>
                <a:cs typeface="Arial"/>
                <a:sym typeface="Arial"/>
              </a:rPr>
              <a:t>Exploration and Preperation of Telco Customer Churn Dataset</a:t>
            </a:r>
            <a:endParaRPr sz="11000">
              <a:latin typeface="Calibri"/>
              <a:ea typeface="Calibri"/>
              <a:cs typeface="Calibri"/>
              <a:sym typeface="Calibri"/>
            </a:endParaRPr>
          </a:p>
        </p:txBody>
      </p:sp>
      <p:sp>
        <p:nvSpPr>
          <p:cNvPr id="184" name="Google Shape;184;p1"/>
          <p:cNvSpPr/>
          <p:nvPr/>
        </p:nvSpPr>
        <p:spPr>
          <a:xfrm>
            <a:off x="1543050" y="32318325"/>
            <a:ext cx="2828925" cy="438150"/>
          </a:xfrm>
          <a:prstGeom prst="rect">
            <a:avLst/>
          </a:prstGeom>
          <a:solidFill>
            <a:srgbClr val="2C3F7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600">
              <a:solidFill>
                <a:schemeClr val="lt1"/>
              </a:solidFill>
              <a:latin typeface="Calibri"/>
              <a:ea typeface="Calibri"/>
              <a:cs typeface="Calibri"/>
              <a:sym typeface="Calibri"/>
            </a:endParaRPr>
          </a:p>
        </p:txBody>
      </p:sp>
      <p:sp>
        <p:nvSpPr>
          <p:cNvPr id="185" name="Google Shape;185;p1"/>
          <p:cNvSpPr txBox="1"/>
          <p:nvPr/>
        </p:nvSpPr>
        <p:spPr>
          <a:xfrm>
            <a:off x="22541375" y="6445249"/>
            <a:ext cx="9795600" cy="232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500"/>
              <a:buFont typeface="Arial"/>
              <a:buNone/>
            </a:pPr>
            <a:r>
              <a:rPr lang="en-US" sz="2500">
                <a:solidFill>
                  <a:schemeClr val="dk1"/>
                </a:solidFill>
              </a:rPr>
              <a:t>The boxplot shows that customers who churn ("Yes") tend to have slightly higher median monthly charges compared to those who do not churn ("No"). Additionally, the range of monthly charges for customers who churn is slightly narrower, indicating potential clustering at higher charges.</a:t>
            </a:r>
            <a:endParaRPr/>
          </a:p>
        </p:txBody>
      </p:sp>
      <p:sp>
        <p:nvSpPr>
          <p:cNvPr id="186" name="Google Shape;186;p1"/>
          <p:cNvSpPr txBox="1"/>
          <p:nvPr>
            <p:ph idx="14" type="body"/>
          </p:nvPr>
        </p:nvSpPr>
        <p:spPr>
          <a:xfrm>
            <a:off x="22413116" y="22960612"/>
            <a:ext cx="10052100" cy="9081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rPr lang="en-US" sz="2900">
                <a:solidFill>
                  <a:schemeClr val="dk1"/>
                </a:solidFill>
                <a:latin typeface="Arial"/>
                <a:ea typeface="Arial"/>
                <a:cs typeface="Arial"/>
                <a:sym typeface="Arial"/>
              </a:rPr>
              <a:t>Label Encoding</a:t>
            </a:r>
            <a:endParaRPr i="1" sz="2000">
              <a:solidFill>
                <a:schemeClr val="dk1"/>
              </a:solidFill>
              <a:latin typeface="Arial"/>
              <a:ea typeface="Arial"/>
              <a:cs typeface="Arial"/>
              <a:sym typeface="Arial"/>
            </a:endParaRPr>
          </a:p>
        </p:txBody>
      </p:sp>
      <p:sp>
        <p:nvSpPr>
          <p:cNvPr id="187" name="Google Shape;187;p1"/>
          <p:cNvSpPr txBox="1"/>
          <p:nvPr>
            <p:ph idx="3" type="body"/>
          </p:nvPr>
        </p:nvSpPr>
        <p:spPr>
          <a:xfrm>
            <a:off x="370171" y="8705983"/>
            <a:ext cx="10026900" cy="754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Dataset Overview</a:t>
            </a:r>
            <a:endParaRPr/>
          </a:p>
        </p:txBody>
      </p:sp>
      <p:sp>
        <p:nvSpPr>
          <p:cNvPr id="188" name="Google Shape;188;p1"/>
          <p:cNvSpPr txBox="1"/>
          <p:nvPr/>
        </p:nvSpPr>
        <p:spPr>
          <a:xfrm>
            <a:off x="208525" y="9268150"/>
            <a:ext cx="9736800" cy="30471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Clr>
                <a:schemeClr val="dk1"/>
              </a:buClr>
              <a:buSzPts val="2400"/>
              <a:buFont typeface="Arial"/>
              <a:buNone/>
            </a:pPr>
            <a:r>
              <a:rPr lang="en-US" sz="2500">
                <a:solidFill>
                  <a:schemeClr val="dk1"/>
                </a:solidFill>
              </a:rPr>
              <a:t>The study uses the Telco Customer Churn Dataset, a dataset of 7043 telecommunication customers, with 21 independent variables including gender, tenure, contract type, payment method, internet service, and monthly charges. The dependent variable, 'Churn', indicates customer activity. This dataset is essential for predictive modeling and EDA, providing a comprehensive overview of customer behavior.</a:t>
            </a:r>
            <a:endParaRPr sz="1500"/>
          </a:p>
        </p:txBody>
      </p:sp>
      <p:sp>
        <p:nvSpPr>
          <p:cNvPr id="189" name="Google Shape;189;p1"/>
          <p:cNvSpPr txBox="1"/>
          <p:nvPr/>
        </p:nvSpPr>
        <p:spPr>
          <a:xfrm>
            <a:off x="33945562" y="24271080"/>
            <a:ext cx="9736800" cy="5408700"/>
          </a:xfrm>
          <a:prstGeom prst="rect">
            <a:avLst/>
          </a:prstGeom>
          <a:noFill/>
          <a:ln>
            <a:noFill/>
          </a:ln>
        </p:spPr>
        <p:txBody>
          <a:bodyPr anchorCtr="0" anchor="t" bIns="45700" lIns="91425" spcFirstLastPara="1" rIns="91425" wrap="square" tIns="45700">
            <a:noAutofit/>
          </a:bodyPr>
          <a:lstStyle/>
          <a:p>
            <a:pPr indent="0" lvl="0" marL="0" rtl="0" algn="l">
              <a:spcBef>
                <a:spcPts val="440"/>
              </a:spcBef>
              <a:spcAft>
                <a:spcPts val="0"/>
              </a:spcAft>
              <a:buClr>
                <a:schemeClr val="dk1"/>
              </a:buClr>
              <a:buSzPts val="1100"/>
              <a:buFont typeface="Arial"/>
              <a:buNone/>
            </a:pPr>
            <a:r>
              <a:rPr lang="en-US" sz="2100">
                <a:solidFill>
                  <a:schemeClr val="dk1"/>
                </a:solidFill>
              </a:rPr>
              <a:t>Missing values were effectively handled using mean and mode imputation, ensuring data completeness.</a:t>
            </a:r>
            <a:endParaRPr sz="2100">
              <a:solidFill>
                <a:schemeClr val="dk1"/>
              </a:solidFill>
            </a:endParaRPr>
          </a:p>
          <a:p>
            <a:pPr indent="0" lvl="0" marL="0" rtl="0" algn="l">
              <a:spcBef>
                <a:spcPts val="440"/>
              </a:spcBef>
              <a:spcAft>
                <a:spcPts val="0"/>
              </a:spcAft>
              <a:buClr>
                <a:schemeClr val="dk1"/>
              </a:buClr>
              <a:buSzPts val="1100"/>
              <a:buFont typeface="Arial"/>
              <a:buNone/>
            </a:pPr>
            <a:r>
              <a:rPr lang="en-US" sz="2100">
                <a:solidFill>
                  <a:schemeClr val="dk1"/>
                </a:solidFill>
              </a:rPr>
              <a:t>Outliers were identified and addressed, maintaining data integrity for accurate analysis.</a:t>
            </a:r>
            <a:endParaRPr sz="2100">
              <a:solidFill>
                <a:schemeClr val="dk1"/>
              </a:solidFill>
            </a:endParaRPr>
          </a:p>
          <a:p>
            <a:pPr indent="0" lvl="0" marL="0" rtl="0" algn="l">
              <a:spcBef>
                <a:spcPts val="440"/>
              </a:spcBef>
              <a:spcAft>
                <a:spcPts val="0"/>
              </a:spcAft>
              <a:buClr>
                <a:schemeClr val="dk1"/>
              </a:buClr>
              <a:buSzPts val="1100"/>
              <a:buFont typeface="Arial"/>
              <a:buNone/>
            </a:pPr>
            <a:r>
              <a:rPr lang="en-US" sz="2100">
                <a:solidFill>
                  <a:schemeClr val="dk1"/>
                </a:solidFill>
              </a:rPr>
              <a:t>Key patterns, such as higher churn rates linked to higher </a:t>
            </a:r>
            <a:r>
              <a:rPr lang="en-US" sz="2100">
                <a:solidFill>
                  <a:srgbClr val="188038"/>
                </a:solidFill>
                <a:latin typeface="Roboto Mono"/>
                <a:ea typeface="Roboto Mono"/>
                <a:cs typeface="Roboto Mono"/>
                <a:sym typeface="Roboto Mono"/>
              </a:rPr>
              <a:t>MonthlyCharges</a:t>
            </a:r>
            <a:r>
              <a:rPr lang="en-US" sz="2100">
                <a:solidFill>
                  <a:schemeClr val="dk1"/>
                </a:solidFill>
              </a:rPr>
              <a:t> and shorter tenures, were uncovered through EDA.</a:t>
            </a:r>
            <a:endParaRPr sz="2100">
              <a:solidFill>
                <a:schemeClr val="dk1"/>
              </a:solidFill>
            </a:endParaRPr>
          </a:p>
          <a:p>
            <a:pPr indent="0" lvl="0" marL="0" rtl="0" algn="l">
              <a:spcBef>
                <a:spcPts val="440"/>
              </a:spcBef>
              <a:spcAft>
                <a:spcPts val="0"/>
              </a:spcAft>
              <a:buClr>
                <a:schemeClr val="dk1"/>
              </a:buClr>
              <a:buSzPts val="1100"/>
              <a:buFont typeface="Arial"/>
              <a:buNone/>
            </a:pPr>
            <a:r>
              <a:rPr lang="en-US" sz="2100">
                <a:solidFill>
                  <a:schemeClr val="dk1"/>
                </a:solidFill>
              </a:rPr>
              <a:t>Scaling and normalization of numeric features ensured consistency for robust statistical analysis.</a:t>
            </a:r>
            <a:endParaRPr sz="2100">
              <a:solidFill>
                <a:schemeClr val="dk1"/>
              </a:solidFill>
            </a:endParaRPr>
          </a:p>
          <a:p>
            <a:pPr indent="0" lvl="0" marL="0" rtl="0" algn="l">
              <a:spcBef>
                <a:spcPts val="440"/>
              </a:spcBef>
              <a:spcAft>
                <a:spcPts val="0"/>
              </a:spcAft>
              <a:buClr>
                <a:schemeClr val="dk1"/>
              </a:buClr>
              <a:buSzPts val="1100"/>
              <a:buFont typeface="Arial"/>
              <a:buNone/>
            </a:pPr>
            <a:r>
              <a:rPr lang="en-US" sz="2100">
                <a:solidFill>
                  <a:schemeClr val="dk1"/>
                </a:solidFill>
              </a:rPr>
              <a:t>Principal Component Analysis highlighted significant features, reducing dimensionality while retaining essential variance.</a:t>
            </a:r>
            <a:endParaRPr sz="2100">
              <a:solidFill>
                <a:schemeClr val="dk1"/>
              </a:solidFill>
            </a:endParaRPr>
          </a:p>
          <a:p>
            <a:pPr indent="0" lvl="0" marL="0" rtl="0" algn="l">
              <a:spcBef>
                <a:spcPts val="440"/>
              </a:spcBef>
              <a:spcAft>
                <a:spcPts val="0"/>
              </a:spcAft>
              <a:buClr>
                <a:schemeClr val="dk1"/>
              </a:buClr>
              <a:buSzPts val="1100"/>
              <a:buFont typeface="Arial"/>
              <a:buNone/>
            </a:pPr>
            <a:r>
              <a:rPr lang="en-US" sz="2100">
                <a:solidFill>
                  <a:schemeClr val="dk1"/>
                </a:solidFill>
              </a:rPr>
              <a:t>Insights gained support data-driven strategies for improving customer retention and reducing churn.</a:t>
            </a:r>
            <a:endParaRPr sz="2100">
              <a:solidFill>
                <a:schemeClr val="dk1"/>
              </a:solidFill>
            </a:endParaRPr>
          </a:p>
          <a:p>
            <a:pPr indent="0" lvl="0" marL="0" marR="0" rtl="0" algn="l">
              <a:spcBef>
                <a:spcPts val="440"/>
              </a:spcBef>
              <a:spcAft>
                <a:spcPts val="0"/>
              </a:spcAft>
              <a:buClr>
                <a:schemeClr val="dk1"/>
              </a:buClr>
              <a:buSzPts val="2200"/>
              <a:buFont typeface="Arial"/>
              <a:buNone/>
            </a:pPr>
            <a:r>
              <a:t/>
            </a:r>
            <a:endParaRPr sz="3400">
              <a:solidFill>
                <a:schemeClr val="dk1"/>
              </a:solidFill>
            </a:endParaRPr>
          </a:p>
        </p:txBody>
      </p:sp>
      <p:sp>
        <p:nvSpPr>
          <p:cNvPr id="190" name="Google Shape;190;p1"/>
          <p:cNvSpPr txBox="1"/>
          <p:nvPr>
            <p:ph idx="4" type="body"/>
          </p:nvPr>
        </p:nvSpPr>
        <p:spPr>
          <a:xfrm>
            <a:off x="11459293" y="25496880"/>
            <a:ext cx="10048800" cy="23241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2"/>
              </a:buClr>
              <a:buSzPts val="2500"/>
              <a:buNone/>
            </a:pPr>
            <a:r>
              <a:rPr lang="en-US">
                <a:solidFill>
                  <a:srgbClr val="0C0C0C"/>
                </a:solidFill>
                <a:latin typeface="Arial"/>
                <a:ea typeface="Arial"/>
                <a:cs typeface="Arial"/>
                <a:sym typeface="Arial"/>
              </a:rPr>
              <a:t>Q:: Are there any outliers in these features?</a:t>
            </a:r>
            <a:endParaRPr sz="2400">
              <a:solidFill>
                <a:srgbClr val="0C0C0C"/>
              </a:solidFill>
              <a:latin typeface="Arial"/>
              <a:ea typeface="Arial"/>
              <a:cs typeface="Arial"/>
              <a:sym typeface="Arial"/>
            </a:endParaRPr>
          </a:p>
          <a:p>
            <a:pPr indent="0" lvl="0" marL="0" rtl="0" algn="l">
              <a:spcBef>
                <a:spcPts val="0"/>
              </a:spcBef>
              <a:spcAft>
                <a:spcPts val="0"/>
              </a:spcAft>
              <a:buClr>
                <a:schemeClr val="dk2"/>
              </a:buClr>
              <a:buSzPts val="2500"/>
              <a:buNone/>
            </a:pPr>
            <a:r>
              <a:rPr lang="en-US" sz="2400">
                <a:solidFill>
                  <a:schemeClr val="dk1"/>
                </a:solidFill>
                <a:latin typeface="Arial"/>
                <a:ea typeface="Arial"/>
                <a:cs typeface="Arial"/>
                <a:sym typeface="Arial"/>
              </a:rPr>
              <a:t>The boxplots suggest that </a:t>
            </a:r>
            <a:r>
              <a:rPr b="1" lang="en-US" sz="2400">
                <a:solidFill>
                  <a:schemeClr val="dk1"/>
                </a:solidFill>
                <a:latin typeface="Arial"/>
                <a:ea typeface="Arial"/>
                <a:cs typeface="Arial"/>
                <a:sym typeface="Arial"/>
              </a:rPr>
              <a:t>TotalCharges</a:t>
            </a:r>
            <a:r>
              <a:rPr lang="en-US" sz="2400">
                <a:solidFill>
                  <a:schemeClr val="dk1"/>
                </a:solidFill>
                <a:latin typeface="Arial"/>
                <a:ea typeface="Arial"/>
                <a:cs typeface="Arial"/>
                <a:sym typeface="Arial"/>
              </a:rPr>
              <a:t> may contain potential outliers, indicated by data points beyond the whiskers. However, </a:t>
            </a:r>
            <a:r>
              <a:rPr b="1" lang="en-US" sz="2400">
                <a:solidFill>
                  <a:schemeClr val="dk1"/>
                </a:solidFill>
                <a:latin typeface="Arial"/>
                <a:ea typeface="Arial"/>
                <a:cs typeface="Arial"/>
                <a:sym typeface="Arial"/>
              </a:rPr>
              <a:t>tenure</a:t>
            </a:r>
            <a:r>
              <a:rPr lang="en-US" sz="2400">
                <a:solidFill>
                  <a:schemeClr val="dk1"/>
                </a:solidFill>
                <a:latin typeface="Arial"/>
                <a:ea typeface="Arial"/>
                <a:cs typeface="Arial"/>
                <a:sym typeface="Arial"/>
              </a:rPr>
              <a:t> appears to have no outliers as the distribution is contained within the whiskers.</a:t>
            </a:r>
            <a:endParaRPr sz="2400">
              <a:solidFill>
                <a:srgbClr val="0C0C0C"/>
              </a:solidFill>
              <a:latin typeface="Arial"/>
              <a:ea typeface="Arial"/>
              <a:cs typeface="Arial"/>
              <a:sym typeface="Arial"/>
            </a:endParaRPr>
          </a:p>
        </p:txBody>
      </p:sp>
      <p:sp>
        <p:nvSpPr>
          <p:cNvPr id="191" name="Google Shape;191;p1"/>
          <p:cNvSpPr txBox="1"/>
          <p:nvPr>
            <p:ph idx="4" type="body"/>
          </p:nvPr>
        </p:nvSpPr>
        <p:spPr>
          <a:xfrm>
            <a:off x="11500713" y="15928671"/>
            <a:ext cx="10048800" cy="18471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2"/>
              </a:buClr>
              <a:buSzPts val="2500"/>
              <a:buNone/>
            </a:pPr>
            <a:r>
              <a:rPr b="1" i="1" lang="en-US" sz="3000" u="sng">
                <a:solidFill>
                  <a:schemeClr val="dk2"/>
                </a:solidFill>
                <a:latin typeface="Arial"/>
                <a:ea typeface="Arial"/>
                <a:cs typeface="Arial"/>
                <a:sym typeface="Arial"/>
              </a:rPr>
              <a:t>Variations:</a:t>
            </a:r>
            <a:endParaRPr b="1" i="1" sz="3000" u="sng">
              <a:solidFill>
                <a:schemeClr val="dk2"/>
              </a:solidFill>
              <a:latin typeface="Arial"/>
              <a:ea typeface="Arial"/>
              <a:cs typeface="Arial"/>
              <a:sym typeface="Arial"/>
            </a:endParaRPr>
          </a:p>
          <a:p>
            <a:pPr indent="0" lvl="0" marL="0" rtl="0" algn="l">
              <a:spcBef>
                <a:spcPts val="0"/>
              </a:spcBef>
              <a:spcAft>
                <a:spcPts val="0"/>
              </a:spcAft>
              <a:buClr>
                <a:schemeClr val="dk2"/>
              </a:buClr>
              <a:buSzPts val="2500"/>
              <a:buNone/>
            </a:pPr>
            <a:r>
              <a:rPr lang="en-US" sz="3000">
                <a:solidFill>
                  <a:srgbClr val="0C0C0C"/>
                </a:solidFill>
                <a:latin typeface="Arial"/>
                <a:ea typeface="Arial"/>
                <a:cs typeface="Arial"/>
                <a:sym typeface="Arial"/>
              </a:rPr>
              <a:t>Q: What is the distribution of MonthlyCharges, TotalCharges, and tenure?</a:t>
            </a:r>
            <a:endParaRPr sz="3000">
              <a:solidFill>
                <a:srgbClr val="0C0C0C"/>
              </a:solidFill>
              <a:latin typeface="Arial"/>
              <a:ea typeface="Arial"/>
              <a:cs typeface="Arial"/>
              <a:sym typeface="Arial"/>
            </a:endParaRPr>
          </a:p>
        </p:txBody>
      </p:sp>
      <p:sp>
        <p:nvSpPr>
          <p:cNvPr id="192" name="Google Shape;192;p1"/>
          <p:cNvSpPr txBox="1"/>
          <p:nvPr/>
        </p:nvSpPr>
        <p:spPr>
          <a:xfrm>
            <a:off x="11449319" y="17642446"/>
            <a:ext cx="10048800" cy="1939500"/>
          </a:xfrm>
          <a:prstGeom prst="rect">
            <a:avLst/>
          </a:prstGeom>
          <a:noFill/>
          <a:ln>
            <a:noFill/>
          </a:ln>
        </p:spPr>
        <p:txBody>
          <a:bodyPr anchorCtr="0" anchor="t" bIns="228575" lIns="228575" spcFirstLastPara="1" rIns="228575" wrap="square" tIns="228575">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rPr>
              <a:t>he distribution of </a:t>
            </a:r>
            <a:r>
              <a:rPr b="1" lang="en-US" sz="2400">
                <a:solidFill>
                  <a:schemeClr val="dk1"/>
                </a:solidFill>
              </a:rPr>
              <a:t>MonthlyCharges</a:t>
            </a:r>
            <a:r>
              <a:rPr lang="en-US" sz="2400">
                <a:solidFill>
                  <a:schemeClr val="dk1"/>
                </a:solidFill>
              </a:rPr>
              <a:t> shows multiple peaks, indicating different pricing tiers. </a:t>
            </a:r>
            <a:r>
              <a:rPr b="1" lang="en-US" sz="2400">
                <a:solidFill>
                  <a:schemeClr val="dk1"/>
                </a:solidFill>
              </a:rPr>
              <a:t>TotalCharges</a:t>
            </a:r>
            <a:r>
              <a:rPr lang="en-US" sz="2400">
                <a:solidFill>
                  <a:schemeClr val="dk1"/>
                </a:solidFill>
              </a:rPr>
              <a:t> is positively skewed, while </a:t>
            </a:r>
            <a:r>
              <a:rPr b="1" lang="en-US" sz="2400">
                <a:solidFill>
                  <a:schemeClr val="dk1"/>
                </a:solidFill>
              </a:rPr>
              <a:t>tenure</a:t>
            </a:r>
            <a:r>
              <a:rPr lang="en-US" sz="2400">
                <a:solidFill>
                  <a:schemeClr val="dk1"/>
                </a:solidFill>
              </a:rPr>
              <a:t> displays distinct peaks, reflecting varying contract durations or churn patterns.</a:t>
            </a:r>
            <a:endParaRPr sz="3700">
              <a:solidFill>
                <a:schemeClr val="dk1"/>
              </a:solidFill>
              <a:latin typeface="Arial"/>
              <a:ea typeface="Arial"/>
              <a:cs typeface="Arial"/>
              <a:sym typeface="Arial"/>
            </a:endParaRPr>
          </a:p>
        </p:txBody>
      </p:sp>
      <p:sp>
        <p:nvSpPr>
          <p:cNvPr id="193" name="Google Shape;193;p1"/>
          <p:cNvSpPr txBox="1"/>
          <p:nvPr/>
        </p:nvSpPr>
        <p:spPr>
          <a:xfrm>
            <a:off x="33656532" y="29258147"/>
            <a:ext cx="9736800" cy="2621100"/>
          </a:xfrm>
          <a:prstGeom prst="rect">
            <a:avLst/>
          </a:prstGeom>
          <a:noFill/>
          <a:ln>
            <a:noFill/>
          </a:ln>
        </p:spPr>
        <p:txBody>
          <a:bodyPr anchorCtr="0" anchor="t" bIns="45700" lIns="91425" spcFirstLastPara="1" rIns="91425" wrap="square" tIns="45700">
            <a:noAutofit/>
          </a:bodyPr>
          <a:lstStyle/>
          <a:p>
            <a:pPr indent="-304800" lvl="0" marL="457200" rtl="0" algn="ctr">
              <a:lnSpc>
                <a:spcPct val="200000"/>
              </a:lnSpc>
              <a:spcBef>
                <a:spcPts val="0"/>
              </a:spcBef>
              <a:spcAft>
                <a:spcPts val="0"/>
              </a:spcAft>
              <a:buClr>
                <a:schemeClr val="dk1"/>
              </a:buClr>
              <a:buSzPts val="1200"/>
              <a:buChar char="●"/>
            </a:pPr>
            <a:r>
              <a:t/>
            </a:r>
            <a:endParaRPr b="1"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US" sz="1200">
                <a:solidFill>
                  <a:schemeClr val="dk1"/>
                </a:solidFill>
              </a:rPr>
              <a:t>R Core Team. “R: A Language and Environment for Statistical Computing.” </a:t>
            </a:r>
            <a:r>
              <a:rPr i="1" lang="en-US" sz="1200">
                <a:solidFill>
                  <a:schemeClr val="dk1"/>
                </a:solidFill>
              </a:rPr>
              <a:t>R Foundation for Statistical Computing</a:t>
            </a:r>
            <a:r>
              <a:rPr lang="en-US" sz="1200">
                <a:solidFill>
                  <a:schemeClr val="dk1"/>
                </a:solidFill>
              </a:rPr>
              <a:t>, 2024, www.r-project.org/.</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US" sz="1200">
                <a:solidFill>
                  <a:schemeClr val="dk1"/>
                </a:solidFill>
              </a:rPr>
              <a:t>Silver Fox Data. “Predicting Customer Churn in R.” </a:t>
            </a:r>
            <a:r>
              <a:rPr i="1" lang="en-US" sz="1200">
                <a:solidFill>
                  <a:schemeClr val="dk1"/>
                </a:solidFill>
              </a:rPr>
              <a:t>YouTube</a:t>
            </a:r>
            <a:r>
              <a:rPr lang="en-US" sz="1200">
                <a:solidFill>
                  <a:schemeClr val="dk1"/>
                </a:solidFill>
              </a:rPr>
              <a:t>, 11 Dec. 2020, www.youtube.com/watch?v=_2V_WwJTGpE. Accessed 24 Nov. 2024.</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US" sz="1200">
                <a:solidFill>
                  <a:schemeClr val="dk1"/>
                </a:solidFill>
              </a:rPr>
              <a:t>“Telco Customer Churn.” </a:t>
            </a:r>
            <a:r>
              <a:rPr i="1" lang="en-US" sz="1200">
                <a:solidFill>
                  <a:schemeClr val="dk1"/>
                </a:solidFill>
              </a:rPr>
              <a:t>Www.kaggle.com</a:t>
            </a:r>
            <a:r>
              <a:rPr lang="en-US" sz="1200">
                <a:solidFill>
                  <a:schemeClr val="dk1"/>
                </a:solidFill>
              </a:rPr>
              <a:t>, www.kaggle.com/datasets/blastchar/telco-customer-churn/data.</a:t>
            </a:r>
            <a:endParaRPr sz="1200">
              <a:solidFill>
                <a:schemeClr val="dk1"/>
              </a:solidFill>
            </a:endParaRPr>
          </a:p>
          <a:p>
            <a:pPr indent="-304800" lvl="0" marL="457200" rtl="0" algn="l">
              <a:lnSpc>
                <a:spcPct val="200000"/>
              </a:lnSpc>
              <a:spcBef>
                <a:spcPts val="0"/>
              </a:spcBef>
              <a:spcAft>
                <a:spcPts val="0"/>
              </a:spcAft>
              <a:buClr>
                <a:schemeClr val="dk1"/>
              </a:buClr>
              <a:buSzPts val="1200"/>
              <a:buChar char="●"/>
            </a:pPr>
            <a:r>
              <a:rPr lang="en-US" sz="1200">
                <a:solidFill>
                  <a:schemeClr val="dk1"/>
                </a:solidFill>
              </a:rPr>
              <a:t>tsogoo bataa. “Data Analysis Using R Programming (Teleco Customer Churn Rate).” </a:t>
            </a:r>
            <a:r>
              <a:rPr i="1" lang="en-US" sz="1200">
                <a:solidFill>
                  <a:schemeClr val="dk1"/>
                </a:solidFill>
              </a:rPr>
              <a:t>YouTube</a:t>
            </a:r>
            <a:r>
              <a:rPr lang="en-US" sz="1200">
                <a:solidFill>
                  <a:schemeClr val="dk1"/>
                </a:solidFill>
              </a:rPr>
              <a:t>, 10 Mar. 2023, www.youtube.com/watch?v=49oHXdRzwF4. Accessed 24 Nov. 2024.</a:t>
            </a:r>
            <a:endParaRPr sz="1200">
              <a:solidFill>
                <a:schemeClr val="dk1"/>
              </a:solidFill>
            </a:endParaRPr>
          </a:p>
          <a:p>
            <a:pPr indent="0" lvl="0" marL="457200" marR="0" rtl="0" algn="just">
              <a:spcBef>
                <a:spcPts val="180"/>
              </a:spcBef>
              <a:spcAft>
                <a:spcPts val="0"/>
              </a:spcAft>
              <a:buNone/>
            </a:pPr>
            <a:r>
              <a:t/>
            </a:r>
            <a:endParaRPr sz="1500">
              <a:solidFill>
                <a:schemeClr val="dk1"/>
              </a:solidFill>
            </a:endParaRPr>
          </a:p>
        </p:txBody>
      </p:sp>
      <p:sp>
        <p:nvSpPr>
          <p:cNvPr id="194" name="Google Shape;194;p1"/>
          <p:cNvSpPr txBox="1"/>
          <p:nvPr>
            <p:ph idx="18" type="body"/>
          </p:nvPr>
        </p:nvSpPr>
        <p:spPr>
          <a:xfrm>
            <a:off x="3735700" y="3527875"/>
            <a:ext cx="18798300" cy="846300"/>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Clr>
                <a:schemeClr val="lt1"/>
              </a:buClr>
              <a:buSzPct val="100000"/>
              <a:buFont typeface="Arial"/>
              <a:buNone/>
            </a:pPr>
            <a:r>
              <a:rPr b="1" lang="en-US" sz="4800">
                <a:latin typeface="Arial"/>
                <a:ea typeface="Arial"/>
                <a:cs typeface="Arial"/>
                <a:sym typeface="Arial"/>
              </a:rPr>
              <a:t>Github Link:</a:t>
            </a:r>
            <a:r>
              <a:rPr b="1" lang="en-US" sz="4113">
                <a:latin typeface="Arial"/>
                <a:ea typeface="Arial"/>
                <a:cs typeface="Arial"/>
                <a:sym typeface="Arial"/>
              </a:rPr>
              <a:t>https://github.com/CCT-Dublin/ca1-assignment-40-Ahmad-385</a:t>
            </a:r>
            <a:endParaRPr sz="5313"/>
          </a:p>
        </p:txBody>
      </p:sp>
      <p:sp>
        <p:nvSpPr>
          <p:cNvPr id="195" name="Google Shape;195;p1"/>
          <p:cNvSpPr txBox="1"/>
          <p:nvPr>
            <p:ph idx="3" type="body"/>
          </p:nvPr>
        </p:nvSpPr>
        <p:spPr>
          <a:xfrm>
            <a:off x="233546" y="11993196"/>
            <a:ext cx="10026900" cy="754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Data Cleaning and Preperation</a:t>
            </a:r>
            <a:endParaRPr/>
          </a:p>
        </p:txBody>
      </p:sp>
      <p:sp>
        <p:nvSpPr>
          <p:cNvPr id="196" name="Google Shape;196;p1"/>
          <p:cNvSpPr txBox="1"/>
          <p:nvPr/>
        </p:nvSpPr>
        <p:spPr>
          <a:xfrm>
            <a:off x="378600" y="12764400"/>
            <a:ext cx="9736800" cy="1378800"/>
          </a:xfrm>
          <a:prstGeom prst="rect">
            <a:avLst/>
          </a:prstGeom>
          <a:noFill/>
          <a:ln>
            <a:noFill/>
          </a:ln>
        </p:spPr>
        <p:txBody>
          <a:bodyPr anchorCtr="0" anchor="t" bIns="45700" lIns="91425" spcFirstLastPara="1" rIns="91425" wrap="square" tIns="45700">
            <a:noAutofit/>
          </a:bodyPr>
          <a:lstStyle/>
          <a:p>
            <a:pPr indent="0" lvl="0" marL="0" marR="0" rtl="0" algn="just">
              <a:spcBef>
                <a:spcPts val="480"/>
              </a:spcBef>
              <a:spcAft>
                <a:spcPts val="0"/>
              </a:spcAft>
              <a:buClr>
                <a:schemeClr val="dk1"/>
              </a:buClr>
              <a:buSzPts val="2400"/>
              <a:buFont typeface="Arial"/>
              <a:buNone/>
            </a:pPr>
            <a:r>
              <a:rPr lang="en-US" sz="2500">
                <a:solidFill>
                  <a:srgbClr val="660000"/>
                </a:solidFill>
              </a:rPr>
              <a:t>Missing Values: </a:t>
            </a:r>
            <a:r>
              <a:rPr lang="en-US" sz="2600">
                <a:solidFill>
                  <a:schemeClr val="dk1"/>
                </a:solidFill>
              </a:rPr>
              <a:t>The metrics categorized by the VALUE columns were cross-checked for missing data and completed using imputation options like mean, median, and mode.</a:t>
            </a:r>
            <a:endParaRPr sz="2600">
              <a:solidFill>
                <a:schemeClr val="dk1"/>
              </a:solidFill>
            </a:endParaRPr>
          </a:p>
          <a:p>
            <a:pPr indent="0" lvl="0" marL="0" marR="0" rtl="0" algn="just">
              <a:spcBef>
                <a:spcPts val="480"/>
              </a:spcBef>
              <a:spcAft>
                <a:spcPts val="0"/>
              </a:spcAft>
              <a:buClr>
                <a:schemeClr val="dk1"/>
              </a:buClr>
              <a:buSzPts val="2400"/>
              <a:buFont typeface="Arial"/>
              <a:buNone/>
            </a:pPr>
            <a:r>
              <a:t/>
            </a:r>
            <a:endParaRPr sz="2600">
              <a:solidFill>
                <a:schemeClr val="dk1"/>
              </a:solidFill>
            </a:endParaRPr>
          </a:p>
        </p:txBody>
      </p:sp>
      <p:pic>
        <p:nvPicPr>
          <p:cNvPr id="197" name="Google Shape;197;p1"/>
          <p:cNvPicPr preferRelativeResize="0"/>
          <p:nvPr/>
        </p:nvPicPr>
        <p:blipFill>
          <a:blip r:embed="rId3">
            <a:alphaModFix/>
          </a:blip>
          <a:stretch>
            <a:fillRect/>
          </a:stretch>
        </p:blipFill>
        <p:spPr>
          <a:xfrm>
            <a:off x="370175" y="14420625"/>
            <a:ext cx="4754880" cy="5157216"/>
          </a:xfrm>
          <a:prstGeom prst="rect">
            <a:avLst/>
          </a:prstGeom>
          <a:noFill/>
          <a:ln>
            <a:noFill/>
          </a:ln>
        </p:spPr>
      </p:pic>
      <p:pic>
        <p:nvPicPr>
          <p:cNvPr id="198" name="Google Shape;198;p1"/>
          <p:cNvPicPr preferRelativeResize="0"/>
          <p:nvPr/>
        </p:nvPicPr>
        <p:blipFill>
          <a:blip r:embed="rId4">
            <a:alphaModFix/>
          </a:blip>
          <a:stretch>
            <a:fillRect/>
          </a:stretch>
        </p:blipFill>
        <p:spPr>
          <a:xfrm>
            <a:off x="5307325" y="14420625"/>
            <a:ext cx="5084064" cy="5129784"/>
          </a:xfrm>
          <a:prstGeom prst="rect">
            <a:avLst/>
          </a:prstGeom>
          <a:noFill/>
          <a:ln>
            <a:noFill/>
          </a:ln>
        </p:spPr>
      </p:pic>
      <p:sp>
        <p:nvSpPr>
          <p:cNvPr id="199" name="Google Shape;199;p1"/>
          <p:cNvSpPr txBox="1"/>
          <p:nvPr/>
        </p:nvSpPr>
        <p:spPr>
          <a:xfrm>
            <a:off x="1020525" y="19730350"/>
            <a:ext cx="89247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rgbClr val="85200C"/>
                </a:solidFill>
              </a:rPr>
              <a:t>Outliers: </a:t>
            </a:r>
            <a:r>
              <a:rPr lang="en-US" sz="2700"/>
              <a:t>There is no outlier in this dataset Thats why befor &amp; After graph plotted is aame.</a:t>
            </a:r>
            <a:endParaRPr sz="2700"/>
          </a:p>
        </p:txBody>
      </p:sp>
      <p:pic>
        <p:nvPicPr>
          <p:cNvPr id="200" name="Google Shape;200;p1"/>
          <p:cNvPicPr preferRelativeResize="0"/>
          <p:nvPr/>
        </p:nvPicPr>
        <p:blipFill>
          <a:blip r:embed="rId5">
            <a:alphaModFix/>
          </a:blip>
          <a:stretch>
            <a:fillRect/>
          </a:stretch>
        </p:blipFill>
        <p:spPr>
          <a:xfrm>
            <a:off x="918275" y="20559950"/>
            <a:ext cx="8924700" cy="4693575"/>
          </a:xfrm>
          <a:prstGeom prst="rect">
            <a:avLst/>
          </a:prstGeom>
          <a:noFill/>
          <a:ln>
            <a:noFill/>
          </a:ln>
        </p:spPr>
      </p:pic>
      <p:sp>
        <p:nvSpPr>
          <p:cNvPr id="201" name="Google Shape;201;p1"/>
          <p:cNvSpPr txBox="1"/>
          <p:nvPr/>
        </p:nvSpPr>
        <p:spPr>
          <a:xfrm>
            <a:off x="918275" y="25188775"/>
            <a:ext cx="89247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rgbClr val="85200C"/>
                </a:solidFill>
              </a:rPr>
              <a:t>Scaling &amp; Normalization:</a:t>
            </a:r>
            <a:r>
              <a:rPr lang="en-US" sz="2400">
                <a:solidFill>
                  <a:schemeClr val="dk1"/>
                </a:solidFill>
              </a:rPr>
              <a:t>Data preprocessing included Z-score scaling, Min-Max normalization, and Robust scaling for </a:t>
            </a:r>
            <a:r>
              <a:rPr lang="en-US" sz="2400">
                <a:solidFill>
                  <a:srgbClr val="188038"/>
                </a:solidFill>
                <a:latin typeface="Roboto Mono"/>
                <a:ea typeface="Roboto Mono"/>
                <a:cs typeface="Roboto Mono"/>
                <a:sym typeface="Roboto Mono"/>
              </a:rPr>
              <a:t>VALUE</a:t>
            </a:r>
            <a:r>
              <a:rPr lang="en-US" sz="2400">
                <a:solidFill>
                  <a:schemeClr val="dk1"/>
                </a:solidFill>
              </a:rPr>
              <a:t>, visualized via distribution histograms. These techniques ensured consistent scaling for statistical analysis.</a:t>
            </a:r>
            <a:endParaRPr sz="4000"/>
          </a:p>
        </p:txBody>
      </p:sp>
      <p:pic>
        <p:nvPicPr>
          <p:cNvPr id="202" name="Google Shape;202;p1"/>
          <p:cNvPicPr preferRelativeResize="0"/>
          <p:nvPr/>
        </p:nvPicPr>
        <p:blipFill>
          <a:blip r:embed="rId6">
            <a:alphaModFix/>
          </a:blip>
          <a:stretch>
            <a:fillRect/>
          </a:stretch>
        </p:blipFill>
        <p:spPr>
          <a:xfrm>
            <a:off x="644225" y="26767238"/>
            <a:ext cx="9478800" cy="5248199"/>
          </a:xfrm>
          <a:prstGeom prst="rect">
            <a:avLst/>
          </a:prstGeom>
          <a:noFill/>
          <a:ln>
            <a:noFill/>
          </a:ln>
        </p:spPr>
      </p:pic>
      <p:sp>
        <p:nvSpPr>
          <p:cNvPr id="203" name="Google Shape;203;p1"/>
          <p:cNvSpPr txBox="1"/>
          <p:nvPr/>
        </p:nvSpPr>
        <p:spPr>
          <a:xfrm>
            <a:off x="11693950" y="5548388"/>
            <a:ext cx="89247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rgbClr val="85200C"/>
                </a:solidFill>
              </a:rPr>
              <a:t>Size &amp; Attriibutes:</a:t>
            </a:r>
            <a:r>
              <a:rPr lang="en-US" sz="2700">
                <a:solidFill>
                  <a:schemeClr val="dk1"/>
                </a:solidFill>
              </a:rPr>
              <a:t> </a:t>
            </a:r>
            <a:endParaRPr sz="2700">
              <a:solidFill>
                <a:schemeClr val="dk1"/>
              </a:solidFill>
            </a:endParaRPr>
          </a:p>
          <a:p>
            <a:pPr indent="0" lvl="0" marL="0" rtl="0" algn="l">
              <a:spcBef>
                <a:spcPts val="0"/>
              </a:spcBef>
              <a:spcAft>
                <a:spcPts val="0"/>
              </a:spcAft>
              <a:buNone/>
            </a:pPr>
            <a:r>
              <a:rPr b="1" lang="en-US" sz="2700">
                <a:solidFill>
                  <a:schemeClr val="dk1"/>
                </a:solidFill>
              </a:rPr>
              <a:t>Before Cleaning:</a:t>
            </a:r>
            <a:endParaRPr b="1" sz="2700">
              <a:solidFill>
                <a:schemeClr val="dk1"/>
              </a:solidFill>
            </a:endParaRPr>
          </a:p>
          <a:p>
            <a:pPr indent="0" lvl="0" marL="0" rtl="0" algn="l">
              <a:spcBef>
                <a:spcPts val="0"/>
              </a:spcBef>
              <a:spcAft>
                <a:spcPts val="0"/>
              </a:spcAft>
              <a:buClr>
                <a:schemeClr val="dk1"/>
              </a:buClr>
              <a:buSzPts val="1100"/>
              <a:buFont typeface="Arial"/>
              <a:buNone/>
            </a:pPr>
            <a:r>
              <a:rPr lang="en-US" sz="2700">
                <a:solidFill>
                  <a:schemeClr val="dk1"/>
                </a:solidFill>
              </a:rPr>
              <a:t>Dataset dimensions: 7,043 rows × 21 columns</a:t>
            </a:r>
            <a:endParaRPr sz="2700">
              <a:solidFill>
                <a:schemeClr val="dk1"/>
              </a:solidFill>
            </a:endParaRPr>
          </a:p>
          <a:p>
            <a:pPr indent="0" lvl="0" marL="0" rtl="0" algn="l">
              <a:spcBef>
                <a:spcPts val="0"/>
              </a:spcBef>
              <a:spcAft>
                <a:spcPts val="0"/>
              </a:spcAft>
              <a:buClr>
                <a:schemeClr val="dk1"/>
              </a:buClr>
              <a:buSzPts val="1100"/>
              <a:buFont typeface="Arial"/>
              <a:buNone/>
            </a:pPr>
            <a:r>
              <a:rPr lang="en-US" sz="2700">
                <a:solidFill>
                  <a:schemeClr val="dk1"/>
                </a:solidFill>
              </a:rPr>
              <a:t>Missing values detected in TotalCharges.</a:t>
            </a:r>
            <a:endParaRPr sz="2700">
              <a:solidFill>
                <a:schemeClr val="dk1"/>
              </a:solidFill>
            </a:endParaRPr>
          </a:p>
          <a:p>
            <a:pPr indent="0" lvl="0" marL="0" rtl="0" algn="l">
              <a:spcBef>
                <a:spcPts val="0"/>
              </a:spcBef>
              <a:spcAft>
                <a:spcPts val="0"/>
              </a:spcAft>
              <a:buClr>
                <a:schemeClr val="dk1"/>
              </a:buClr>
              <a:buSzPts val="1100"/>
              <a:buFont typeface="Arial"/>
              <a:buNone/>
            </a:pPr>
            <a:r>
              <a:rPr b="1" lang="en-US" sz="2700">
                <a:solidFill>
                  <a:schemeClr val="dk1"/>
                </a:solidFill>
              </a:rPr>
              <a:t>After Cleaning</a:t>
            </a:r>
            <a:r>
              <a:rPr lang="en-US" sz="2700">
                <a:solidFill>
                  <a:schemeClr val="dk1"/>
                </a:solidFill>
              </a:rPr>
              <a:t>:</a:t>
            </a:r>
            <a:endParaRPr sz="2700">
              <a:solidFill>
                <a:schemeClr val="dk1"/>
              </a:solidFill>
            </a:endParaRPr>
          </a:p>
          <a:p>
            <a:pPr indent="0" lvl="0" marL="0" rtl="0" algn="l">
              <a:spcBef>
                <a:spcPts val="0"/>
              </a:spcBef>
              <a:spcAft>
                <a:spcPts val="0"/>
              </a:spcAft>
              <a:buClr>
                <a:schemeClr val="dk1"/>
              </a:buClr>
              <a:buSzPts val="1100"/>
              <a:buFont typeface="Arial"/>
              <a:buNone/>
            </a:pPr>
            <a:r>
              <a:rPr lang="en-US" sz="2700">
                <a:solidFill>
                  <a:schemeClr val="dk1"/>
                </a:solidFill>
              </a:rPr>
              <a:t>Dimensions reduced to 6,981 rows × 20 columns</a:t>
            </a:r>
            <a:endParaRPr sz="2700">
              <a:solidFill>
                <a:schemeClr val="dk1"/>
              </a:solidFill>
            </a:endParaRPr>
          </a:p>
          <a:p>
            <a:pPr indent="0" lvl="0" marL="0" rtl="0" algn="l">
              <a:spcBef>
                <a:spcPts val="0"/>
              </a:spcBef>
              <a:spcAft>
                <a:spcPts val="0"/>
              </a:spcAft>
              <a:buClr>
                <a:schemeClr val="dk1"/>
              </a:buClr>
              <a:buSzPts val="1100"/>
              <a:buFont typeface="Arial"/>
              <a:buNone/>
            </a:pPr>
            <a:r>
              <a:rPr lang="en-US" sz="2700">
                <a:solidFill>
                  <a:schemeClr val="dk1"/>
                </a:solidFill>
              </a:rPr>
              <a:t>Missing values handled, irrelevant columns removed, and new features added.</a:t>
            </a:r>
            <a:endParaRPr sz="2700">
              <a:solidFill>
                <a:schemeClr val="dk1"/>
              </a:solidFill>
            </a:endParaRPr>
          </a:p>
          <a:p>
            <a:pPr indent="0" lvl="0" marL="0" rtl="0" algn="l">
              <a:spcBef>
                <a:spcPts val="0"/>
              </a:spcBef>
              <a:spcAft>
                <a:spcPts val="0"/>
              </a:spcAft>
              <a:buNone/>
            </a:pPr>
            <a:r>
              <a:t/>
            </a:r>
            <a:endParaRPr sz="2700">
              <a:solidFill>
                <a:srgbClr val="85200C"/>
              </a:solidFill>
            </a:endParaRPr>
          </a:p>
        </p:txBody>
      </p:sp>
      <p:sp>
        <p:nvSpPr>
          <p:cNvPr id="204" name="Google Shape;204;p1"/>
          <p:cNvSpPr txBox="1"/>
          <p:nvPr>
            <p:ph idx="2" type="body"/>
          </p:nvPr>
        </p:nvSpPr>
        <p:spPr>
          <a:xfrm>
            <a:off x="11441141" y="9113499"/>
            <a:ext cx="10048800" cy="754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Exploratory Data Analysis(EDA)</a:t>
            </a:r>
            <a:endParaRPr/>
          </a:p>
        </p:txBody>
      </p:sp>
      <p:sp>
        <p:nvSpPr>
          <p:cNvPr id="205" name="Google Shape;205;p1"/>
          <p:cNvSpPr txBox="1"/>
          <p:nvPr/>
        </p:nvSpPr>
        <p:spPr>
          <a:xfrm>
            <a:off x="11383100" y="9812863"/>
            <a:ext cx="89247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chemeClr val="dk1"/>
                </a:solidFill>
              </a:rPr>
              <a:t>Q:Are there any customers flagged with unusual patterns based on specific conditions</a:t>
            </a:r>
            <a:r>
              <a:rPr lang="en-US" sz="2700">
                <a:solidFill>
                  <a:srgbClr val="85200C"/>
                </a:solidFill>
              </a:rPr>
              <a:t>?</a:t>
            </a:r>
            <a:r>
              <a:rPr lang="en-US" sz="2700">
                <a:solidFill>
                  <a:schemeClr val="dk1"/>
                </a:solidFill>
              </a:rPr>
              <a:t>No customers were flagged </a:t>
            </a:r>
            <a:endParaRPr sz="2700">
              <a:solidFill>
                <a:srgbClr val="85200C"/>
              </a:solidFill>
            </a:endParaRPr>
          </a:p>
        </p:txBody>
      </p:sp>
      <p:pic>
        <p:nvPicPr>
          <p:cNvPr id="206" name="Google Shape;206;p1"/>
          <p:cNvPicPr preferRelativeResize="0"/>
          <p:nvPr/>
        </p:nvPicPr>
        <p:blipFill>
          <a:blip r:embed="rId7">
            <a:alphaModFix/>
          </a:blip>
          <a:stretch>
            <a:fillRect/>
          </a:stretch>
        </p:blipFill>
        <p:spPr>
          <a:xfrm>
            <a:off x="12589613" y="11085400"/>
            <a:ext cx="6511675" cy="4693575"/>
          </a:xfrm>
          <a:prstGeom prst="rect">
            <a:avLst/>
          </a:prstGeom>
          <a:noFill/>
          <a:ln>
            <a:noFill/>
          </a:ln>
        </p:spPr>
      </p:pic>
      <p:pic>
        <p:nvPicPr>
          <p:cNvPr id="207" name="Google Shape;207;p1"/>
          <p:cNvPicPr preferRelativeResize="0"/>
          <p:nvPr/>
        </p:nvPicPr>
        <p:blipFill>
          <a:blip r:embed="rId8">
            <a:alphaModFix/>
          </a:blip>
          <a:stretch>
            <a:fillRect/>
          </a:stretch>
        </p:blipFill>
        <p:spPr>
          <a:xfrm>
            <a:off x="12208475" y="19207600"/>
            <a:ext cx="8924700" cy="5981175"/>
          </a:xfrm>
          <a:prstGeom prst="rect">
            <a:avLst/>
          </a:prstGeom>
          <a:noFill/>
          <a:ln>
            <a:noFill/>
          </a:ln>
        </p:spPr>
      </p:pic>
      <p:pic>
        <p:nvPicPr>
          <p:cNvPr id="208" name="Google Shape;208;p1"/>
          <p:cNvPicPr preferRelativeResize="0"/>
          <p:nvPr/>
        </p:nvPicPr>
        <p:blipFill>
          <a:blip r:embed="rId9">
            <a:alphaModFix/>
          </a:blip>
          <a:stretch>
            <a:fillRect/>
          </a:stretch>
        </p:blipFill>
        <p:spPr>
          <a:xfrm>
            <a:off x="12255100" y="27820975"/>
            <a:ext cx="8020300" cy="4622425"/>
          </a:xfrm>
          <a:prstGeom prst="rect">
            <a:avLst/>
          </a:prstGeom>
          <a:noFill/>
          <a:ln>
            <a:noFill/>
          </a:ln>
        </p:spPr>
      </p:pic>
      <p:sp>
        <p:nvSpPr>
          <p:cNvPr id="209" name="Google Shape;209;p1"/>
          <p:cNvSpPr txBox="1"/>
          <p:nvPr>
            <p:ph idx="4" type="body"/>
          </p:nvPr>
        </p:nvSpPr>
        <p:spPr>
          <a:xfrm>
            <a:off x="22414763" y="5241646"/>
            <a:ext cx="10048800" cy="13854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2"/>
              </a:buClr>
              <a:buSzPts val="2500"/>
              <a:buNone/>
            </a:pPr>
            <a:r>
              <a:rPr b="1" i="1" lang="en-US" sz="3000" u="sng">
                <a:solidFill>
                  <a:schemeClr val="dk2"/>
                </a:solidFill>
                <a:latin typeface="Arial"/>
                <a:ea typeface="Arial"/>
                <a:cs typeface="Arial"/>
                <a:sym typeface="Arial"/>
              </a:rPr>
              <a:t>Co- </a:t>
            </a:r>
            <a:r>
              <a:rPr b="1" i="1" lang="en-US" sz="3000" u="sng">
                <a:solidFill>
                  <a:schemeClr val="dk2"/>
                </a:solidFill>
                <a:latin typeface="Arial"/>
                <a:ea typeface="Arial"/>
                <a:cs typeface="Arial"/>
                <a:sym typeface="Arial"/>
              </a:rPr>
              <a:t>Variations:</a:t>
            </a:r>
            <a:endParaRPr b="1" i="1" sz="3000" u="sng">
              <a:solidFill>
                <a:schemeClr val="dk2"/>
              </a:solidFill>
              <a:latin typeface="Arial"/>
              <a:ea typeface="Arial"/>
              <a:cs typeface="Arial"/>
              <a:sym typeface="Arial"/>
            </a:endParaRPr>
          </a:p>
          <a:p>
            <a:pPr indent="0" lvl="0" marL="0" rtl="0" algn="l">
              <a:spcBef>
                <a:spcPts val="0"/>
              </a:spcBef>
              <a:spcAft>
                <a:spcPts val="0"/>
              </a:spcAft>
              <a:buClr>
                <a:schemeClr val="dk2"/>
              </a:buClr>
              <a:buSzPts val="2500"/>
              <a:buNone/>
            </a:pPr>
            <a:r>
              <a:rPr lang="en-US" sz="3000">
                <a:solidFill>
                  <a:srgbClr val="0C0C0C"/>
                </a:solidFill>
                <a:latin typeface="Arial"/>
                <a:ea typeface="Arial"/>
                <a:cs typeface="Arial"/>
                <a:sym typeface="Arial"/>
              </a:rPr>
              <a:t>Q: </a:t>
            </a:r>
            <a:r>
              <a:rPr lang="en-US" sz="3000">
                <a:solidFill>
                  <a:srgbClr val="0C0C0C"/>
                </a:solidFill>
                <a:latin typeface="Arial"/>
                <a:ea typeface="Arial"/>
                <a:cs typeface="Arial"/>
                <a:sym typeface="Arial"/>
              </a:rPr>
              <a:t>How does MonthlyCharges vary with Churn?</a:t>
            </a:r>
            <a:endParaRPr sz="3000">
              <a:solidFill>
                <a:srgbClr val="0C0C0C"/>
              </a:solidFill>
              <a:latin typeface="Arial"/>
              <a:ea typeface="Arial"/>
              <a:cs typeface="Arial"/>
              <a:sym typeface="Arial"/>
            </a:endParaRPr>
          </a:p>
        </p:txBody>
      </p:sp>
      <p:pic>
        <p:nvPicPr>
          <p:cNvPr id="210" name="Google Shape;210;p1"/>
          <p:cNvPicPr preferRelativeResize="0"/>
          <p:nvPr/>
        </p:nvPicPr>
        <p:blipFill>
          <a:blip r:embed="rId10">
            <a:alphaModFix/>
          </a:blip>
          <a:stretch>
            <a:fillRect/>
          </a:stretch>
        </p:blipFill>
        <p:spPr>
          <a:xfrm>
            <a:off x="23914550" y="8455975"/>
            <a:ext cx="6957525" cy="4062600"/>
          </a:xfrm>
          <a:prstGeom prst="rect">
            <a:avLst/>
          </a:prstGeom>
          <a:noFill/>
          <a:ln>
            <a:noFill/>
          </a:ln>
        </p:spPr>
      </p:pic>
      <p:sp>
        <p:nvSpPr>
          <p:cNvPr id="211" name="Google Shape;211;p1"/>
          <p:cNvSpPr txBox="1"/>
          <p:nvPr/>
        </p:nvSpPr>
        <p:spPr>
          <a:xfrm>
            <a:off x="22401450" y="12554188"/>
            <a:ext cx="8924700" cy="6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700">
                <a:solidFill>
                  <a:schemeClr val="dk1"/>
                </a:solidFill>
              </a:rPr>
              <a:t>Q:</a:t>
            </a:r>
            <a:r>
              <a:rPr lang="en-US" sz="2700">
                <a:solidFill>
                  <a:schemeClr val="dk1"/>
                </a:solidFill>
              </a:rPr>
              <a:t>Are there clusters or gaps in MonthlyCharges or tenure?The scatterplot shows a clear positive relationship between tenure and TotalCharges. While no distinct clusters are evident, gaps in the data occur at lower tenure values with TotalCharges around zero, potentially indicating initial stages of customer relationships.</a:t>
            </a:r>
            <a:endParaRPr sz="2700">
              <a:solidFill>
                <a:srgbClr val="85200C"/>
              </a:solidFill>
            </a:endParaRPr>
          </a:p>
        </p:txBody>
      </p:sp>
      <p:pic>
        <p:nvPicPr>
          <p:cNvPr id="212" name="Google Shape;212;p1"/>
          <p:cNvPicPr preferRelativeResize="0"/>
          <p:nvPr/>
        </p:nvPicPr>
        <p:blipFill>
          <a:blip r:embed="rId11">
            <a:alphaModFix/>
          </a:blip>
          <a:stretch>
            <a:fillRect/>
          </a:stretch>
        </p:blipFill>
        <p:spPr>
          <a:xfrm>
            <a:off x="22424800" y="15156775"/>
            <a:ext cx="9736800" cy="6774425"/>
          </a:xfrm>
          <a:prstGeom prst="rect">
            <a:avLst/>
          </a:prstGeom>
          <a:noFill/>
          <a:ln>
            <a:noFill/>
          </a:ln>
        </p:spPr>
      </p:pic>
      <p:sp>
        <p:nvSpPr>
          <p:cNvPr id="213" name="Google Shape;213;p1"/>
          <p:cNvSpPr txBox="1"/>
          <p:nvPr>
            <p:ph idx="2" type="body"/>
          </p:nvPr>
        </p:nvSpPr>
        <p:spPr>
          <a:xfrm>
            <a:off x="22414766" y="22068799"/>
            <a:ext cx="10048800" cy="754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Clr>
                <a:schemeClr val="dk2"/>
              </a:buClr>
              <a:buSzPts val="3700"/>
              <a:buNone/>
            </a:pPr>
            <a:r>
              <a:rPr lang="en-US">
                <a:solidFill>
                  <a:schemeClr val="dk2"/>
                </a:solidFill>
                <a:latin typeface="Arial"/>
                <a:ea typeface="Arial"/>
                <a:cs typeface="Arial"/>
                <a:sym typeface="Arial"/>
              </a:rPr>
              <a:t>Principal Component </a:t>
            </a:r>
            <a:r>
              <a:rPr lang="en-US">
                <a:solidFill>
                  <a:schemeClr val="dk2"/>
                </a:solidFill>
                <a:latin typeface="Arial"/>
                <a:ea typeface="Arial"/>
                <a:cs typeface="Arial"/>
                <a:sym typeface="Arial"/>
              </a:rPr>
              <a:t> Analysis(PCA)</a:t>
            </a:r>
            <a:endParaRPr/>
          </a:p>
        </p:txBody>
      </p:sp>
      <p:pic>
        <p:nvPicPr>
          <p:cNvPr id="214" name="Google Shape;214;p1"/>
          <p:cNvPicPr preferRelativeResize="0"/>
          <p:nvPr/>
        </p:nvPicPr>
        <p:blipFill>
          <a:blip r:embed="rId12">
            <a:alphaModFix/>
          </a:blip>
          <a:stretch>
            <a:fillRect/>
          </a:stretch>
        </p:blipFill>
        <p:spPr>
          <a:xfrm>
            <a:off x="22517825" y="23856675"/>
            <a:ext cx="9220826" cy="5223675"/>
          </a:xfrm>
          <a:prstGeom prst="rect">
            <a:avLst/>
          </a:prstGeom>
          <a:noFill/>
          <a:ln>
            <a:noFill/>
          </a:ln>
        </p:spPr>
      </p:pic>
      <p:sp>
        <p:nvSpPr>
          <p:cNvPr id="215" name="Google Shape;215;p1"/>
          <p:cNvSpPr txBox="1"/>
          <p:nvPr>
            <p:ph idx="14" type="body"/>
          </p:nvPr>
        </p:nvSpPr>
        <p:spPr>
          <a:xfrm>
            <a:off x="22407475" y="28937300"/>
            <a:ext cx="10052100" cy="13545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rPr lang="en-US" sz="2900">
                <a:solidFill>
                  <a:schemeClr val="dk1"/>
                </a:solidFill>
                <a:latin typeface="Arial"/>
                <a:ea typeface="Arial"/>
                <a:cs typeface="Arial"/>
                <a:sym typeface="Arial"/>
              </a:rPr>
              <a:t>label-encoded 'Contract'</a:t>
            </a:r>
            <a:endParaRPr sz="2900">
              <a:solidFill>
                <a:schemeClr val="dk1"/>
              </a:solidFill>
              <a:latin typeface="Arial"/>
              <a:ea typeface="Arial"/>
              <a:cs typeface="Arial"/>
              <a:sym typeface="Arial"/>
            </a:endParaRPr>
          </a:p>
          <a:p>
            <a:pPr indent="0" lvl="0" marL="0" rtl="0" algn="l">
              <a:spcBef>
                <a:spcPts val="0"/>
              </a:spcBef>
              <a:spcAft>
                <a:spcPts val="0"/>
              </a:spcAft>
              <a:buClr>
                <a:schemeClr val="dk1"/>
              </a:buClr>
              <a:buSzPts val="2500"/>
              <a:buNone/>
            </a:pPr>
            <a:r>
              <a:t/>
            </a:r>
            <a:endParaRPr sz="2900">
              <a:solidFill>
                <a:schemeClr val="dk1"/>
              </a:solidFill>
              <a:latin typeface="Arial"/>
              <a:ea typeface="Arial"/>
              <a:cs typeface="Arial"/>
              <a:sym typeface="Arial"/>
            </a:endParaRPr>
          </a:p>
        </p:txBody>
      </p:sp>
      <p:pic>
        <p:nvPicPr>
          <p:cNvPr id="216" name="Google Shape;216;p1"/>
          <p:cNvPicPr preferRelativeResize="0"/>
          <p:nvPr/>
        </p:nvPicPr>
        <p:blipFill>
          <a:blip r:embed="rId13">
            <a:alphaModFix/>
          </a:blip>
          <a:stretch>
            <a:fillRect/>
          </a:stretch>
        </p:blipFill>
        <p:spPr>
          <a:xfrm>
            <a:off x="22825975" y="29679775"/>
            <a:ext cx="8924700" cy="2324100"/>
          </a:xfrm>
          <a:prstGeom prst="rect">
            <a:avLst/>
          </a:prstGeom>
          <a:noFill/>
          <a:ln>
            <a:noFill/>
          </a:ln>
        </p:spPr>
      </p:pic>
      <p:sp>
        <p:nvSpPr>
          <p:cNvPr id="217" name="Google Shape;217;p1"/>
          <p:cNvSpPr txBox="1"/>
          <p:nvPr>
            <p:ph idx="14" type="body"/>
          </p:nvPr>
        </p:nvSpPr>
        <p:spPr>
          <a:xfrm>
            <a:off x="33498938" y="5548750"/>
            <a:ext cx="10052100" cy="13545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rPr lang="en-US" sz="2900">
                <a:solidFill>
                  <a:schemeClr val="dk1"/>
                </a:solidFill>
                <a:latin typeface="Arial"/>
                <a:ea typeface="Arial"/>
                <a:cs typeface="Arial"/>
                <a:sym typeface="Arial"/>
              </a:rPr>
              <a:t>One-hot encoding</a:t>
            </a:r>
            <a:endParaRPr sz="2900">
              <a:solidFill>
                <a:schemeClr val="dk1"/>
              </a:solidFill>
              <a:latin typeface="Arial"/>
              <a:ea typeface="Arial"/>
              <a:cs typeface="Arial"/>
              <a:sym typeface="Arial"/>
            </a:endParaRPr>
          </a:p>
          <a:p>
            <a:pPr indent="0" lvl="0" marL="0" rtl="0" algn="l">
              <a:spcBef>
                <a:spcPts val="0"/>
              </a:spcBef>
              <a:spcAft>
                <a:spcPts val="0"/>
              </a:spcAft>
              <a:buClr>
                <a:schemeClr val="dk1"/>
              </a:buClr>
              <a:buSzPts val="2500"/>
              <a:buNone/>
            </a:pPr>
            <a:r>
              <a:t/>
            </a:r>
            <a:endParaRPr sz="2900">
              <a:solidFill>
                <a:schemeClr val="dk1"/>
              </a:solidFill>
              <a:latin typeface="Arial"/>
              <a:ea typeface="Arial"/>
              <a:cs typeface="Arial"/>
              <a:sym typeface="Arial"/>
            </a:endParaRPr>
          </a:p>
        </p:txBody>
      </p:sp>
      <p:pic>
        <p:nvPicPr>
          <p:cNvPr id="218" name="Google Shape;218;p1"/>
          <p:cNvPicPr preferRelativeResize="0"/>
          <p:nvPr/>
        </p:nvPicPr>
        <p:blipFill>
          <a:blip r:embed="rId14">
            <a:alphaModFix/>
          </a:blip>
          <a:stretch>
            <a:fillRect/>
          </a:stretch>
        </p:blipFill>
        <p:spPr>
          <a:xfrm>
            <a:off x="34017875" y="6302950"/>
            <a:ext cx="7415900" cy="4622425"/>
          </a:xfrm>
          <a:prstGeom prst="rect">
            <a:avLst/>
          </a:prstGeom>
          <a:noFill/>
          <a:ln>
            <a:noFill/>
          </a:ln>
        </p:spPr>
      </p:pic>
      <p:sp>
        <p:nvSpPr>
          <p:cNvPr id="219" name="Google Shape;219;p1"/>
          <p:cNvSpPr txBox="1"/>
          <p:nvPr>
            <p:ph idx="14" type="body"/>
          </p:nvPr>
        </p:nvSpPr>
        <p:spPr>
          <a:xfrm>
            <a:off x="33355538" y="10925375"/>
            <a:ext cx="10052100" cy="9081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rPr lang="en-US" sz="2900">
                <a:solidFill>
                  <a:schemeClr val="dk1"/>
                </a:solidFill>
                <a:latin typeface="Arial"/>
                <a:ea typeface="Arial"/>
                <a:cs typeface="Arial"/>
                <a:sym typeface="Arial"/>
              </a:rPr>
              <a:t>Variance by PC</a:t>
            </a:r>
            <a:endParaRPr sz="2900">
              <a:solidFill>
                <a:schemeClr val="dk1"/>
              </a:solidFill>
              <a:latin typeface="Arial"/>
              <a:ea typeface="Arial"/>
              <a:cs typeface="Arial"/>
              <a:sym typeface="Arial"/>
            </a:endParaRPr>
          </a:p>
        </p:txBody>
      </p:sp>
      <p:pic>
        <p:nvPicPr>
          <p:cNvPr id="220" name="Google Shape;220;p1"/>
          <p:cNvPicPr preferRelativeResize="0"/>
          <p:nvPr/>
        </p:nvPicPr>
        <p:blipFill>
          <a:blip r:embed="rId15">
            <a:alphaModFix/>
          </a:blip>
          <a:stretch>
            <a:fillRect/>
          </a:stretch>
        </p:blipFill>
        <p:spPr>
          <a:xfrm>
            <a:off x="33945550" y="11683100"/>
            <a:ext cx="8924700" cy="5408651"/>
          </a:xfrm>
          <a:prstGeom prst="rect">
            <a:avLst/>
          </a:prstGeom>
          <a:noFill/>
          <a:ln>
            <a:noFill/>
          </a:ln>
        </p:spPr>
      </p:pic>
      <p:sp>
        <p:nvSpPr>
          <p:cNvPr id="221" name="Google Shape;221;p1"/>
          <p:cNvSpPr txBox="1"/>
          <p:nvPr>
            <p:ph idx="14" type="body"/>
          </p:nvPr>
        </p:nvSpPr>
        <p:spPr>
          <a:xfrm>
            <a:off x="33390013" y="17249625"/>
            <a:ext cx="10052100" cy="908100"/>
          </a:xfrm>
          <a:prstGeom prst="rect">
            <a:avLst/>
          </a:prstGeom>
          <a:noFill/>
          <a:ln>
            <a:noFill/>
          </a:ln>
        </p:spPr>
        <p:txBody>
          <a:bodyPr anchorCtr="0" anchor="t" bIns="228575" lIns="228575" spcFirstLastPara="1" rIns="228575" wrap="square" tIns="228575">
            <a:spAutoFit/>
          </a:bodyPr>
          <a:lstStyle/>
          <a:p>
            <a:pPr indent="0" lvl="0" marL="0" rtl="0" algn="l">
              <a:spcBef>
                <a:spcPts val="0"/>
              </a:spcBef>
              <a:spcAft>
                <a:spcPts val="0"/>
              </a:spcAft>
              <a:buClr>
                <a:schemeClr val="dk1"/>
              </a:buClr>
              <a:buSzPts val="2500"/>
              <a:buNone/>
            </a:pPr>
            <a:r>
              <a:rPr lang="en-US" sz="2900">
                <a:solidFill>
                  <a:schemeClr val="dk1"/>
                </a:solidFill>
                <a:latin typeface="Arial"/>
                <a:ea typeface="Arial"/>
                <a:cs typeface="Arial"/>
                <a:sym typeface="Arial"/>
              </a:rPr>
              <a:t>Map PCA results to the original dataset</a:t>
            </a:r>
            <a:endParaRPr sz="2900">
              <a:solidFill>
                <a:schemeClr val="dk1"/>
              </a:solidFill>
              <a:latin typeface="Arial"/>
              <a:ea typeface="Arial"/>
              <a:cs typeface="Arial"/>
              <a:sym typeface="Arial"/>
            </a:endParaRPr>
          </a:p>
        </p:txBody>
      </p:sp>
      <p:pic>
        <p:nvPicPr>
          <p:cNvPr id="222" name="Google Shape;222;p1"/>
          <p:cNvPicPr preferRelativeResize="0"/>
          <p:nvPr/>
        </p:nvPicPr>
        <p:blipFill>
          <a:blip r:embed="rId16">
            <a:alphaModFix/>
          </a:blip>
          <a:stretch>
            <a:fillRect/>
          </a:stretch>
        </p:blipFill>
        <p:spPr>
          <a:xfrm>
            <a:off x="34172625" y="17909750"/>
            <a:ext cx="6957525" cy="512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6x48-Template-V2b">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assic - Wide Center">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Classic 3 Columns">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CanterburyMedia</dc:creator>
</cp:coreProperties>
</file>