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9EAB-CC44-4C07-96BD-59070DF9EAA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9BFA-BADB-462F-90DC-5F134CF44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1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9EAB-CC44-4C07-96BD-59070DF9EAA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9BFA-BADB-462F-90DC-5F134CF44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0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9EAB-CC44-4C07-96BD-59070DF9EAA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9BFA-BADB-462F-90DC-5F134CF44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85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9EAB-CC44-4C07-96BD-59070DF9EAA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9BFA-BADB-462F-90DC-5F134CF44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79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9EAB-CC44-4C07-96BD-59070DF9EAA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9BFA-BADB-462F-90DC-5F134CF44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77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9EAB-CC44-4C07-96BD-59070DF9EAA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9BFA-BADB-462F-90DC-5F134CF44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37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9EAB-CC44-4C07-96BD-59070DF9EAA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9BFA-BADB-462F-90DC-5F134CF44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19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9EAB-CC44-4C07-96BD-59070DF9EAA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9BFA-BADB-462F-90DC-5F134CF44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74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9EAB-CC44-4C07-96BD-59070DF9EAA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9BFA-BADB-462F-90DC-5F134CF44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977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3470-81E8-4DF5-8078-0AF5B17DD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1FEE4-C938-419F-A82B-7F5012B3A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D75B9-8FC6-4114-8430-46F60047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9EAB-CC44-4C07-96BD-59070DF9EAA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14DF8-3C76-4E1E-863E-8BA212B5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C6A5B-F264-4B2B-A617-235D1961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9BFA-BADB-462F-90DC-5F134CF44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8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9EAB-CC44-4C07-96BD-59070DF9EAA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BA19BFA-BADB-462F-90DC-5F134CF44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4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9EAB-CC44-4C07-96BD-59070DF9EAA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9BFA-BADB-462F-90DC-5F134CF44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3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9EAB-CC44-4C07-96BD-59070DF9EAA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9BFA-BADB-462F-90DC-5F134CF44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6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9EAB-CC44-4C07-96BD-59070DF9EAA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9BFA-BADB-462F-90DC-5F134CF44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3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9EAB-CC44-4C07-96BD-59070DF9EAA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9BFA-BADB-462F-90DC-5F134CF44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4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9EAB-CC44-4C07-96BD-59070DF9EAA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9BFA-BADB-462F-90DC-5F134CF44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4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9EAB-CC44-4C07-96BD-59070DF9EAA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9BFA-BADB-462F-90DC-5F134CF44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6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9EAB-CC44-4C07-96BD-59070DF9EAA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9BFA-BADB-462F-90DC-5F134CF44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7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5C9EAB-CC44-4C07-96BD-59070DF9EAA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A19BFA-BADB-462F-90DC-5F134CF44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  <p:sldLayoutId id="2147483893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arsbussiness786@gmail.com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789A-2163-4259-9B29-5C5BF15E8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Content Analysis and Comment Generation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5C9CE-D496-402D-8629-271FAE1373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Internship Project Presentation</a:t>
            </a:r>
          </a:p>
          <a:p>
            <a:r>
              <a:rPr lang="en-US" dirty="0"/>
              <a:t>AHMAD ALI RAFIQUE</a:t>
            </a:r>
          </a:p>
          <a:p>
            <a:r>
              <a:rPr lang="en-US" dirty="0"/>
              <a:t>23/6/2024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06BDDF-CF57-4AA2-AA18-C01297BC5707}"/>
              </a:ext>
            </a:extLst>
          </p:cNvPr>
          <p:cNvSpPr/>
          <p:nvPr/>
        </p:nvSpPr>
        <p:spPr>
          <a:xfrm>
            <a:off x="0" y="167425"/>
            <a:ext cx="12192000" cy="8242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ABBD26-CCAF-473E-B5FE-C9D4AD16E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5" y="-154010"/>
            <a:ext cx="1686059" cy="146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75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76A8-D39D-40C9-AACA-E16D1148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and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8E705-B00E-4F23-88BB-7C0848B15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Challenges Faced:</a:t>
            </a:r>
          </a:p>
          <a:p>
            <a:r>
              <a:rPr lang="en-US" dirty="0"/>
              <a:t>- Ensuring comment relevance and coherence.</a:t>
            </a:r>
          </a:p>
          <a:p>
            <a:r>
              <a:rPr lang="en-US" dirty="0"/>
              <a:t>- Handling varied sentence structures and topics.</a:t>
            </a:r>
          </a:p>
          <a:p>
            <a:r>
              <a:rPr lang="en-US" dirty="0"/>
              <a:t>Solutions Implemented:</a:t>
            </a:r>
          </a:p>
          <a:p>
            <a:r>
              <a:rPr lang="en-US" dirty="0"/>
              <a:t>- Optimizing comment templates.</a:t>
            </a:r>
          </a:p>
          <a:p>
            <a:r>
              <a:rPr lang="en-US" dirty="0"/>
              <a:t>- Refining sentiment analysis algorithms.</a:t>
            </a:r>
          </a:p>
        </p:txBody>
      </p:sp>
    </p:spTree>
    <p:extLst>
      <p:ext uri="{BB962C8B-B14F-4D97-AF65-F5344CB8AC3E}">
        <p14:creationId xmlns:p14="http://schemas.microsoft.com/office/powerpoint/2010/main" val="17573758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1807-F500-4842-918B-8EAD302A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and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D87B9-5159-4162-A2D4-C4447A41E7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Evaluation Metrics:</a:t>
            </a:r>
          </a:p>
          <a:p>
            <a:r>
              <a:rPr lang="en-US" dirty="0"/>
              <a:t>- Accuracy of sentiment analysis.</a:t>
            </a:r>
          </a:p>
          <a:p>
            <a:r>
              <a:rPr lang="en-US" dirty="0"/>
              <a:t>- Appropriateness and relevance of generated comments.</a:t>
            </a:r>
          </a:p>
          <a:p>
            <a:r>
              <a:rPr lang="en-US" dirty="0"/>
              <a:t>Feedback and Improvements:</a:t>
            </a:r>
          </a:p>
          <a:p>
            <a:r>
              <a:rPr lang="en-US" dirty="0"/>
              <a:t>- Incorporating user feedback for further refinement.</a:t>
            </a:r>
          </a:p>
        </p:txBody>
      </p:sp>
    </p:spTree>
    <p:extLst>
      <p:ext uri="{BB962C8B-B14F-4D97-AF65-F5344CB8AC3E}">
        <p14:creationId xmlns:p14="http://schemas.microsoft.com/office/powerpoint/2010/main" val="14904328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065E-7351-4509-B9C9-DAD2A457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31E65-2147-4497-B5F4-7E50253A2A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Achievements:</a:t>
            </a:r>
          </a:p>
          <a:p>
            <a:r>
              <a:rPr lang="en-US" dirty="0"/>
              <a:t>- Developed a functional content analysis and comment generation tool.</a:t>
            </a:r>
          </a:p>
          <a:p>
            <a:r>
              <a:rPr lang="en-US" dirty="0"/>
              <a:t>- Demonstrated proficiency in NLP techniques and Python programming.</a:t>
            </a:r>
          </a:p>
          <a:p>
            <a:r>
              <a:rPr lang="en-US" dirty="0"/>
              <a:t>Future Directions:</a:t>
            </a:r>
          </a:p>
          <a:p>
            <a:r>
              <a:rPr lang="en-US" dirty="0"/>
              <a:t>- Scaling the tool for larger datasets.</a:t>
            </a:r>
          </a:p>
          <a:p>
            <a:r>
              <a:rPr lang="en-US" dirty="0"/>
              <a:t>- Enhancing sentiment analysis accuracy with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4114092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1671-3026-4EEC-A69D-57E3D854B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D638A-3352-4498-9969-203501BEB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from the Audience:</a:t>
            </a:r>
          </a:p>
          <a:p>
            <a:r>
              <a:rPr lang="en-US" dirty="0"/>
              <a:t>- Open the floor for questions.</a:t>
            </a:r>
          </a:p>
          <a:p>
            <a:r>
              <a:rPr lang="en-US" dirty="0"/>
              <a:t>- Discuss technical aspects, challenges, and future prospects.</a:t>
            </a:r>
          </a:p>
        </p:txBody>
      </p:sp>
    </p:spTree>
    <p:extLst>
      <p:ext uri="{BB962C8B-B14F-4D97-AF65-F5344CB8AC3E}">
        <p14:creationId xmlns:p14="http://schemas.microsoft.com/office/powerpoint/2010/main" val="62294623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028EE-6B44-43A3-8137-57FCD5BDC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b="1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94FC1-F12D-4E88-8654-A9ADA840B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0" y="2438399"/>
            <a:ext cx="10018713" cy="3124201"/>
          </a:xfrm>
        </p:spPr>
        <p:txBody>
          <a:bodyPr/>
          <a:lstStyle/>
          <a:p>
            <a:r>
              <a:rPr lang="en-US" dirty="0"/>
              <a:t>Acknowledgment:</a:t>
            </a:r>
          </a:p>
          <a:p>
            <a:r>
              <a:rPr lang="en-US" dirty="0"/>
              <a:t>- </a:t>
            </a:r>
            <a:r>
              <a:rPr lang="en-US" dirty="0" err="1"/>
              <a:t>Mentorness</a:t>
            </a:r>
            <a:r>
              <a:rPr lang="en-US" dirty="0"/>
              <a:t> and team members for support and guidance.</a:t>
            </a:r>
          </a:p>
          <a:p>
            <a:r>
              <a:rPr lang="en-US" dirty="0"/>
              <a:t>Contact Information:</a:t>
            </a:r>
          </a:p>
          <a:p>
            <a:r>
              <a:rPr lang="en-US" dirty="0">
                <a:hlinkClick r:id="rId2"/>
              </a:rPr>
              <a:t>arsbussiness786@gmail.com</a:t>
            </a:r>
            <a:endParaRPr lang="en-US" dirty="0"/>
          </a:p>
          <a:p>
            <a:r>
              <a:rPr lang="en-US" dirty="0"/>
              <a:t>https://www.linkedin.com/in/ahmad-ali-rafique/</a:t>
            </a:r>
          </a:p>
        </p:txBody>
      </p:sp>
    </p:spTree>
    <p:extLst>
      <p:ext uri="{BB962C8B-B14F-4D97-AF65-F5344CB8AC3E}">
        <p14:creationId xmlns:p14="http://schemas.microsoft.com/office/powerpoint/2010/main" val="38543452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6211-BFE4-49B0-A669-D4B9F807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284CD-D6CC-4E9A-B2F5-A7A5F16E9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7189" y="2177603"/>
            <a:ext cx="10018713" cy="3124201"/>
          </a:xfrm>
        </p:spPr>
        <p:txBody>
          <a:bodyPr/>
          <a:lstStyle/>
          <a:p>
            <a:r>
              <a:rPr lang="en-US" b="1" dirty="0"/>
              <a:t>Objective:</a:t>
            </a:r>
            <a:r>
              <a:rPr lang="en-US" dirty="0"/>
              <a:t> To develop a tool capable of analyzing articles/texts and generating five types of comments: Friendly, Funny, Congratulating, Questioning, and Disagreement.</a:t>
            </a:r>
          </a:p>
          <a:p>
            <a:r>
              <a:rPr lang="en-US" b="1" dirty="0"/>
              <a:t>Importance: </a:t>
            </a:r>
            <a:r>
              <a:rPr lang="en-US" dirty="0"/>
              <a:t>Enhances understanding of sentiment analysis and natural language processing (NLP).</a:t>
            </a:r>
          </a:p>
          <a:p>
            <a:r>
              <a:rPr lang="en-US" b="1" dirty="0"/>
              <a:t>Tools: </a:t>
            </a:r>
            <a:r>
              <a:rPr lang="en-US" dirty="0"/>
              <a:t>Utilizing NLTK, </a:t>
            </a:r>
            <a:r>
              <a:rPr lang="en-US" dirty="0" err="1"/>
              <a:t>TextBlob</a:t>
            </a:r>
            <a:r>
              <a:rPr lang="en-US" dirty="0"/>
              <a:t>, VADER Sentiment, and Python.</a:t>
            </a:r>
          </a:p>
        </p:txBody>
      </p:sp>
    </p:spTree>
    <p:extLst>
      <p:ext uri="{BB962C8B-B14F-4D97-AF65-F5344CB8AC3E}">
        <p14:creationId xmlns:p14="http://schemas.microsoft.com/office/powerpoint/2010/main" val="24890626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7D0F-FFFD-4582-A3E8-0D73678BB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65727"/>
          </a:xfrm>
        </p:spPr>
        <p:txBody>
          <a:bodyPr/>
          <a:lstStyle/>
          <a:p>
            <a:r>
              <a:rPr lang="en-US" b="1" dirty="0"/>
              <a:t>Project</a:t>
            </a:r>
            <a:r>
              <a:rPr lang="en-US" dirty="0"/>
              <a:t> </a:t>
            </a:r>
            <a:r>
              <a:rPr lang="en-US" b="1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F3F8D-6620-433F-BF73-C9CA54E52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0" y="2126085"/>
            <a:ext cx="10018713" cy="31242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Project Description:</a:t>
            </a:r>
          </a:p>
          <a:p>
            <a:r>
              <a:rPr lang="en-US" dirty="0"/>
              <a:t>- Analyze articles/texts for sentiment using </a:t>
            </a:r>
            <a:r>
              <a:rPr lang="en-US" dirty="0" err="1"/>
              <a:t>TextBlob</a:t>
            </a:r>
            <a:r>
              <a:rPr lang="en-US" dirty="0"/>
              <a:t> and VADER Sentiment.</a:t>
            </a:r>
          </a:p>
          <a:p>
            <a:r>
              <a:rPr lang="en-US" dirty="0"/>
              <a:t>- Generate comments in different tones based on sentiment analysis.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Project Goals:</a:t>
            </a:r>
          </a:p>
          <a:p>
            <a:r>
              <a:rPr lang="en-US" dirty="0"/>
              <a:t>- Develop a robust text analysis algorithm.</a:t>
            </a:r>
          </a:p>
          <a:p>
            <a:r>
              <a:rPr lang="en-US" dirty="0"/>
              <a:t>- Implement a comment generation mechanism.</a:t>
            </a:r>
          </a:p>
          <a:p>
            <a:r>
              <a:rPr lang="en-US" dirty="0"/>
              <a:t>- Use free and open-source libraries effectively.</a:t>
            </a:r>
          </a:p>
        </p:txBody>
      </p:sp>
    </p:spTree>
    <p:extLst>
      <p:ext uri="{BB962C8B-B14F-4D97-AF65-F5344CB8AC3E}">
        <p14:creationId xmlns:p14="http://schemas.microsoft.com/office/powerpoint/2010/main" val="28402472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64CA-6AEE-4415-A2FB-6F8217D6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893195"/>
          </a:xfrm>
        </p:spPr>
        <p:txBody>
          <a:bodyPr/>
          <a:lstStyle/>
          <a:p>
            <a:r>
              <a:rPr lang="en-US" b="1" dirty="0"/>
              <a:t>Tools and Libraries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62650-E702-4608-B994-3316FCD02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0372" y="1893195"/>
            <a:ext cx="10018713" cy="3644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Python Libraries:</a:t>
            </a:r>
          </a:p>
          <a:p>
            <a:r>
              <a:rPr lang="en-US" sz="1800" dirty="0"/>
              <a:t>- NLTK</a:t>
            </a:r>
          </a:p>
          <a:p>
            <a:r>
              <a:rPr lang="en-US" sz="1800" dirty="0"/>
              <a:t>- </a:t>
            </a:r>
            <a:r>
              <a:rPr lang="en-US" sz="1800" dirty="0" err="1"/>
              <a:t>TextBlob</a:t>
            </a:r>
            <a:endParaRPr lang="en-US" sz="1800" dirty="0"/>
          </a:p>
          <a:p>
            <a:r>
              <a:rPr lang="en-US" sz="1800" dirty="0"/>
              <a:t>- VADER Sentiment</a:t>
            </a:r>
          </a:p>
          <a:p>
            <a:r>
              <a:rPr lang="en-US" sz="1800" dirty="0"/>
              <a:t>- </a:t>
            </a:r>
            <a:r>
              <a:rPr lang="en-US" sz="1800" dirty="0" err="1"/>
              <a:t>scikit</a:t>
            </a:r>
            <a:r>
              <a:rPr lang="en-US" sz="1800" dirty="0"/>
              <a:t>-learn (optional)</a:t>
            </a:r>
          </a:p>
          <a:p>
            <a:pPr lvl="3"/>
            <a:endParaRPr lang="en-US" sz="1000" dirty="0"/>
          </a:p>
          <a:p>
            <a:pPr marL="0" indent="0">
              <a:buNone/>
            </a:pPr>
            <a:r>
              <a:rPr lang="en-US" sz="2000" b="1" dirty="0"/>
              <a:t>Why These Tools?:</a:t>
            </a:r>
          </a:p>
          <a:p>
            <a:r>
              <a:rPr lang="en-US" sz="1800" dirty="0"/>
              <a:t>- NLTK for text processing.</a:t>
            </a:r>
          </a:p>
          <a:p>
            <a:r>
              <a:rPr lang="en-US" sz="1800" dirty="0"/>
              <a:t>- </a:t>
            </a:r>
            <a:r>
              <a:rPr lang="en-US" sz="1800" dirty="0" err="1"/>
              <a:t>TextBlob</a:t>
            </a:r>
            <a:r>
              <a:rPr lang="en-US" sz="1800" dirty="0"/>
              <a:t> for simple sentiment analysis.</a:t>
            </a:r>
          </a:p>
          <a:p>
            <a:r>
              <a:rPr lang="en-US" sz="1800" dirty="0"/>
              <a:t>- VADER Sentiment for nuanced sentiment analysis.</a:t>
            </a:r>
          </a:p>
          <a:p>
            <a:r>
              <a:rPr lang="en-US" sz="1800" dirty="0"/>
              <a:t>- </a:t>
            </a:r>
            <a:r>
              <a:rPr lang="en-US" sz="1800" dirty="0" err="1"/>
              <a:t>scikit</a:t>
            </a:r>
            <a:r>
              <a:rPr lang="en-US" sz="1800" dirty="0"/>
              <a:t>-learn for additional ML tools if needed.</a:t>
            </a:r>
          </a:p>
        </p:txBody>
      </p:sp>
    </p:spTree>
    <p:extLst>
      <p:ext uri="{BB962C8B-B14F-4D97-AF65-F5344CB8AC3E}">
        <p14:creationId xmlns:p14="http://schemas.microsoft.com/office/powerpoint/2010/main" val="36811748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265A-A8DB-445D-B42D-748C595B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Workflow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F449F-ABFF-49D3-895B-2CE0A6022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1" y="1493950"/>
            <a:ext cx="10018713" cy="416846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Step 1: </a:t>
            </a:r>
            <a:r>
              <a:rPr lang="en-US" dirty="0"/>
              <a:t>Environment Setup:</a:t>
            </a:r>
          </a:p>
          <a:p>
            <a:r>
              <a:rPr lang="en-US" dirty="0"/>
              <a:t>- Create virtual environment (python -m </a:t>
            </a:r>
            <a:r>
              <a:rPr lang="en-US" dirty="0" err="1"/>
              <a:t>venv</a:t>
            </a:r>
            <a:r>
              <a:rPr lang="en-US" dirty="0"/>
              <a:t> </a:t>
            </a:r>
            <a:r>
              <a:rPr lang="en-US" dirty="0" err="1"/>
              <a:t>comment_generator_env</a:t>
            </a:r>
            <a:r>
              <a:rPr lang="en-US" dirty="0"/>
              <a:t>).</a:t>
            </a:r>
          </a:p>
          <a:p>
            <a:r>
              <a:rPr lang="en-US" dirty="0"/>
              <a:t>- Install necessary libraries (pip install </a:t>
            </a:r>
            <a:r>
              <a:rPr lang="en-US" dirty="0" err="1"/>
              <a:t>nltk</a:t>
            </a:r>
            <a:r>
              <a:rPr lang="en-US" dirty="0"/>
              <a:t> </a:t>
            </a:r>
            <a:r>
              <a:rPr lang="en-US" dirty="0" err="1"/>
              <a:t>textblob</a:t>
            </a:r>
            <a:r>
              <a:rPr lang="en-US" dirty="0"/>
              <a:t> </a:t>
            </a:r>
            <a:r>
              <a:rPr lang="en-US" dirty="0" err="1"/>
              <a:t>vaderSentiment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32547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C6BD-7FEA-45D5-8531-FAF6FC857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Workflow Overview (contd.)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85CDC-C8EF-4BB0-A7AE-F68D72D16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0" y="1609859"/>
            <a:ext cx="10018713" cy="418134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Step 2: </a:t>
            </a:r>
            <a:r>
              <a:rPr lang="en-US" dirty="0"/>
              <a:t>Content Analysis:</a:t>
            </a:r>
          </a:p>
          <a:p>
            <a:r>
              <a:rPr lang="en-US" dirty="0"/>
              <a:t>- Analyze content for sentiment using </a:t>
            </a:r>
            <a:r>
              <a:rPr lang="en-US" dirty="0" err="1"/>
              <a:t>TextBlob</a:t>
            </a:r>
            <a:r>
              <a:rPr lang="en-US" dirty="0"/>
              <a:t> and VADER Sentiment.</a:t>
            </a:r>
          </a:p>
          <a:p>
            <a:r>
              <a:rPr lang="en-US" dirty="0"/>
              <a:t>- Extract sentiment scores (positive, negative, neutral) and compound score.</a:t>
            </a:r>
          </a:p>
        </p:txBody>
      </p:sp>
    </p:spTree>
    <p:extLst>
      <p:ext uri="{BB962C8B-B14F-4D97-AF65-F5344CB8AC3E}">
        <p14:creationId xmlns:p14="http://schemas.microsoft.com/office/powerpoint/2010/main" val="23385344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883F-52C5-4615-8967-8E6EE0DD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Workflow Overview (contd.)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414EB-3D84-41F3-98F3-41ADE9DDA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3099" y="2305318"/>
            <a:ext cx="10018713" cy="36060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Step 3: </a:t>
            </a:r>
            <a:r>
              <a:rPr lang="en-US" dirty="0"/>
              <a:t>Comment Generation:</a:t>
            </a:r>
          </a:p>
          <a:p>
            <a:r>
              <a:rPr lang="en-US" dirty="0"/>
              <a:t>- Generate five types of comments:</a:t>
            </a:r>
          </a:p>
          <a:p>
            <a:r>
              <a:rPr lang="en-US" dirty="0"/>
              <a:t>  - Friendly</a:t>
            </a:r>
          </a:p>
          <a:p>
            <a:r>
              <a:rPr lang="en-US" dirty="0"/>
              <a:t>  - Funny</a:t>
            </a:r>
          </a:p>
          <a:p>
            <a:r>
              <a:rPr lang="en-US" dirty="0"/>
              <a:t>  - Congratulating</a:t>
            </a:r>
          </a:p>
          <a:p>
            <a:r>
              <a:rPr lang="en-US" dirty="0"/>
              <a:t>  - Questioning</a:t>
            </a:r>
          </a:p>
          <a:p>
            <a:r>
              <a:rPr lang="en-US" dirty="0"/>
              <a:t>  - Disagreement</a:t>
            </a:r>
          </a:p>
          <a:p>
            <a:r>
              <a:rPr lang="en-US" dirty="0"/>
              <a:t>- Use predefined templates and random selection.</a:t>
            </a:r>
          </a:p>
        </p:txBody>
      </p:sp>
    </p:spTree>
    <p:extLst>
      <p:ext uri="{BB962C8B-B14F-4D97-AF65-F5344CB8AC3E}">
        <p14:creationId xmlns:p14="http://schemas.microsoft.com/office/powerpoint/2010/main" val="15002737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F07F-CC74-4346-8564-92595DF4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63828"/>
            <a:ext cx="10018713" cy="1752599"/>
          </a:xfrm>
        </p:spPr>
        <p:txBody>
          <a:bodyPr/>
          <a:lstStyle/>
          <a:p>
            <a:r>
              <a:rPr lang="en-US" b="1" dirty="0"/>
              <a:t>Implementation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6E365-9100-4C5C-9BAC-CE8E2008C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0" y="2116427"/>
            <a:ext cx="10018713" cy="3674773"/>
          </a:xfrm>
        </p:spPr>
        <p:txBody>
          <a:bodyPr/>
          <a:lstStyle/>
          <a:p>
            <a:r>
              <a:rPr lang="en-US" dirty="0"/>
              <a:t>Detailed Code Explanation:</a:t>
            </a:r>
          </a:p>
          <a:p>
            <a:r>
              <a:rPr lang="en-US" dirty="0"/>
              <a:t>- </a:t>
            </a:r>
            <a:r>
              <a:rPr lang="en-US" dirty="0" err="1"/>
              <a:t>analyze_content</a:t>
            </a:r>
            <a:r>
              <a:rPr lang="en-US" dirty="0"/>
              <a:t>(text): Function for sentiment analysis.</a:t>
            </a:r>
          </a:p>
          <a:p>
            <a:r>
              <a:rPr lang="en-US" dirty="0"/>
              <a:t>- Functions for generating each type of comment (</a:t>
            </a:r>
            <a:r>
              <a:rPr lang="en-US" dirty="0" err="1"/>
              <a:t>generate_friendly_comment</a:t>
            </a:r>
            <a:r>
              <a:rPr lang="en-US" dirty="0"/>
              <a:t>(), etc.).</a:t>
            </a:r>
          </a:p>
          <a:p>
            <a:r>
              <a:rPr lang="en-US" dirty="0"/>
              <a:t>- </a:t>
            </a:r>
            <a:r>
              <a:rPr lang="en-US" dirty="0" err="1"/>
              <a:t>generate_comments</a:t>
            </a:r>
            <a:r>
              <a:rPr lang="en-US" dirty="0"/>
              <a:t>(text): Integrates sentiment analysis and comment generation.</a:t>
            </a:r>
          </a:p>
        </p:txBody>
      </p:sp>
    </p:spTree>
    <p:extLst>
      <p:ext uri="{BB962C8B-B14F-4D97-AF65-F5344CB8AC3E}">
        <p14:creationId xmlns:p14="http://schemas.microsoft.com/office/powerpoint/2010/main" val="40079653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E043-82CF-41C2-BAB5-16B7858FD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C630C-1060-4631-AE87-1DF5CD6E9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0" y="2241996"/>
            <a:ext cx="10018713" cy="3124201"/>
          </a:xfrm>
        </p:spPr>
        <p:txBody>
          <a:bodyPr/>
          <a:lstStyle/>
          <a:p>
            <a:r>
              <a:rPr lang="en-US" dirty="0"/>
              <a:t>Live Demonstration:</a:t>
            </a:r>
          </a:p>
          <a:p>
            <a:r>
              <a:rPr lang="en-US" dirty="0"/>
              <a:t>- Input a sample text/article.</a:t>
            </a:r>
          </a:p>
          <a:p>
            <a:r>
              <a:rPr lang="en-US" dirty="0"/>
              <a:t>- Show generated comments for each type (friendly, funny, etc.).</a:t>
            </a:r>
          </a:p>
          <a:p>
            <a:r>
              <a:rPr lang="en-US" dirty="0"/>
              <a:t>- Discuss how comments are selected based on sentiment analysis results.</a:t>
            </a:r>
          </a:p>
        </p:txBody>
      </p:sp>
    </p:spTree>
    <p:extLst>
      <p:ext uri="{BB962C8B-B14F-4D97-AF65-F5344CB8AC3E}">
        <p14:creationId xmlns:p14="http://schemas.microsoft.com/office/powerpoint/2010/main" val="30382901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89</TotalTime>
  <Words>549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Parallax</vt:lpstr>
      <vt:lpstr>Content Analysis and Comment Generation Tool</vt:lpstr>
      <vt:lpstr>Introduction</vt:lpstr>
      <vt:lpstr>Project Overview</vt:lpstr>
      <vt:lpstr>Tools and Libraries</vt:lpstr>
      <vt:lpstr>Workflow Overview</vt:lpstr>
      <vt:lpstr>Workflow Overview (contd.)</vt:lpstr>
      <vt:lpstr>Workflow Overview (contd.)</vt:lpstr>
      <vt:lpstr>Implementation Details</vt:lpstr>
      <vt:lpstr>Demonstration</vt:lpstr>
      <vt:lpstr>Challenges and Solutions</vt:lpstr>
      <vt:lpstr>Results and Evaluation</vt:lpstr>
      <vt:lpstr>Conclusion</vt:lpstr>
      <vt:lpstr>Q&amp;A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Analysis and Comment Generation Tool</dc:title>
  <dc:creator>AHMAD ALI</dc:creator>
  <cp:lastModifiedBy>AHMAD ALI</cp:lastModifiedBy>
  <cp:revision>9</cp:revision>
  <dcterms:created xsi:type="dcterms:W3CDTF">2024-06-23T09:57:33Z</dcterms:created>
  <dcterms:modified xsi:type="dcterms:W3CDTF">2024-06-23T11:32:13Z</dcterms:modified>
</cp:coreProperties>
</file>