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7E7-D9CC-4065-B577-7238636E3DA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01554AD-20DC-45CF-86C9-B13CBCB0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6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7E7-D9CC-4065-B577-7238636E3DA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1554AD-20DC-45CF-86C9-B13CBCB0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6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7E7-D9CC-4065-B577-7238636E3DA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1554AD-20DC-45CF-86C9-B13CBCB00F6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3669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7E7-D9CC-4065-B577-7238636E3DA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1554AD-20DC-45CF-86C9-B13CBCB0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64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7E7-D9CC-4065-B577-7238636E3DA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1554AD-20DC-45CF-86C9-B13CBCB00F6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2918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7E7-D9CC-4065-B577-7238636E3DA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1554AD-20DC-45CF-86C9-B13CBCB0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37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7E7-D9CC-4065-B577-7238636E3DA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4AD-20DC-45CF-86C9-B13CBCB0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45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7E7-D9CC-4065-B577-7238636E3DA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4AD-20DC-45CF-86C9-B13CBCB0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27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934E-35F3-40E7-9AE8-0CE49436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033A2-522C-4E95-A968-A318B428C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76C6-4E8E-4689-803E-72B72B0B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7E7-D9CC-4065-B577-7238636E3DA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0FA7-60D3-4A5F-B51B-EEEE586A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D2308-A3B1-470D-86E7-BBF4040B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4AD-20DC-45CF-86C9-B13CBCB0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2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7E7-D9CC-4065-B577-7238636E3DA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4AD-20DC-45CF-86C9-B13CBCB0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4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7E7-D9CC-4065-B577-7238636E3DA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1554AD-20DC-45CF-86C9-B13CBCB0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0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7E7-D9CC-4065-B577-7238636E3DA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1554AD-20DC-45CF-86C9-B13CBCB0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8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7E7-D9CC-4065-B577-7238636E3DA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1554AD-20DC-45CF-86C9-B13CBCB0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9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7E7-D9CC-4065-B577-7238636E3DA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4AD-20DC-45CF-86C9-B13CBCB0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1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7E7-D9CC-4065-B577-7238636E3DA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4AD-20DC-45CF-86C9-B13CBCB0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26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7E7-D9CC-4065-B577-7238636E3DA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554AD-20DC-45CF-86C9-B13CBCB0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4F7E7-D9CC-4065-B577-7238636E3DA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1554AD-20DC-45CF-86C9-B13CBCB0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9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4F7E7-D9CC-4065-B577-7238636E3DAB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01554AD-20DC-45CF-86C9-B13CBCB0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9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2E3B-3A56-4F2E-B246-262A76430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6334" y="1793383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and Forecasting Electricity Consumption Data Using Time Series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CE1DB0-2C91-4CC5-9519-3C9CA52E3444}"/>
              </a:ext>
            </a:extLst>
          </p:cNvPr>
          <p:cNvSpPr txBox="1"/>
          <p:nvPr/>
        </p:nvSpPr>
        <p:spPr>
          <a:xfrm>
            <a:off x="9684913" y="309093"/>
            <a:ext cx="20515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AHMAD ALI</a:t>
            </a:r>
          </a:p>
        </p:txBody>
      </p:sp>
    </p:spTree>
    <p:extLst>
      <p:ext uri="{BB962C8B-B14F-4D97-AF65-F5344CB8AC3E}">
        <p14:creationId xmlns:p14="http://schemas.microsoft.com/office/powerpoint/2010/main" val="1921207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C5ABE-4052-4D6A-A069-ADADD1925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844384"/>
            <a:ext cx="8911687" cy="1280890"/>
          </a:xfrm>
        </p:spPr>
        <p:txBody>
          <a:bodyPr/>
          <a:lstStyle/>
          <a:p>
            <a:r>
              <a:rPr lang="en-US" b="1" dirty="0"/>
              <a:t>Future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9EC64-963A-4C6B-BB1E-E448779BC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125274"/>
            <a:ext cx="8915400" cy="3886200"/>
          </a:xfrm>
        </p:spPr>
        <p:txBody>
          <a:bodyPr/>
          <a:lstStyle/>
          <a:p>
            <a:r>
              <a:rPr lang="en-US" dirty="0"/>
              <a:t>Potential Extensions or Improvements to the Model or Analysis.</a:t>
            </a:r>
          </a:p>
        </p:txBody>
      </p:sp>
    </p:spTree>
    <p:extLst>
      <p:ext uri="{BB962C8B-B14F-4D97-AF65-F5344CB8AC3E}">
        <p14:creationId xmlns:p14="http://schemas.microsoft.com/office/powerpoint/2010/main" val="329687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B353-3C31-49A0-8B6E-BF1E81F3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6D68F-F365-4DFB-A535-42E16AC5A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 of the Project:</a:t>
            </a:r>
          </a:p>
          <a:p>
            <a:r>
              <a:rPr lang="en-US" dirty="0"/>
              <a:t>To analyze and forecast electricity consumption using time series analysis techniques.</a:t>
            </a:r>
          </a:p>
          <a:p>
            <a:endParaRPr lang="en-US" dirty="0"/>
          </a:p>
          <a:p>
            <a:r>
              <a:rPr lang="en-US" dirty="0"/>
              <a:t>Brief overview of the dataset (household_power_consumption.csv):</a:t>
            </a:r>
          </a:p>
          <a:p>
            <a:r>
              <a:rPr lang="en-US" dirty="0"/>
              <a:t>- Includes parameters like </a:t>
            </a:r>
            <a:r>
              <a:rPr lang="en-US" dirty="0" err="1"/>
              <a:t>Global_active_power</a:t>
            </a:r>
            <a:r>
              <a:rPr lang="en-US" dirty="0"/>
              <a:t>, </a:t>
            </a:r>
            <a:r>
              <a:rPr lang="en-US" dirty="0" err="1"/>
              <a:t>Global_reactive_power</a:t>
            </a:r>
            <a:r>
              <a:rPr lang="en-US" dirty="0"/>
              <a:t>, Voltage, </a:t>
            </a:r>
            <a:r>
              <a:rPr lang="en-US" dirty="0" err="1"/>
              <a:t>Global_intensity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322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17F8-6618-4317-9BFC-B2B814FF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37" y="1474116"/>
            <a:ext cx="8911687" cy="1280890"/>
          </a:xfrm>
        </p:spPr>
        <p:txBody>
          <a:bodyPr/>
          <a:lstStyle/>
          <a:p>
            <a:r>
              <a:rPr lang="en-US" b="1" dirty="0"/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76368-C3D4-4160-A5FE-EE9F7AA86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2924" y="2622997"/>
            <a:ext cx="8915400" cy="3886200"/>
          </a:xfrm>
        </p:spPr>
        <p:txBody>
          <a:bodyPr/>
          <a:lstStyle/>
          <a:p>
            <a:r>
              <a:rPr lang="en-US" dirty="0"/>
              <a:t>Dimensions and Structure of the Dataset:</a:t>
            </a:r>
          </a:p>
          <a:p>
            <a:r>
              <a:rPr lang="en-US" dirty="0"/>
              <a:t>- Shape, Head, Columns</a:t>
            </a:r>
          </a:p>
          <a:p>
            <a:endParaRPr lang="en-US" dirty="0"/>
          </a:p>
          <a:p>
            <a:r>
              <a:rPr lang="en-US" dirty="0"/>
              <a:t>Data Preprocessing Steps:</a:t>
            </a:r>
          </a:p>
          <a:p>
            <a:r>
              <a:rPr lang="en-US" dirty="0"/>
              <a:t>- Conversion of date/time columns to datetime format</a:t>
            </a:r>
          </a:p>
          <a:p>
            <a:r>
              <a:rPr lang="en-US" dirty="0"/>
              <a:t>- Conversion of relevant columns to numeric format</a:t>
            </a:r>
          </a:p>
        </p:txBody>
      </p:sp>
    </p:spTree>
    <p:extLst>
      <p:ext uri="{BB962C8B-B14F-4D97-AF65-F5344CB8AC3E}">
        <p14:creationId xmlns:p14="http://schemas.microsoft.com/office/powerpoint/2010/main" val="376415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9116-7D60-4F88-83EB-224AED01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1358206"/>
            <a:ext cx="8911687" cy="1280890"/>
          </a:xfrm>
        </p:spPr>
        <p:txBody>
          <a:bodyPr/>
          <a:lstStyle/>
          <a:p>
            <a:r>
              <a:rPr lang="en-US" b="1" dirty="0"/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85234-5DEF-448C-99D4-434274608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5498" y="2971800"/>
            <a:ext cx="8915400" cy="3886200"/>
          </a:xfrm>
        </p:spPr>
        <p:txBody>
          <a:bodyPr/>
          <a:lstStyle/>
          <a:p>
            <a:r>
              <a:rPr lang="en-US" dirty="0"/>
              <a:t>Visualizing Trends Over Time (</a:t>
            </a:r>
            <a:r>
              <a:rPr lang="en-US" dirty="0" err="1"/>
              <a:t>lineplot</a:t>
            </a:r>
            <a:r>
              <a:rPr lang="en-US" dirty="0"/>
              <a:t>), Relationships Between Variables (scatter, </a:t>
            </a:r>
            <a:r>
              <a:rPr lang="en-US" dirty="0" err="1"/>
              <a:t>pairplot</a:t>
            </a:r>
            <a:r>
              <a:rPr lang="en-US" dirty="0"/>
              <a:t>, heatmap)</a:t>
            </a:r>
          </a:p>
          <a:p>
            <a:r>
              <a:rPr lang="en-US" dirty="0"/>
              <a:t>Distributions (</a:t>
            </a:r>
            <a:r>
              <a:rPr lang="en-US" dirty="0" err="1"/>
              <a:t>histplot</a:t>
            </a:r>
            <a:r>
              <a:rPr lang="en-US" dirty="0"/>
              <a:t>, </a:t>
            </a:r>
            <a:r>
              <a:rPr lang="en-US" dirty="0" err="1"/>
              <a:t>violinplot</a:t>
            </a:r>
            <a:r>
              <a:rPr lang="en-US" dirty="0"/>
              <a:t>), and Statistical Summaries (boxplot).</a:t>
            </a:r>
          </a:p>
        </p:txBody>
      </p:sp>
    </p:spTree>
    <p:extLst>
      <p:ext uri="{BB962C8B-B14F-4D97-AF65-F5344CB8AC3E}">
        <p14:creationId xmlns:p14="http://schemas.microsoft.com/office/powerpoint/2010/main" val="131928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08FA-39FA-412E-99E7-BB0048673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345327"/>
            <a:ext cx="8911687" cy="1280890"/>
          </a:xfrm>
        </p:spPr>
        <p:txBody>
          <a:bodyPr/>
          <a:lstStyle/>
          <a:p>
            <a:r>
              <a:rPr lang="en-US" b="1" dirty="0"/>
              <a:t>Time Series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843B0-96B0-4540-BF06-017375805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2925" y="2971800"/>
            <a:ext cx="8915400" cy="3886200"/>
          </a:xfrm>
        </p:spPr>
        <p:txBody>
          <a:bodyPr/>
          <a:lstStyle/>
          <a:p>
            <a:r>
              <a:rPr lang="en-US" dirty="0"/>
              <a:t>Stationarity Test of </a:t>
            </a:r>
            <a:r>
              <a:rPr lang="en-US" dirty="0" err="1"/>
              <a:t>Global_active_power</a:t>
            </a:r>
            <a:r>
              <a:rPr lang="en-US" dirty="0"/>
              <a:t> (Dickey-Fuller test)</a:t>
            </a:r>
          </a:p>
          <a:p>
            <a:r>
              <a:rPr lang="en-US" dirty="0"/>
              <a:t>Decomposition into Trend, Seasonality, and Residuals.</a:t>
            </a:r>
          </a:p>
        </p:txBody>
      </p:sp>
    </p:spTree>
    <p:extLst>
      <p:ext uri="{BB962C8B-B14F-4D97-AF65-F5344CB8AC3E}">
        <p14:creationId xmlns:p14="http://schemas.microsoft.com/office/powerpoint/2010/main" val="205874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6B09-79E3-491D-9DBD-58EC2F22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483775"/>
            <a:ext cx="8911687" cy="1280890"/>
          </a:xfrm>
        </p:spPr>
        <p:txBody>
          <a:bodyPr/>
          <a:lstStyle/>
          <a:p>
            <a:r>
              <a:rPr lang="en-US" b="1" dirty="0"/>
              <a:t>Modeling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CE253-D8EA-4967-A5FB-9176E541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764665"/>
            <a:ext cx="8915400" cy="3886200"/>
          </a:xfrm>
        </p:spPr>
        <p:txBody>
          <a:bodyPr/>
          <a:lstStyle/>
          <a:p>
            <a:r>
              <a:rPr lang="en-US" dirty="0"/>
              <a:t>Introduction to ARIMA Model</a:t>
            </a:r>
          </a:p>
          <a:p>
            <a:r>
              <a:rPr lang="en-US" dirty="0"/>
              <a:t>Steps in Implementing ARIMA (training/testing split, fitting model, forecasting).</a:t>
            </a:r>
          </a:p>
        </p:txBody>
      </p:sp>
    </p:spTree>
    <p:extLst>
      <p:ext uri="{BB962C8B-B14F-4D97-AF65-F5344CB8AC3E}">
        <p14:creationId xmlns:p14="http://schemas.microsoft.com/office/powerpoint/2010/main" val="255955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9440-2906-407D-84C5-721D99F71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1924876"/>
            <a:ext cx="8911687" cy="1280890"/>
          </a:xfrm>
        </p:spPr>
        <p:txBody>
          <a:bodyPr/>
          <a:lstStyle/>
          <a:p>
            <a:r>
              <a:rPr lang="en-US" b="1" dirty="0"/>
              <a:t>ARIMA Model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FFFDE-99C6-43B5-BABF-5DFEE3A01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2924" y="3429000"/>
            <a:ext cx="8915400" cy="3886200"/>
          </a:xfrm>
        </p:spPr>
        <p:txBody>
          <a:bodyPr/>
          <a:lstStyle/>
          <a:p>
            <a:r>
              <a:rPr lang="en-US" dirty="0"/>
              <a:t>Performance Evaluation Metrics (RMSE)</a:t>
            </a:r>
          </a:p>
          <a:p>
            <a:r>
              <a:rPr lang="en-US" dirty="0"/>
              <a:t>Interpretation of Model Accuracy.</a:t>
            </a:r>
          </a:p>
        </p:txBody>
      </p:sp>
    </p:spTree>
    <p:extLst>
      <p:ext uri="{BB962C8B-B14F-4D97-AF65-F5344CB8AC3E}">
        <p14:creationId xmlns:p14="http://schemas.microsoft.com/office/powerpoint/2010/main" val="265635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8954-B871-4176-9767-5ADA165E2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1" y="1963512"/>
            <a:ext cx="8911687" cy="1280890"/>
          </a:xfrm>
        </p:spPr>
        <p:txBody>
          <a:bodyPr/>
          <a:lstStyle/>
          <a:p>
            <a:r>
              <a:rPr lang="en-US" b="1" dirty="0"/>
              <a:t>Forecasted 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4EF9B-B231-481C-972B-D6FA74229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3429000"/>
            <a:ext cx="8915400" cy="3886200"/>
          </a:xfrm>
        </p:spPr>
        <p:txBody>
          <a:bodyPr/>
          <a:lstStyle/>
          <a:p>
            <a:r>
              <a:rPr lang="en-US" dirty="0"/>
              <a:t>Visual Representation of Forecasted </a:t>
            </a:r>
            <a:r>
              <a:rPr lang="en-US" dirty="0" err="1"/>
              <a:t>Global_active_power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946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15D5-E678-4CE6-9BE7-E57E75B78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5955" y="1493155"/>
            <a:ext cx="8911687" cy="1280890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414CA-A13E-43D4-8CD0-A8158C718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2242" y="3331335"/>
            <a:ext cx="8915400" cy="3886200"/>
          </a:xfrm>
        </p:spPr>
        <p:txBody>
          <a:bodyPr/>
          <a:lstStyle/>
          <a:p>
            <a:r>
              <a:rPr lang="en-US" dirty="0"/>
              <a:t>Summary of Findings</a:t>
            </a:r>
          </a:p>
          <a:p>
            <a:r>
              <a:rPr lang="en-US" dirty="0"/>
              <a:t>Recommendations Based on Forecasted Trends.</a:t>
            </a:r>
          </a:p>
        </p:txBody>
      </p:sp>
    </p:spTree>
    <p:extLst>
      <p:ext uri="{BB962C8B-B14F-4D97-AF65-F5344CB8AC3E}">
        <p14:creationId xmlns:p14="http://schemas.microsoft.com/office/powerpoint/2010/main" val="19623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66</TotalTime>
  <Words>227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 3</vt:lpstr>
      <vt:lpstr>Wisp</vt:lpstr>
      <vt:lpstr>Analyzing and Forecasting Electricity Consumption Data Using Time Series Analysis</vt:lpstr>
      <vt:lpstr>Introduction</vt:lpstr>
      <vt:lpstr>Dataset Overview</vt:lpstr>
      <vt:lpstr>Data Visualization</vt:lpstr>
      <vt:lpstr>Time Series Analysis</vt:lpstr>
      <vt:lpstr>Modeling Approach</vt:lpstr>
      <vt:lpstr>ARIMA Model Evaluation</vt:lpstr>
      <vt:lpstr>Forecasted Trends</vt:lpstr>
      <vt:lpstr>Conclusion</vt:lpstr>
      <vt:lpstr>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and Forecasting Electricity Consumption Data Using Time Series Analysis</dc:title>
  <dc:creator>AHMAD ALI</dc:creator>
  <cp:lastModifiedBy>AHMAD ALI</cp:lastModifiedBy>
  <cp:revision>4</cp:revision>
  <dcterms:created xsi:type="dcterms:W3CDTF">2024-07-06T05:52:53Z</dcterms:created>
  <dcterms:modified xsi:type="dcterms:W3CDTF">2024-07-06T06:59:50Z</dcterms:modified>
</cp:coreProperties>
</file>