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DA02-56D6-4572-A577-665014A786D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2E49-943F-4BF5-AEAC-D7C37037628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37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DA02-56D6-4572-A577-665014A786D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2E49-943F-4BF5-AEAC-D7C37037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3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DA02-56D6-4572-A577-665014A786D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2E49-943F-4BF5-AEAC-D7C37037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6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DA02-56D6-4572-A577-665014A786D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2E49-943F-4BF5-AEAC-D7C37037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7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DA02-56D6-4572-A577-665014A786D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2E49-943F-4BF5-AEAC-D7C37037628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56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DA02-56D6-4572-A577-665014A786D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2E49-943F-4BF5-AEAC-D7C37037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0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DA02-56D6-4572-A577-665014A786D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2E49-943F-4BF5-AEAC-D7C37037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6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DA02-56D6-4572-A577-665014A786D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2E49-943F-4BF5-AEAC-D7C37037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8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DA02-56D6-4572-A577-665014A786D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2E49-943F-4BF5-AEAC-D7C37037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0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EADA02-56D6-4572-A577-665014A786D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E42E49-943F-4BF5-AEAC-D7C37037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DA02-56D6-4572-A577-665014A786D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2E49-943F-4BF5-AEAC-D7C37037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3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EADA02-56D6-4572-A577-665014A786D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E42E49-943F-4BF5-AEAC-D7C37037628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12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Bi-LSTM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 HAMAD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457" y="1763265"/>
            <a:ext cx="8095495" cy="31049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457" y="739461"/>
            <a:ext cx="5625084" cy="3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9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48" y="1156013"/>
            <a:ext cx="4564044" cy="32871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12092" y="231819"/>
            <a:ext cx="1306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Bi-LSTM: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139235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71" y="999486"/>
            <a:ext cx="6410325" cy="1171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48" y="2246289"/>
            <a:ext cx="5918312" cy="26342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71" y="317559"/>
            <a:ext cx="2860750" cy="644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83347" y="172612"/>
            <a:ext cx="213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Vanilla LSTM Model:</a:t>
            </a:r>
            <a:endParaRPr lang="en-US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034" y="4481848"/>
            <a:ext cx="5870212" cy="16098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7879" y="464612"/>
            <a:ext cx="5027858" cy="380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2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85" y="0"/>
            <a:ext cx="6025409" cy="22280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80" y="2762853"/>
            <a:ext cx="7156497" cy="25842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425" y="56747"/>
            <a:ext cx="6505575" cy="1057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276" y="5881952"/>
            <a:ext cx="764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https://medium.com/@raghavaggarwal0089/bi-lstm-bc3d68da8bd0</a:t>
            </a:r>
          </a:p>
        </p:txBody>
      </p:sp>
    </p:spTree>
    <p:extLst>
      <p:ext uri="{BB962C8B-B14F-4D97-AF65-F5344CB8AC3E}">
        <p14:creationId xmlns:p14="http://schemas.microsoft.com/office/powerpoint/2010/main" val="11097607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</TotalTime>
  <Words>16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Bi-LSTM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Bi-LSTM</dc:title>
  <dc:creator>Microsoft account</dc:creator>
  <cp:lastModifiedBy>Microsoft account</cp:lastModifiedBy>
  <cp:revision>3</cp:revision>
  <dcterms:created xsi:type="dcterms:W3CDTF">2024-03-24T03:41:29Z</dcterms:created>
  <dcterms:modified xsi:type="dcterms:W3CDTF">2024-03-24T03:52:39Z</dcterms:modified>
</cp:coreProperties>
</file>