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393B9-244E-41B3-A2AC-641E2B673F4A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629F6-FA43-4C15-B655-CBBA2631125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083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add a memory variable and a register instead of adding a register into another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629F6-FA43-4C15-B655-CBBA2631125B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254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bx+si+0700 = 0100 + 0200 + 0700 = 0A00. Now multiplying the segment value by 16 makes it 10000 and adding the effective address 00A00 forms the physical address 10A00.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629F6-FA43-4C15-B655-CBBA2631125B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848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9B5-15EC-66F9-8015-2CD2B2397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6EB80-94C8-A7C9-80E2-072FC08B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0CEC-28F6-0FFF-E704-732EB3F9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EA91-9ECA-D5BD-CCF9-91CC3738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CEDF-5A37-A513-696A-4E79B6F6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813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C9F2-A1D1-EE74-8558-765C5859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A93EC-0E4A-B358-E5B1-FC8E0110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67ED-09F3-39BE-1F90-7DB52956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C3C3-5056-2677-EF8E-664E540A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FA9C-8725-7625-AFF6-703C715D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54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0B815-2799-4FFA-F7AA-1D5356AA5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86B5F-A822-D186-8B1A-5810C1BE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ED74-4A5A-480E-0E54-E06940A4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7657-415A-C0A2-A185-700C3CC8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A5C7-EF94-ACAA-4406-55FDB9C6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83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7D3E-2692-1E8B-BB5A-6FE4C293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5DB9-9A42-AEE1-B689-F6E88249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12B8-E051-A240-A41B-9DBB6A7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F70C-67C6-DA3C-2C8C-A9BB6CD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7949-BA76-D12A-D4F3-3EC2481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45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E58B-4184-A6BC-1137-17F7E1AF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8B65-95FA-BD87-673E-A0439808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05C3-9266-8146-C4F3-89E4CF85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CB33-F575-5FD0-9699-1E6AC175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09F1-3308-64F1-8D64-E6714AF1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57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CBDD-43A0-A56F-7A1E-708DA6E9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FD75-AD4E-8125-A300-DC52D5126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166C-EF06-B0AD-2FC5-E99160C7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CD42-B7CC-CE44-4598-8012A351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8094-5608-948D-F84A-A3F727A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66AAB-F7C4-1E8F-9A18-14BF61B7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484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13D3-9690-5044-62AA-CA900D7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C36E-738D-3249-B63A-9B8811DE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5B1A-D421-470B-7BD0-045919D2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1428D-4A72-694C-FBC9-A74B2B0C1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508B-7375-86FE-A33C-526291F2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2E0D3-EBD2-456A-582D-E6281406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05DDD-6416-0B19-E29C-DC18E727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77066-3C83-57F5-7009-5B49A3E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913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0BEA-3842-86F4-43E0-C9DDA38F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BB6DA-2C58-374F-8F18-6AD33133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957C5-7D2C-74F8-FC50-297E5B14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2A001-C219-F287-E571-E0468B2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1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45CDD-9AF5-BB16-2FA3-55070A8A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029D-08F3-B6DF-688D-77EBC43C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EC29D-E476-B6AE-5AD9-FED837B8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252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4138-284C-9849-85E6-6E5B6346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FD99-5B98-8324-5168-DFD6E818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A998-EB35-6DBE-45D1-46D14694E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4EDA-904F-59A8-12A9-A98FC891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A394E-379C-DDA1-6BD9-0C9CEFFF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B0DF-9B71-F996-3AE4-40503198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59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6ACC-E570-F6BC-3676-CBE253E6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A3B9E-B87B-EB9F-4626-EFA85169E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6B2DC-8BB3-A216-5458-3003F953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676B-469F-233D-FD9F-4987EA61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5EB3-FC71-C2C7-C50B-1B1AC3D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6A97-80A4-253D-CE24-2CD3EF50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236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A2306-D8A0-748B-7ACB-AE7E4EA3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C3B8-30EF-AEEE-741D-468215C5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3981-E33A-9A84-CD2F-F6E2C9044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4550-F113-4981-82F0-7AD2D6EBDF38}" type="datetimeFigureOut">
              <a:rPr lang="en-PK" smtClean="0"/>
              <a:t>30/08/2022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62C6-450A-D2C0-1600-D0992E6B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807F-28B9-0DCE-C3AF-47A11ECCA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585B-D7F0-472B-93BE-76C6F522BA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228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369-F6E3-CDBE-E624-178F06DD4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F89B-6AF4-823A-47F5-259065F6D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082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B01-AD86-E11B-A7A0-F9C0FF2E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MISMATCH ERRORS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58F3-6B04-7A4B-BF5C-BDF76C62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instruction “mov [num1], 5” is legal but there is no way for the processor to know the data movement size in this operation. </a:t>
            </a:r>
            <a:endParaRPr lang="pt-BR" dirty="0"/>
          </a:p>
          <a:p>
            <a:r>
              <a:rPr lang="pt-BR" dirty="0"/>
              <a:t>mov byte [num1], 5 </a:t>
            </a:r>
          </a:p>
          <a:p>
            <a:r>
              <a:rPr lang="pt-BR" dirty="0"/>
              <a:t>mov word [num1], 5</a:t>
            </a:r>
          </a:p>
          <a:p>
            <a:r>
              <a:rPr lang="en-US" dirty="0"/>
              <a:t>The programmer is responsible for accessing the data as word if it was declared as a word and accessing it as a byte if it was declared as a byte</a:t>
            </a:r>
            <a:endParaRPr lang="pt-BR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080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8AC3-47EE-7036-1AD4-1EE3C233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ADDRESSING(ex7)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6B6C-2C17-A6C7-917C-F58A8F5A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; a program to add three numbers using indirect addressing </a:t>
            </a:r>
          </a:p>
          <a:p>
            <a:pPr marL="0" indent="0">
              <a:buNone/>
            </a:pPr>
            <a:r>
              <a:rPr lang="en-US" dirty="0"/>
              <a:t>[org 0x100] </a:t>
            </a:r>
          </a:p>
          <a:p>
            <a:pPr marL="457200" lvl="1" indent="0">
              <a:buNone/>
            </a:pPr>
            <a:r>
              <a:rPr lang="en-US" dirty="0"/>
              <a:t>mov bx, num1 ; point bx to first number </a:t>
            </a:r>
          </a:p>
          <a:p>
            <a:pPr marL="457200" lvl="1" indent="0">
              <a:buNone/>
            </a:pPr>
            <a:r>
              <a:rPr lang="en-US" dirty="0"/>
              <a:t>mov ax, [bx] ; load first number in ax </a:t>
            </a:r>
          </a:p>
          <a:p>
            <a:pPr marL="457200" lvl="1" indent="0">
              <a:buNone/>
            </a:pPr>
            <a:r>
              <a:rPr lang="en-US" dirty="0"/>
              <a:t>add bx, 2 ; advance bx to second number </a:t>
            </a:r>
          </a:p>
          <a:p>
            <a:pPr marL="457200" lvl="1" indent="0">
              <a:buNone/>
            </a:pPr>
            <a:r>
              <a:rPr lang="en-US" dirty="0"/>
              <a:t>add ax, [bx] ; add second number to ax </a:t>
            </a:r>
          </a:p>
          <a:p>
            <a:pPr marL="457200" lvl="1" indent="0">
              <a:buNone/>
            </a:pPr>
            <a:r>
              <a:rPr lang="en-US" dirty="0"/>
              <a:t>add bx, 2 ; advance bx to third number </a:t>
            </a:r>
          </a:p>
          <a:p>
            <a:pPr marL="457200" lvl="1" indent="0">
              <a:buNone/>
            </a:pPr>
            <a:r>
              <a:rPr lang="en-US" dirty="0"/>
              <a:t>add ax, [bx] ; add third number to ax </a:t>
            </a:r>
          </a:p>
          <a:p>
            <a:pPr marL="457200" lvl="1" indent="0">
              <a:buNone/>
            </a:pPr>
            <a:r>
              <a:rPr lang="en-US" dirty="0"/>
              <a:t>add bx, 2 ; advance bx to result </a:t>
            </a:r>
          </a:p>
          <a:p>
            <a:pPr marL="457200" lvl="1" indent="0">
              <a:buNone/>
            </a:pPr>
            <a:r>
              <a:rPr lang="en-US" dirty="0"/>
              <a:t>mov [bx], ax ; store sum at num1+6 </a:t>
            </a:r>
          </a:p>
          <a:p>
            <a:pPr marL="0" indent="0">
              <a:buNone/>
            </a:pPr>
            <a:r>
              <a:rPr lang="en-US" dirty="0"/>
              <a:t>mov ax, 0x4c00 ; terminate program </a:t>
            </a:r>
          </a:p>
          <a:p>
            <a:pPr marL="0" indent="0">
              <a:buNone/>
            </a:pPr>
            <a:r>
              <a:rPr lang="en-US" dirty="0"/>
              <a:t>int 0x21 </a:t>
            </a:r>
          </a:p>
          <a:p>
            <a:pPr marL="0" indent="0">
              <a:buNone/>
            </a:pPr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5, 10, 15, 0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2688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2A10-2646-0A4B-2D92-E02BC2FB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ADDRESSING(ex8)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CAE0-AC7B-CE92-2012-1AA88E24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; a program to add ten numbers </a:t>
            </a:r>
          </a:p>
          <a:p>
            <a:pPr marL="0" indent="0">
              <a:buNone/>
            </a:pPr>
            <a:r>
              <a:rPr lang="en-US" dirty="0"/>
              <a:t>[org 0x0100] </a:t>
            </a:r>
          </a:p>
          <a:p>
            <a:pPr marL="457200" lvl="1" indent="0">
              <a:buNone/>
            </a:pPr>
            <a:r>
              <a:rPr lang="en-US" dirty="0"/>
              <a:t>mov bx, num1 ; point bx to first number </a:t>
            </a:r>
          </a:p>
          <a:p>
            <a:pPr marL="457200" lvl="1" indent="0">
              <a:buNone/>
            </a:pPr>
            <a:r>
              <a:rPr lang="en-US" dirty="0"/>
              <a:t>mov cx, 10 ; load count of numbers in cx</a:t>
            </a:r>
          </a:p>
          <a:p>
            <a:pPr marL="457200" lvl="1" indent="0">
              <a:buNone/>
            </a:pPr>
            <a:r>
              <a:rPr lang="en-US" dirty="0"/>
              <a:t>mov ax, 0 ; initialize sum to zero </a:t>
            </a:r>
          </a:p>
          <a:p>
            <a:pPr marL="457200" lvl="1" indent="0">
              <a:buNone/>
            </a:pPr>
            <a:r>
              <a:rPr lang="en-US" b="1" dirty="0"/>
              <a:t>l1: </a:t>
            </a:r>
            <a:r>
              <a:rPr lang="en-US" dirty="0"/>
              <a:t>add ax, [bx] ; add number to ax </a:t>
            </a:r>
          </a:p>
          <a:p>
            <a:pPr marL="457200" lvl="1" indent="0">
              <a:buNone/>
            </a:pPr>
            <a:r>
              <a:rPr lang="en-US" dirty="0"/>
              <a:t>add bx, 2 ; advance bx to next number </a:t>
            </a:r>
          </a:p>
          <a:p>
            <a:pPr marL="457200" lvl="1" indent="0">
              <a:buNone/>
            </a:pPr>
            <a:r>
              <a:rPr lang="en-US" dirty="0"/>
              <a:t>sub cx, 1 ; numbers to be added reduced </a:t>
            </a:r>
          </a:p>
          <a:p>
            <a:pPr marL="457200" lvl="1" indent="0">
              <a:buNone/>
            </a:pPr>
            <a:r>
              <a:rPr lang="en-US" dirty="0" err="1"/>
              <a:t>jnz</a:t>
            </a:r>
            <a:r>
              <a:rPr lang="en-US" dirty="0"/>
              <a:t> l1 ; if numbers remain add next </a:t>
            </a:r>
          </a:p>
          <a:p>
            <a:pPr marL="457200" lvl="1" indent="0">
              <a:buNone/>
            </a:pPr>
            <a:r>
              <a:rPr lang="en-US" dirty="0"/>
              <a:t>mov [total], ax ; write back sum in memory </a:t>
            </a:r>
          </a:p>
          <a:p>
            <a:pPr marL="0" indent="0">
              <a:buNone/>
            </a:pPr>
            <a:r>
              <a:rPr lang="en-US" dirty="0"/>
              <a:t>mov ax, 0x4c00 ; terminate program </a:t>
            </a:r>
          </a:p>
          <a:p>
            <a:pPr marL="0" indent="0">
              <a:buNone/>
            </a:pPr>
            <a:r>
              <a:rPr lang="en-US" dirty="0"/>
              <a:t>int 0x21 </a:t>
            </a:r>
          </a:p>
          <a:p>
            <a:pPr marL="0" indent="0">
              <a:buNone/>
            </a:pPr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10, 20, 30, 40, 50, 10, 20, 30, 40, 50 </a:t>
            </a:r>
          </a:p>
          <a:p>
            <a:pPr marL="0" indent="0">
              <a:buNone/>
            </a:pPr>
            <a:r>
              <a:rPr lang="en-US" dirty="0"/>
              <a:t>total: </a:t>
            </a:r>
            <a:r>
              <a:rPr lang="en-US" dirty="0" err="1"/>
              <a:t>dw</a:t>
            </a:r>
            <a:r>
              <a:rPr lang="en-US" dirty="0"/>
              <a:t> 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396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5535-D567-7087-60D3-827F150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+ OFFSET ADDRESSING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AA28-1369-7FDE-9A5F-5133173F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; a program to add ten numbers using register + offset addressing </a:t>
            </a:r>
          </a:p>
          <a:p>
            <a:r>
              <a:rPr lang="en-US" dirty="0"/>
              <a:t>[org 0x0100]</a:t>
            </a:r>
          </a:p>
          <a:p>
            <a:pPr marL="457200" lvl="1" indent="0">
              <a:buNone/>
            </a:pPr>
            <a:r>
              <a:rPr lang="en-US" dirty="0"/>
              <a:t> mov bx, 0 ; initialize array index to zero </a:t>
            </a:r>
          </a:p>
          <a:p>
            <a:pPr marL="457200" lvl="1" indent="0">
              <a:buNone/>
            </a:pPr>
            <a:r>
              <a:rPr lang="en-US" dirty="0"/>
              <a:t>mov cx, 10 ; load count of numbers in cx </a:t>
            </a:r>
          </a:p>
          <a:p>
            <a:pPr marL="457200" lvl="1" indent="0">
              <a:buNone/>
            </a:pPr>
            <a:r>
              <a:rPr lang="en-US" dirty="0"/>
              <a:t>mov ax, 0 ; initialize sum to zero</a:t>
            </a:r>
          </a:p>
          <a:p>
            <a:pPr marL="457200" lvl="1" indent="0">
              <a:buNone/>
            </a:pPr>
            <a:r>
              <a:rPr lang="en-US" b="1" dirty="0"/>
              <a:t> l1</a:t>
            </a:r>
            <a:r>
              <a:rPr lang="en-US" dirty="0"/>
              <a:t>: add ax, [num1+bx] ; add number to ax </a:t>
            </a:r>
          </a:p>
          <a:p>
            <a:pPr marL="457200" lvl="1" indent="0">
              <a:buNone/>
            </a:pPr>
            <a:r>
              <a:rPr lang="en-US" dirty="0"/>
              <a:t>add bx, 2 ; advance bx to next index </a:t>
            </a:r>
          </a:p>
          <a:p>
            <a:pPr marL="457200" lvl="1" indent="0">
              <a:buNone/>
            </a:pPr>
            <a:r>
              <a:rPr lang="en-US" dirty="0"/>
              <a:t>sub cx, 1 ; numbers to be added reduced </a:t>
            </a:r>
          </a:p>
          <a:p>
            <a:pPr marL="457200" lvl="1" indent="0">
              <a:buNone/>
            </a:pPr>
            <a:r>
              <a:rPr lang="en-US" dirty="0" err="1"/>
              <a:t>jnz</a:t>
            </a:r>
            <a:r>
              <a:rPr lang="en-US" dirty="0"/>
              <a:t> l1 ; if numbers remain add next</a:t>
            </a:r>
          </a:p>
          <a:p>
            <a:pPr marL="457200" lvl="1" indent="0">
              <a:buNone/>
            </a:pPr>
            <a:r>
              <a:rPr lang="en-US" dirty="0"/>
              <a:t> mov [total], ax ; write back sum in memory </a:t>
            </a:r>
          </a:p>
          <a:p>
            <a:r>
              <a:rPr lang="en-US" dirty="0"/>
              <a:t>mov ax, 0x4c00 ; terminate program </a:t>
            </a:r>
          </a:p>
          <a:p>
            <a:r>
              <a:rPr lang="en-US" dirty="0"/>
              <a:t>int 0x21</a:t>
            </a:r>
          </a:p>
          <a:p>
            <a:r>
              <a:rPr lang="en-US" dirty="0"/>
              <a:t> num1: </a:t>
            </a:r>
            <a:r>
              <a:rPr lang="en-US" dirty="0" err="1"/>
              <a:t>dw</a:t>
            </a:r>
            <a:r>
              <a:rPr lang="en-US" dirty="0"/>
              <a:t> 10, 20, 30, 40, 50, 10, 20, 30, 40, 50 total: </a:t>
            </a:r>
            <a:r>
              <a:rPr lang="en-US" dirty="0" err="1"/>
              <a:t>dw</a:t>
            </a:r>
            <a:r>
              <a:rPr lang="en-US" dirty="0"/>
              <a:t> 0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7939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DCF7-1348-7FA3-9E65-5E3F7F4A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Activity(SEGMENT ASSOCIATION and ADDRESS WRAPAROUND)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C7AC-87F8-B1CB-3D9A-B10401CB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 if BX=0100, SI=0200, and CS=1000 and the memory access under consideration is [cs:bx+si+0x0700], what would be the effective address?</a:t>
            </a:r>
          </a:p>
          <a:p>
            <a:r>
              <a:rPr lang="en-US" dirty="0"/>
              <a:t>BX=9100, DS=1500 and the access is [bx+0x7000], is there </a:t>
            </a:r>
            <a:r>
              <a:rPr lang="en-US"/>
              <a:t>is wraparound?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952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9FE5-BAA7-F594-84C6-99DD0C3D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Override Prefix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8B5C-8383-5FD2-B293-9757AE11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		opcode</a:t>
            </a:r>
          </a:p>
          <a:p>
            <a:r>
              <a:rPr lang="en-US" dirty="0"/>
              <a:t>Mov ax ,[</a:t>
            </a:r>
            <a:r>
              <a:rPr lang="en-US" dirty="0" err="1"/>
              <a:t>cs:bx</a:t>
            </a:r>
            <a:r>
              <a:rPr lang="en-US" dirty="0"/>
              <a:t>] 	2E8B07</a:t>
            </a:r>
          </a:p>
          <a:p>
            <a:r>
              <a:rPr lang="en-US" dirty="0"/>
              <a:t>Mov ax ,[</a:t>
            </a:r>
            <a:r>
              <a:rPr lang="en-US" dirty="0" err="1"/>
              <a:t>es:bx</a:t>
            </a:r>
            <a:r>
              <a:rPr lang="en-US" dirty="0"/>
              <a:t>] 	268B07</a:t>
            </a:r>
          </a:p>
          <a:p>
            <a:r>
              <a:rPr lang="en-US" dirty="0"/>
              <a:t>Mov ax ,[</a:t>
            </a:r>
            <a:r>
              <a:rPr lang="en-US" dirty="0" err="1"/>
              <a:t>ss:bx</a:t>
            </a:r>
            <a:r>
              <a:rPr lang="en-US" dirty="0"/>
              <a:t>] 	368B07</a:t>
            </a:r>
          </a:p>
          <a:p>
            <a:r>
              <a:rPr lang="en-US" dirty="0"/>
              <a:t>Mov ax, [bx] 	8B07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2322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88CC-BBE7-DB35-E19B-618CFD7A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9A16-D8CD-CACA-B9C6-44F6A847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operand</a:t>
            </a:r>
          </a:p>
          <a:p>
            <a:pPr lvl="1"/>
            <a:r>
              <a:rPr lang="en-US" dirty="0"/>
              <a:t>mov ax, 5</a:t>
            </a:r>
          </a:p>
          <a:p>
            <a:pPr lvl="1"/>
            <a:r>
              <a:rPr lang="en-US" dirty="0"/>
              <a:t>Every reasonable program needs some data in memory apart from constants</a:t>
            </a:r>
          </a:p>
          <a:p>
            <a:pPr lvl="1"/>
            <a:r>
              <a:rPr lang="en-US" dirty="0"/>
              <a:t>Constants cannot be changed, i.e. they cannot appear as the destination operand</a:t>
            </a:r>
          </a:p>
          <a:p>
            <a:pPr lvl="1"/>
            <a:r>
              <a:rPr lang="en-US" dirty="0"/>
              <a:t>there must be a mechanism in assembly language to store and retrieve data from memory. </a:t>
            </a:r>
          </a:p>
        </p:txBody>
      </p:sp>
    </p:spTree>
    <p:extLst>
      <p:ext uri="{BB962C8B-B14F-4D97-AF65-F5344CB8AC3E}">
        <p14:creationId xmlns:p14="http://schemas.microsoft.com/office/powerpoint/2010/main" val="185589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1A7-461C-D3D7-0B9C-03392C11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DATA DECLARATION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AC82-A2F9-070C-9879-7BF7928C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“define byte” written as “db.” </a:t>
            </a:r>
          </a:p>
          <a:p>
            <a:r>
              <a:rPr lang="en-US" dirty="0"/>
              <a:t>“define word” or “</a:t>
            </a:r>
            <a:r>
              <a:rPr lang="en-US" dirty="0" err="1"/>
              <a:t>dw</a:t>
            </a:r>
            <a:r>
              <a:rPr lang="en-US" dirty="0"/>
              <a:t>”</a:t>
            </a:r>
          </a:p>
          <a:p>
            <a:r>
              <a:rPr lang="en-US" dirty="0"/>
              <a:t>We can associate a symbol with any address that we want to remember and use that symbol in the rest of the code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366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805-2048-E902-2360-6D566449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ADDRESSING(ex2)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8890-9B86-568A-7943-58A7E04E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; a program to add three numbers using memory variables</a:t>
            </a:r>
          </a:p>
          <a:p>
            <a:pPr marL="0" indent="0">
              <a:buNone/>
            </a:pPr>
            <a:r>
              <a:rPr lang="en-US" dirty="0"/>
              <a:t> [org 0x0100]</a:t>
            </a:r>
          </a:p>
          <a:p>
            <a:pPr marL="457200" lvl="1" indent="0">
              <a:buNone/>
            </a:pPr>
            <a:r>
              <a:rPr lang="en-US" dirty="0"/>
              <a:t> mov ax, [num1] ; load first number in ax</a:t>
            </a:r>
          </a:p>
          <a:p>
            <a:pPr marL="457200" lvl="1" indent="0">
              <a:buNone/>
            </a:pPr>
            <a:r>
              <a:rPr lang="en-US" dirty="0"/>
              <a:t>mov bx, [num2] ; load second number in bx</a:t>
            </a:r>
          </a:p>
          <a:p>
            <a:pPr marL="457200" lvl="1" indent="0">
              <a:buNone/>
            </a:pPr>
            <a:r>
              <a:rPr lang="en-US" dirty="0"/>
              <a:t>add ax, bx ; accumulate sum in ax</a:t>
            </a:r>
          </a:p>
          <a:p>
            <a:pPr marL="457200" lvl="1" indent="0">
              <a:buNone/>
            </a:pPr>
            <a:r>
              <a:rPr lang="en-US" dirty="0"/>
              <a:t>mov bx, [num3] ; load third number in bx </a:t>
            </a:r>
          </a:p>
          <a:p>
            <a:pPr marL="457200" lvl="1" indent="0">
              <a:buNone/>
            </a:pPr>
            <a:r>
              <a:rPr lang="en-US" dirty="0"/>
              <a:t>add ax, bx ; accumulate sum in ax </a:t>
            </a:r>
          </a:p>
          <a:p>
            <a:pPr marL="457200" lvl="1" indent="0">
              <a:buNone/>
            </a:pPr>
            <a:r>
              <a:rPr lang="en-US" dirty="0"/>
              <a:t>mov [num4], ax ; store sum in num4 </a:t>
            </a:r>
          </a:p>
          <a:p>
            <a:pPr marL="457200" lvl="1" indent="0">
              <a:buNone/>
            </a:pPr>
            <a:r>
              <a:rPr lang="en-US" dirty="0"/>
              <a:t>mov ax, 0x4c00 ; terminate program</a:t>
            </a:r>
          </a:p>
          <a:p>
            <a:pPr marL="0" indent="0">
              <a:buNone/>
            </a:pPr>
            <a:r>
              <a:rPr lang="en-US" dirty="0"/>
              <a:t> int 0x21</a:t>
            </a:r>
          </a:p>
          <a:p>
            <a:pPr marL="0" indent="0">
              <a:buNone/>
            </a:pPr>
            <a:r>
              <a:rPr lang="en-US" dirty="0"/>
              <a:t> num1: </a:t>
            </a:r>
            <a:r>
              <a:rPr lang="en-US" dirty="0" err="1"/>
              <a:t>dw</a:t>
            </a:r>
            <a:r>
              <a:rPr lang="en-US" dirty="0"/>
              <a:t> 5</a:t>
            </a:r>
          </a:p>
          <a:p>
            <a:pPr marL="0" indent="0">
              <a:buNone/>
            </a:pPr>
            <a:r>
              <a:rPr lang="en-US" dirty="0"/>
              <a:t> num2: </a:t>
            </a:r>
            <a:r>
              <a:rPr lang="en-US" dirty="0" err="1"/>
              <a:t>dw</a:t>
            </a:r>
            <a:r>
              <a:rPr lang="en-US" dirty="0"/>
              <a:t> 10 </a:t>
            </a:r>
          </a:p>
          <a:p>
            <a:pPr marL="0" indent="0">
              <a:buNone/>
            </a:pPr>
            <a:r>
              <a:rPr lang="en-US" dirty="0"/>
              <a:t>num3: </a:t>
            </a:r>
            <a:r>
              <a:rPr lang="en-US" dirty="0" err="1"/>
              <a:t>dw</a:t>
            </a:r>
            <a:r>
              <a:rPr lang="en-US" dirty="0"/>
              <a:t> 15</a:t>
            </a:r>
          </a:p>
          <a:p>
            <a:pPr marL="0" indent="0">
              <a:buNone/>
            </a:pPr>
            <a:r>
              <a:rPr lang="en-US" dirty="0"/>
              <a:t> num4: </a:t>
            </a:r>
            <a:r>
              <a:rPr lang="en-US" dirty="0" err="1"/>
              <a:t>dw</a:t>
            </a:r>
            <a:r>
              <a:rPr lang="en-US" dirty="0"/>
              <a:t> 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31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DA6-42C0-3957-A95A-2C27F94C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ADDRESSING(ex3)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916A-03D6-A2F3-C732-9B5EC500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program to add three numbers accessed using a single label </a:t>
            </a:r>
          </a:p>
          <a:p>
            <a:pPr marL="0" indent="0">
              <a:buNone/>
            </a:pPr>
            <a:r>
              <a:rPr lang="en-US" dirty="0"/>
              <a:t>[org 0x0100] </a:t>
            </a:r>
          </a:p>
          <a:p>
            <a:pPr marL="457200" lvl="1" indent="0">
              <a:buNone/>
            </a:pPr>
            <a:r>
              <a:rPr lang="en-US" dirty="0"/>
              <a:t>mov ax, [num1] ; load first number in ax </a:t>
            </a:r>
          </a:p>
          <a:p>
            <a:pPr marL="457200" lvl="1" indent="0">
              <a:buNone/>
            </a:pPr>
            <a:r>
              <a:rPr lang="en-US" dirty="0"/>
              <a:t>mov bx, [num1+2] ; load second number in bx </a:t>
            </a:r>
          </a:p>
          <a:p>
            <a:pPr marL="457200" lvl="1" indent="0">
              <a:buNone/>
            </a:pPr>
            <a:r>
              <a:rPr lang="en-US" dirty="0"/>
              <a:t>add ax, bx ; accumulate sum in ax </a:t>
            </a:r>
          </a:p>
          <a:p>
            <a:pPr marL="457200" lvl="1" indent="0">
              <a:buNone/>
            </a:pPr>
            <a:r>
              <a:rPr lang="en-US" dirty="0"/>
              <a:t>mov bx, [num1+4] ; load third number in bx </a:t>
            </a:r>
          </a:p>
          <a:p>
            <a:pPr marL="457200" lvl="1" indent="0">
              <a:buNone/>
            </a:pPr>
            <a:r>
              <a:rPr lang="en-US" dirty="0"/>
              <a:t>add ax, bx ; accumulate sum in ax </a:t>
            </a:r>
          </a:p>
          <a:p>
            <a:pPr marL="457200" lvl="1" indent="0">
              <a:buNone/>
            </a:pPr>
            <a:r>
              <a:rPr lang="en-US" dirty="0"/>
              <a:t>mov [num1+6], ax ; store sum at num1+6</a:t>
            </a:r>
          </a:p>
          <a:p>
            <a:pPr marL="457200" lvl="1" indent="0">
              <a:buNone/>
            </a:pPr>
            <a:r>
              <a:rPr lang="en-US" dirty="0"/>
              <a:t>mov ax, 0x4c00 ; terminate program </a:t>
            </a:r>
          </a:p>
          <a:p>
            <a:pPr marL="0" indent="0">
              <a:buNone/>
            </a:pPr>
            <a:r>
              <a:rPr lang="en-US" dirty="0"/>
              <a:t>int 0x21 </a:t>
            </a:r>
          </a:p>
          <a:p>
            <a:pPr marL="0" indent="0">
              <a:buNone/>
            </a:pPr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5</a:t>
            </a:r>
          </a:p>
          <a:p>
            <a:pPr marL="914400" lvl="2" indent="0">
              <a:buNone/>
            </a:pPr>
            <a:r>
              <a:rPr lang="en-US" sz="2400" dirty="0" err="1"/>
              <a:t>dw</a:t>
            </a:r>
            <a:r>
              <a:rPr lang="en-US" sz="2400" dirty="0"/>
              <a:t> 10 </a:t>
            </a:r>
          </a:p>
          <a:p>
            <a:pPr marL="914400" lvl="2" indent="0">
              <a:buNone/>
            </a:pPr>
            <a:r>
              <a:rPr lang="en-US" sz="2400" dirty="0" err="1"/>
              <a:t>dw</a:t>
            </a:r>
            <a:r>
              <a:rPr lang="en-US" sz="2400" dirty="0"/>
              <a:t> 15 </a:t>
            </a:r>
          </a:p>
          <a:p>
            <a:pPr marL="914400" lvl="2" indent="0">
              <a:buNone/>
            </a:pPr>
            <a:r>
              <a:rPr lang="en-US" sz="2400" dirty="0" err="1"/>
              <a:t>dw</a:t>
            </a:r>
            <a:r>
              <a:rPr lang="en-US" sz="2400" dirty="0"/>
              <a:t> 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3091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CEAF-D186-5BBC-977E-D8B007E5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ADDRESSING(ex4)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9353-965C-1BE6-CAF5-365CD280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; a program to add three numbers accessed using a single label</a:t>
            </a:r>
          </a:p>
          <a:p>
            <a:pPr marL="0" indent="0">
              <a:buNone/>
            </a:pPr>
            <a:r>
              <a:rPr lang="en-US" dirty="0"/>
              <a:t> [org 0x0100] </a:t>
            </a:r>
          </a:p>
          <a:p>
            <a:pPr marL="457200" lvl="1" indent="0">
              <a:buNone/>
            </a:pPr>
            <a:r>
              <a:rPr lang="en-US" dirty="0"/>
              <a:t>mov ax, [num1] ; load first number in ax</a:t>
            </a:r>
          </a:p>
          <a:p>
            <a:pPr marL="457200" lvl="1" indent="0">
              <a:buNone/>
            </a:pPr>
            <a:r>
              <a:rPr lang="en-US" dirty="0"/>
              <a:t>mov bx, [num1+2] ; load second number in bx</a:t>
            </a:r>
          </a:p>
          <a:p>
            <a:pPr marL="457200" lvl="1" indent="0">
              <a:buNone/>
            </a:pPr>
            <a:r>
              <a:rPr lang="en-US" dirty="0"/>
              <a:t>add ax, bx ; accumulate sum in ax </a:t>
            </a:r>
          </a:p>
          <a:p>
            <a:pPr marL="457200" lvl="1" indent="0">
              <a:buNone/>
            </a:pPr>
            <a:r>
              <a:rPr lang="en-US" dirty="0"/>
              <a:t>mov bx, [num1+4] ; load third number in bx </a:t>
            </a:r>
          </a:p>
          <a:p>
            <a:pPr marL="457200" lvl="1" indent="0">
              <a:buNone/>
            </a:pPr>
            <a:r>
              <a:rPr lang="en-US" dirty="0"/>
              <a:t>add ax, bx ; accumulate sum in ax </a:t>
            </a:r>
          </a:p>
          <a:p>
            <a:pPr marL="457200" lvl="1" indent="0">
              <a:buNone/>
            </a:pPr>
            <a:r>
              <a:rPr lang="en-US" dirty="0"/>
              <a:t>mov [num1+6], ax ; store sum at num1+6 </a:t>
            </a:r>
          </a:p>
          <a:p>
            <a:pPr marL="457200" lvl="1" indent="0">
              <a:buNone/>
            </a:pPr>
            <a:r>
              <a:rPr lang="en-US" dirty="0"/>
              <a:t>mov ax, 0x4c00 ; terminate program </a:t>
            </a:r>
          </a:p>
          <a:p>
            <a:pPr marL="0" indent="0">
              <a:buNone/>
            </a:pPr>
            <a:r>
              <a:rPr lang="en-US" dirty="0"/>
              <a:t>int 0x21 </a:t>
            </a:r>
          </a:p>
          <a:p>
            <a:pPr marL="0" indent="0">
              <a:buNone/>
            </a:pPr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5, 10, 15, 0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63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712C-9DA2-65C8-1874-AB68261E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ADDRESSING(ex5)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CB25-84F4-8A52-6780-F7BFCAE7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; a program to add three numbers directly in memory </a:t>
            </a:r>
          </a:p>
          <a:p>
            <a:pPr marL="0" indent="0">
              <a:buNone/>
            </a:pPr>
            <a:r>
              <a:rPr lang="en-US" dirty="0"/>
              <a:t>[org 0x0100] </a:t>
            </a:r>
          </a:p>
          <a:p>
            <a:pPr marL="457200" lvl="1" indent="0">
              <a:buNone/>
            </a:pPr>
            <a:r>
              <a:rPr lang="en-US" dirty="0"/>
              <a:t>mov ax, [num1] ; load first number in ax </a:t>
            </a:r>
          </a:p>
          <a:p>
            <a:pPr marL="457200" lvl="1" indent="0">
              <a:buNone/>
            </a:pPr>
            <a:r>
              <a:rPr lang="en-US" dirty="0"/>
              <a:t>mov [num1+6], ax ; store first number in result </a:t>
            </a:r>
          </a:p>
          <a:p>
            <a:pPr marL="457200" lvl="1" indent="0">
              <a:buNone/>
            </a:pPr>
            <a:r>
              <a:rPr lang="en-US" dirty="0"/>
              <a:t>mov ax, [num1+2] ; load second number in ax </a:t>
            </a:r>
          </a:p>
          <a:p>
            <a:pPr marL="457200" lvl="1" indent="0">
              <a:buNone/>
            </a:pPr>
            <a:r>
              <a:rPr lang="en-US" dirty="0"/>
              <a:t>add [num1+6], ax ; add second number to result </a:t>
            </a:r>
          </a:p>
          <a:p>
            <a:pPr marL="457200" lvl="1" indent="0">
              <a:buNone/>
            </a:pPr>
            <a:r>
              <a:rPr lang="en-US" dirty="0"/>
              <a:t>mov ax, [num1+4] ; load third number in ax </a:t>
            </a:r>
          </a:p>
          <a:p>
            <a:pPr marL="457200" lvl="1" indent="0">
              <a:buNone/>
            </a:pPr>
            <a:r>
              <a:rPr lang="en-US" dirty="0"/>
              <a:t>add [num1+6], ax ; add third number to result </a:t>
            </a:r>
          </a:p>
          <a:p>
            <a:pPr marL="0" indent="0">
              <a:buNone/>
            </a:pPr>
            <a:r>
              <a:rPr lang="en-US" dirty="0"/>
              <a:t>mov ax, 0x4c00 ; terminate program </a:t>
            </a:r>
          </a:p>
          <a:p>
            <a:pPr marL="0" indent="0">
              <a:buNone/>
            </a:pPr>
            <a:r>
              <a:rPr lang="en-US" dirty="0"/>
              <a:t>int 0x21 </a:t>
            </a:r>
          </a:p>
          <a:p>
            <a:pPr marL="0" indent="0">
              <a:buNone/>
            </a:pPr>
            <a:r>
              <a:rPr lang="en-US" dirty="0"/>
              <a:t>num1: </a:t>
            </a:r>
            <a:r>
              <a:rPr lang="en-US" dirty="0" err="1"/>
              <a:t>dw</a:t>
            </a:r>
            <a:r>
              <a:rPr lang="en-US" dirty="0"/>
              <a:t> 5, 10, 15, 0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411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19A-0009-BE67-80C0-66E74CC1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27B5-30E7-68ED-84A5-0523CB15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 [num1+6], [num1] ; ILLEGAL </a:t>
            </a:r>
          </a:p>
          <a:p>
            <a:r>
              <a:rPr lang="en-US" dirty="0"/>
              <a:t>“mov ax, bl”</a:t>
            </a:r>
          </a:p>
          <a:p>
            <a:r>
              <a:rPr lang="en-US" dirty="0"/>
              <a:t>“mov [num1], [num2]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6866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15C9-C4EE-CE6E-AB7C-62344CC1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three numbers using byte variables(ex6)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EF2-1E6C-34F5-6E55-A74DDCD8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we change the directive in the last example from DW to DB, the program will still assemble and debug without errors, however the results will not be the same as expected?</a:t>
            </a:r>
          </a:p>
          <a:p>
            <a:pPr marL="0" indent="0">
              <a:buNone/>
            </a:pPr>
            <a:r>
              <a:rPr lang="en-US" dirty="0"/>
              <a:t>; a program to add three numbers using byte variables</a:t>
            </a:r>
          </a:p>
          <a:p>
            <a:pPr marL="0" indent="0">
              <a:buNone/>
            </a:pPr>
            <a:r>
              <a:rPr lang="en-US" dirty="0"/>
              <a:t> [org 0x0100] mov al, [num1] ; load first number in al </a:t>
            </a:r>
          </a:p>
          <a:p>
            <a:pPr marL="457200" lvl="1" indent="0">
              <a:buNone/>
            </a:pPr>
            <a:r>
              <a:rPr lang="en-US" dirty="0"/>
              <a:t>mov bl, [num1+1] ; load second number in bl </a:t>
            </a:r>
          </a:p>
          <a:p>
            <a:pPr marL="457200" lvl="1" indent="0">
              <a:buNone/>
            </a:pPr>
            <a:r>
              <a:rPr lang="en-US" dirty="0"/>
              <a:t>add al, bl ; accumulate sum in al </a:t>
            </a:r>
          </a:p>
          <a:p>
            <a:pPr marL="457200" lvl="1" indent="0">
              <a:buNone/>
            </a:pPr>
            <a:r>
              <a:rPr lang="en-US" dirty="0"/>
              <a:t>mov bl, [num1+2] ; load third number in bl </a:t>
            </a:r>
          </a:p>
          <a:p>
            <a:pPr marL="457200" lvl="1" indent="0">
              <a:buNone/>
            </a:pPr>
            <a:r>
              <a:rPr lang="en-US" dirty="0"/>
              <a:t>add al, bl ; accumulate sum in al </a:t>
            </a:r>
          </a:p>
          <a:p>
            <a:pPr marL="457200" lvl="1" indent="0">
              <a:buNone/>
            </a:pPr>
            <a:r>
              <a:rPr lang="en-US" dirty="0"/>
              <a:t>mov [num1+3], al ; store sum at num1+3 </a:t>
            </a:r>
          </a:p>
          <a:p>
            <a:pPr marL="0" indent="0">
              <a:buNone/>
            </a:pPr>
            <a:r>
              <a:rPr lang="en-US" dirty="0"/>
              <a:t>mov ax, 0x4c00 ; terminate program </a:t>
            </a:r>
          </a:p>
          <a:p>
            <a:pPr marL="0" indent="0">
              <a:buNone/>
            </a:pPr>
            <a:r>
              <a:rPr lang="en-US" dirty="0"/>
              <a:t>int 0x21 </a:t>
            </a:r>
          </a:p>
          <a:p>
            <a:pPr marL="0" indent="0">
              <a:buNone/>
            </a:pPr>
            <a:r>
              <a:rPr lang="en-US" dirty="0"/>
              <a:t>num1: </a:t>
            </a:r>
            <a:r>
              <a:rPr lang="en-US" dirty="0" err="1"/>
              <a:t>db</a:t>
            </a:r>
            <a:r>
              <a:rPr lang="en-US" dirty="0"/>
              <a:t> 5, 10, 15, 0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888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1330</Words>
  <Application>Microsoft Office PowerPoint</Application>
  <PresentationFormat>Widescreen</PresentationFormat>
  <Paragraphs>142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Addressing Modes</vt:lpstr>
      <vt:lpstr>Addressing Modes</vt:lpstr>
      <vt:lpstr>. DATA DECLARATION</vt:lpstr>
      <vt:lpstr>DIRECT ADDRESSING(ex2)</vt:lpstr>
      <vt:lpstr>DIRECT ADDRESSING(ex3)</vt:lpstr>
      <vt:lpstr>DIRECT ADDRESSING(ex4)</vt:lpstr>
      <vt:lpstr>DIRECT ADDRESSING(ex5)</vt:lpstr>
      <vt:lpstr>ERRORS</vt:lpstr>
      <vt:lpstr>Add three numbers using byte variables(ex6) </vt:lpstr>
      <vt:lpstr>SIZE MISMATCH ERRORS</vt:lpstr>
      <vt:lpstr>REGISTER INDIRECT ADDRESSING(ex7)</vt:lpstr>
      <vt:lpstr>REGISTER INDIRECT ADDRESSING(ex8)</vt:lpstr>
      <vt:lpstr>REGISTER + OFFSET ADDRESSING</vt:lpstr>
      <vt:lpstr>Class Activity(SEGMENT ASSOCIATION and ADDRESS WRAPAROUND)</vt:lpstr>
      <vt:lpstr>Segment Override Prefix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Ms.Sana Fatima</dc:creator>
  <cp:lastModifiedBy>Ms.Sana Fatima</cp:lastModifiedBy>
  <cp:revision>13</cp:revision>
  <dcterms:created xsi:type="dcterms:W3CDTF">2022-08-28T14:45:22Z</dcterms:created>
  <dcterms:modified xsi:type="dcterms:W3CDTF">2022-08-30T17:31:41Z</dcterms:modified>
</cp:coreProperties>
</file>