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ink/ink5.xml" ContentType="application/inkml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7" r:id="rId5"/>
  </p:sldMasterIdLst>
  <p:notesMasterIdLst>
    <p:notesMasterId r:id="rId53"/>
  </p:notesMasterIdLst>
  <p:sldIdLst>
    <p:sldId id="563" r:id="rId6"/>
    <p:sldId id="608" r:id="rId7"/>
    <p:sldId id="609" r:id="rId8"/>
    <p:sldId id="610" r:id="rId9"/>
    <p:sldId id="564" r:id="rId10"/>
    <p:sldId id="565" r:id="rId11"/>
    <p:sldId id="566" r:id="rId12"/>
    <p:sldId id="567" r:id="rId13"/>
    <p:sldId id="574" r:id="rId14"/>
    <p:sldId id="569" r:id="rId15"/>
    <p:sldId id="599" r:id="rId16"/>
    <p:sldId id="600" r:id="rId17"/>
    <p:sldId id="601" r:id="rId18"/>
    <p:sldId id="602" r:id="rId19"/>
    <p:sldId id="603" r:id="rId20"/>
    <p:sldId id="604" r:id="rId21"/>
    <p:sldId id="605" r:id="rId22"/>
    <p:sldId id="611" r:id="rId23"/>
    <p:sldId id="606" r:id="rId24"/>
    <p:sldId id="607" r:id="rId25"/>
    <p:sldId id="571" r:id="rId26"/>
    <p:sldId id="572" r:id="rId27"/>
    <p:sldId id="573" r:id="rId28"/>
    <p:sldId id="612" r:id="rId29"/>
    <p:sldId id="596" r:id="rId30"/>
    <p:sldId id="576" r:id="rId31"/>
    <p:sldId id="597" r:id="rId32"/>
    <p:sldId id="577" r:id="rId33"/>
    <p:sldId id="598" r:id="rId34"/>
    <p:sldId id="578" r:id="rId35"/>
    <p:sldId id="579" r:id="rId36"/>
    <p:sldId id="580" r:id="rId37"/>
    <p:sldId id="581" r:id="rId38"/>
    <p:sldId id="582" r:id="rId39"/>
    <p:sldId id="583" r:id="rId40"/>
    <p:sldId id="584" r:id="rId41"/>
    <p:sldId id="585" r:id="rId42"/>
    <p:sldId id="586" r:id="rId43"/>
    <p:sldId id="587" r:id="rId44"/>
    <p:sldId id="588" r:id="rId45"/>
    <p:sldId id="589" r:id="rId46"/>
    <p:sldId id="590" r:id="rId47"/>
    <p:sldId id="591" r:id="rId48"/>
    <p:sldId id="592" r:id="rId49"/>
    <p:sldId id="593" r:id="rId50"/>
    <p:sldId id="594" r:id="rId51"/>
    <p:sldId id="595" r:id="rId52"/>
  </p:sldIdLst>
  <p:sldSz cx="9144000" cy="5143500" type="screen16x9"/>
  <p:notesSz cx="6858000" cy="9144000"/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92" d="100"/>
          <a:sy n="92" d="100"/>
        </p:scale>
        <p:origin x="78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00:48.40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7939 12260 3683,'-20'0'448,"20"0"353,-20 0 801,20 0 736,-19 0-865,19 0-576,0 0 96,0 0 160,0 0-96,0 0-160,-20 0-128,20-20-225,0 20-63,0 0-161,0 0-224,0 20 32,0-20-64,0 0 32,20 0 193,-1 0-193,1 0 160,20 0-256,-19 0 128,17 0 32,23 0-32,-22 0 1,21 20-65,-21-20-32,1 0 0,-1 0-64,1 0 64,0 20-32,-21-20-64,1 0 0,0 0-289,-20 0-416,0 0-544,0-20-1826,-20 20-7431</inkml:trace>
  <inkml:trace contextRef="#ctx0" brushRef="#br0" timeOffset="929.0524">19274 11486 10537,'-19'0'833,"19"-21"288,0 21 929,-20 0-288,20 0-673,20 0-577,-20 0-31,19 0 31,1 0-63,20 0-225,-1 0-160,1 0 32,21 0-96,-2 0-96,-19 0-32,19 0-192,0 0-193,1 0-608,-21 0-1313,-19 0-2723</inkml:trace>
  <inkml:trace contextRef="#ctx0" brushRef="#br0" timeOffset="2466.1411">2084 7829 9577,'0'0'-193,"0"0"-63,0 0 288,0 0 385,0 0 447,18 0-255,23 0-97,17 0-31,23 0-1,-2 0-63,20 0-129,21 0 96,-21 0-223,19 0-1,1 0-32,1 0-32,-1 0 0,-20-20-64,0 20 64,1-20-64,-41 20 0,1-20-64,-40 20-897,-1 0-3715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03:25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17646 8485 8359,'0'0'289,"0"0"-65,-19 0 1153,19 0 257,0-21-193,0 21-384,0 0-256,0 0 0,0 0-161,0 0-223,0 0-289,19 0-128,1 0 96,0 21 0,21-1-96,18 19 96,1-19-96,-1 39 96,20-19-96,0 20 0,2 0 0,-2-1-96,0-19 64,-20 19 32,21-19-64,-21-20 0,-18 0-64,-3 0-161,3 0-319,-41-20-193,20 0-352,-20 0-64,0 0-1634,-20-20-1985</inkml:trace>
  <inkml:trace contextRef="#ctx0" brushRef="#br0" timeOffset="491.0278">18282 8464 3203,'20'0'1249,"-20"0"-320,0 0 864,0 0-95,-20 0-865,-1 0 192,-17 0-128,-23 0-289,2 0-127,-20 0-193,19 21 0,-19-21 128,20 0-159,-2 0-161,2 20-32,19-20 64,20 0 32,1 0-96,-1 0-64,20 19-32,0-19 160,20 0 257,-1 20-97,1-20-64,0 20 128,0 0-63,19 0 63,-19 20-96,1 0-192,19-21-64,-1 21 0,-19 0-128,0-1-224,20-19-321,-21 20-480,1-20-1601,-20 0-4677</inkml:trace>
  <inkml:trace contextRef="#ctx0" brushRef="#br0" timeOffset="2688.1537">10956 5643 352,'0'0'993,"0"0"-128,0 0 256,0 0-224,0 0-33,0 0 97,0 0 32,0 0 128,0 0-96,0 0 32,0 0-256,0 0-192,0-20-97,0 20-64,0 0-159,0-20-97,0 20 0,-20 0-96,20-19 32,-19 19-96,-1 0 32,0 0 0,0-20-32,0 20-32,-19 0 0,-1 0-32,1 0 0,-1 0 0,-1 20 32,3-1-64,-3-19 64,21 20-32,-19 0 0,19 21-64,0-22 96,0 1 0,1 19 0,19 2 0,0-22 0,19 20 64,1 2 0,0-2 32,0 1-64,19-20-64,2 19 96,-1-19-32,19 0 33,-19 0 63,19 0 96,-19-20 32,-1 0-96,21-20-32,-21 20-32,2-20 33,-3 0 31,3 0 32,-1-19 32,-21 19 96,1 0 97,0-20-129,-20 21-32,0-22 97,-20 22-129,0-20-128,1-2-64,-21 2-32,-1 19 0,3-20 0,-3 20 0,2 0 32,-1 20-32,0-20-32,21 20 0,-1 0-32,0 0-192,0 0-1026,20 20-1536,-20 20-3684</inkml:trace>
  <inkml:trace contextRef="#ctx0" brushRef="#br0" timeOffset="3930.2241">11434 9856 4260,'18'-20'1473,"-18"20"-288,0 0 833,0 0 352,0 0-768,0 0-641,0 0-545,-18 0-256,18 0 321,0 20 31,-20-20-160,20 20-95,-21 20-65,1-1 0,-18 1 64,-3 20-160,-18 19 97,-1 1-1,-19 19-96,-20 20 0,-1 20 0,1 1-32,20 18-32,-20-18 32,18-21-64,2 0 96,20-20 0,-1-20-96,21 1-64,-21-40 32,39 20-64,-17-20-448,38-21-673,0 1-1186,0-20-2369</inkml:trace>
  <inkml:trace contextRef="#ctx0" brushRef="#br0" timeOffset="4450.2545">10857 9916 8680,'-39'19'833,"39"1"-385,0-20 545,0 0 448,0 0-160,19 0-288,21-20-416,19 20-193,2-40-95,18 21-33,20-1-32,-20 0-128,-19 0-96,-1 20 32,2-20-32,-43 20 0,3 0-96,-1 20 128,-20 0 32,0 0 64,-20 19 0,20 1 1,-21 20-33,21 0-64,0-21-64,0 21-321,0 0-1248,21-1-2435</inkml:trace>
  <inkml:trace contextRef="#ctx0" brushRef="#br0" timeOffset="6714.384">11612 5365 1345,'20'0'704,"-20"-20"-607,0 20 1344,0 0 865,0 0-352,0 0-929,-20-19-160,20 19 64,0 0-161,-20 0-159,20 0-97,-20-20 1,0 20-129,1 0-128,-1 0 1,-20-21 63,19 21-64,-17 0-256,-3 0 0,3 21 32,-3-1 32,1-1-32,21 1-32,-21 20 0,20 0-32,0-21-32,0 41 32,20-20 32,0-1 0,20 21 0,20-20 32,0-1-32,-1 22 0,22-42 96,-3 20-96,1-18 64,2-21 65,-2 0 95,1 0 128,-1-21-64,0-18-159,-19 0 63,1-2-256,-3 2 160,-17-21-64,-21 1-32,0 19 0,-21-20 0,-17 21 0,-3-1 32,-18 19 32,-1 2-64,1 19-96,-1 0-993,1 0-2210</inkml:trace>
  <inkml:trace contextRef="#ctx0" brushRef="#br0" timeOffset="9141.5228">17765 8544 1281,'0'0'865,"0"0"576,0 0 32,0 0-512,0 0-608,-20 0-161,20 0 192,0-20 97,0 20 159,0 0-31,0 0-129,0 0 97,0 0-129,-18 0-63,18 0 127,0 0-160,-21-19 1,21 19-33,0 0 192,0 0 33,0 0-33,-20 0 1,20 0-161,0 0-31,0 0-97,0 0-160,0 0 0,0 0 128,20 19-64,-20-19 64,21 20-63,17-20-1,3 20-128,-1 20 96,19-21-64,0 21-64,1 0 0,19 0-32,-20 0 128,2 19-128,-2-19 0,1 19 32,-1-19 0,-19 0 64,19 0 0,0-20-32,-39-1 0,21-19 32,-21 0-32,-20 0-32,0 0-129,0 0-255,0-19-545,-20 19-608,-1-20-1570,1 0-3908</inkml:trace>
  <inkml:trace contextRef="#ctx0" brushRef="#br0" timeOffset="9661.5524">18261 8485 2914,'21'0'1986,"-1"0"-1954,0 0 897,0 0 769,-1 0-321,-19 0-768,20 0-289,-20 0 64,0 0 33,0 0 640,-20 0-417,1 0-448,-21 20-31,-1-20 223,-17 0 64,-1 19-63,-22-19-129,2 0-160,0 0 32,20 0-96,-1 0 32,19 0-32,2 0 64,19 0-64,20 0 32,-20 0-96,20 20 0,0-20 128,20 0 225,0 20 31,1 0 32,-3 19 1,23-18-65,-1 19-96,-20-1 33,19 1-193,1 0-64,-1-1 0,-19 1-64,20 0-353,-20-21-448,-20 21-672,19-20-1025,-19 0-2980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47:17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11076 10412 256,'20'-19'7110,"-20"-2"-4996,0 21-160,0 0 0,0 0-641,0 0-512,0 0-320,0 21 127,-20-2-191,-1 21-161,1 0-64,-18 39 32,-3 20 65,2 41 63,-21 19-64,-19 20-128,0-1 161,-20-18-225,20-21 96,18 0 96,22-60-160,19-20-96,0-19-64,20-21-128,0-19-448,0 0-482,20-38-927,0 17-1186,-1-38-2082</inkml:trace>
  <inkml:trace contextRef="#ctx0" brushRef="#br0" timeOffset="383.0209">10699 10631 11146,'-61'20'1281,"43"-20"481,-2 0-897,20 0-193,20 0-31,-2-20-32,23 0-65,18-20-224,1 1-127,19-21-33,0 0-128,0 20 0,2 1-32,-22 19 96,-19 0 96,-1 20-160,1 0-32,-20 20 96,1 20 64,-3 0-64,2-1-64,0 1 129,1-1-161,-1-18 32,-2-2-128,3 1-289,19 1-864,-20-2-2306,-1-19-9354</inkml:trace>
  <inkml:trace contextRef="#ctx0" brushRef="#br0" timeOffset="1168.0668">17925 8902 3106,'0'0'1826,"0"0"288,0 0 320,-20 0-255,20 0-610,0 0-352,0 0-224,20 20 224,0-1-352,39 21-64,0 0-257,22 20-159,-2-1-1,20 21-224,0-1-96,21-19 64,-21 20-128,20-2 161,-1 3 31,1-2 0,-19-19-224,-21-21 0,1 1-32,-21 0-160,-19-20-129,-21-20-223,-19 0-257,0 0-320,0-20-1057,-39 0-2146,-1 0-2691</inkml:trace>
  <inkml:trace contextRef="#ctx0" brushRef="#br0" timeOffset="1522.0869">17765 9439 9865,'0'-21'544,"21"1"-223,-1-19 479,0-1 706,0-19-673,-1-1-193,1-19-191,20 19-225,-20-20-96,-1 21-96,1-1 0,0 20 32,-20 1-32,20-1 32,0 40 0,19 0 0,-19 0 161,0 20 31,19 20 96,22 19-128,-23 1-160,23-1-32,-2-19-64,1 20 0,-21-20-320,22-21-449,-43 1-1024,2 0-2628</inkml:trace>
  <inkml:trace contextRef="#ctx0" brushRef="#br0" timeOffset="2416.1381">11731 9578 7655,'-60'-61'1089,"21"42"320,-1-1-352,-19 0-608,-22 20 351,22 20-255,-40 0-225,20 20-192,-1 20-64,21-1 32,0 1 0,39 19-63,-1 1 95,21-1 64,41-19-160,18 19-64,40-19-192,20-21 128,1 2-321,-1-41 481,19 0 609,1-20 96,-19-1-161,-21-38-224,0 19-159,-40-19-65,-18-21-64,-41 20-32,-21 1-128,-19-20 192,-19 19-32,-20 1 32,-20-1-96,18 40-96,-18 0 0,20 20-384,20 0-705,19 20-1730,1 20-5477</inkml:trace>
  <inkml:trace contextRef="#ctx0" brushRef="#br0" timeOffset="3094.177">17806 8326 6117,'20'-40'833,"-20"0"705,20 1 960,-20 18-768,-20 2-321,0-1-769,-21 0-63,3 0-193,-23 0-288,2 20-96,-40 0-32,20 20-64,-20 20-192,18-1-32,2 1 128,20 40 160,19-21 0,20 21 64,40-1 32,20 20-32,-1-19-32,41-20 0,20-1 96,-1-19 192,19-20 481,21-20 32,-19 0-193,19-20 193,-21-39-32,-19-1-321,-18 1-160,-42-2-256,-39 2 64,0-20-160,-59-1 64,-20 20-160,-21-19 64,-39 39 0,20 0 128,-21 21-160,2 19-545,19 19-896,-1 21-2627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47:36.668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17945 1291 4420,'-20'0'352,"20"0"1410,0-20 480,-20 20-865,20-19-288,20-1-32,0 0 256,-20 20-160,19-20-224,1 20-320,0 0-161,0 0-127,0 20-129,-1 20-96,1-21 0,0 41-32,0-20-96,1-1-192,-3 2-96,-18-22-385,20 1-640,21 0-1570,-41-20-1762</inkml:trace>
  <inkml:trace contextRef="#ctx0" brushRef="#br0" timeOffset="174.0093">18342 1232 13484,'0'20'-256,"19"-1"736,-19 1 738,0 0-770,0 0-288,0 20-64,20-20-64,-20-1-192,20 1-544,0 20-1955,0-20-5124</inkml:trace>
  <inkml:trace contextRef="#ctx0" brushRef="#br0" timeOffset="441.0249">18897 1410 12523,'20'-19'96,"-20"19"-96,-20 0 1154,-19 19-97,-1 1-545,0 20-32,21 0-95,-21 20 63,20-1-63,0 1-97,20-1-160,0-19-32,40 0-96,0 19-192,19-38-385,0 18-704,22-19-2114,-23-20-6310</inkml:trace>
  <inkml:trace contextRef="#ctx0" brushRef="#br0" timeOffset="722.0407">19255 1847 14381,'0'21'96,"0"-21"-128,-20 19 801,20 2-449,0 18-224,0 1-160,20-20-192,19 0 96,1 0 96,-1-20 32,1 0 32,1-20 128,-3 0 64,-17 0 353,-1 0-33,-20 0-128,0 1-95,0-1-257,-20-1-96,-1 2-225,3-2-351,-2 2-545,0 0-1057,-1 19-1314,1 0-832</inkml:trace>
  <inkml:trace contextRef="#ctx0" brushRef="#br0" timeOffset="967.0548">19533 1947 1953,'40'60'2275,"-21"-20"-1859,-19-40 865,0 19-448,20 1-225,-20-20 225,0-20 1057,0 1-1858,20-1-96,-20-20 128,20 20-32,-20 0-32,20 1 96,-20-1 192,0 20 449,0-21 128,0 21 32,19 0 160,-19 0-481,20 21-383,0-1-290,-20 19-895,20 1-2244,0 0-4163</inkml:trace>
  <inkml:trace contextRef="#ctx0" brushRef="#br0" timeOffset="1234.0706">19889 1887 12908,'0'21'32,"20"-1"288,-20-1 641,21 21-609,-21-20-160,20 20-192,0-21-192,-1 1 417,21-20 319,-20 0 33,0-20-97,-1 1-128,-19-1-127,20-20-97,-20 20-64,0-19-256,0 19-449,0 20-961,0-21-1889,0 2-3043</inkml:trace>
  <inkml:trace contextRef="#ctx0" brushRef="#br0" timeOffset="1782.1012">20148 1967 9352,'20'20'577,"-20"0"1729,19 0 0,1-20-1121,0 0-448,21-20 32,-21 20-289,19-20 33,-19 0-161,0 0-160,0 1-128,-20-1-64,0 20-256,0-21-288,-20 21-1,20-19 129,-20 19 127,-21 0 193,23 0 64,-2 19 0,-1 2 64,21 18 32,0 1 0,21 0-32,17-1 32,-17 1-192,19-20 64,-1-20-32,1 0 0,0 0 0,-21 0 0,1-20-288,0 0-641,0 0 0,-20 1-32,0 19-449,0 0 770,0 0 255,0 0 833,0 19 33,0 1-65,0 0-96,0 0-160,0 0-192,20-20 64,-20 0 96,0 0 321,0 0 671,19 0-671,-19-20-193,0 0-96,20 0 0,-20 0-64,0 1 0,0 19-64,20-20 32,-20 20-32,0-20-64,0 20-64,0 0-257,20 0-1088,-20 20-417,0-20-1666</inkml:trace>
  <inkml:trace contextRef="#ctx0" brushRef="#br0" timeOffset="2086.1193">20565 2027 9256,'0'0'801,"-20"0"1601,20 0 577,0-20-1313,0 20-545,0 0-320,0 0-417,0 0 32,20 0-95,0 20-1,-1 19-32,1-19 32,20 0-191,-19 20-33,17-20-96,3-1-160,-3 21 416,3-20-256,-1 0-353,-21 1-159,1-21-321,0 0-448,-20 0-897,0 0-1986</inkml:trace>
  <inkml:trace contextRef="#ctx0" brushRef="#br0" timeOffset="2280.1304">20902 1947 16976,'-19'20'-161,"-1"20"65,0-20 993,-39 19-96,19 21-641,-19-20-96,18 19 160,-18-19-352,19 0 192,20-21-1313,20 2-2947</inkml:trace>
  <inkml:trace contextRef="#ctx0" brushRef="#br0" timeOffset="3007.172">21776 1669 8520,'20'-60'1313,"-20"40"-1377,0-19 1441,0-1-480,0 0-641,-20 0-128,0 1 0,0 0 33,0-2 351,-19 21-128,19 20-31,-21 0 319,23 40 1,-23 0-193,21 19-287,0 21-33,20-1-160,0 1-224,20-1-65,21 1 193,-21-21 96,-2 1 0,3-20-32,-1-20-96,-20 0 96,-41-40-448,23 20-257,-23-20 256,1 0 161,22 0 256,-3 20 416,21-19 257,-20 19 224,20-20-289,20 20-416,-20-21-224,39 21 64,1-19 32,1 19 0,18-21-32,0 2-224,1 19-385,-1-19-672,1 19-961,-21 0-1922</inkml:trace>
  <inkml:trace contextRef="#ctx0" brushRef="#br0" timeOffset="3246.1855">22074 1887 1665,'20'21'769,"0"-21"544,-20 0 257,19 20-834,-19-1-255,0 1 31,-19 0-127,19 0 159,0-20-448,0 0 64,0 0-288,19-20-961,-19 20-576,0-20-481,0 0-1056</inkml:trace>
  <inkml:trace contextRef="#ctx0" brushRef="#br0" timeOffset="3576.2039">22133 1928 768,'0'-20'2146,"20"20"-416,-20 0-353,0 0-704,0 20-449,0-20-96,0 19-128,0-19 32,0 20-160,0-20-96,0 0 128,0 0 96,0 0 32,0 0 32,0 0 320,0-20 225,0 20-65,0-19 129,-20 19 64,20-20 192,0 20 96,0-21 352,0 21-320,0 0-641,0 0-448,0 0 128,0 0 64,0 21-31,0-1-33,0 19-64,20-19 0,0 20-32,0-20-32,0-1 32,-1 1-32,1-20-257,0 0-287,0 0-449,-20 0-897,20-20-897,-1 1-1120</inkml:trace>
  <inkml:trace contextRef="#ctx0" brushRef="#br0" timeOffset="3894.2221">22351 1868 928,'0'0'1025,"20"0"-448,-20 19-65,21 2 417,-1-1-64,-20 19 64,18-19 32,2 20-128,-20-20-609,21-1-224,-21-19 32,0 20-224,0-20 128,0-20 64,0 1-193,0-1 193,0 0 33,0 0-1,0 0 320,0 0 961,0 20 545,0 0-193,0-19-768,20 19-640,-20 0 255,20 0-256,-1 19-96,1 1-128,20 0-96,-20 0-128,-1 0-609,1 0-1601,-20-1-1441</inkml:trace>
  <inkml:trace contextRef="#ctx0" brushRef="#br0" timeOffset="4111.2352">22809 1947 12395,'0'-19'609,"0"19"-545,0 0 1601,-21 0-704,1 19-576,0 1-161,2 0-96,18 20-32,0-20-64,18 19-288,2-19-353,21 0-320,-21 0-320,39-20-1217,-39 0-2339</inkml:trace>
  <inkml:trace contextRef="#ctx0" brushRef="#br0" timeOffset="4283.2442">22947 1928 13292,'-19'0'-32,"19"-20"1121,19 20 865,1 0-1281,0 0-193,39 0-64,-19 0-31,19 0-417,1 0-257,-21 0-607,-19 0-1026,1-21-3235,-21 21-4132</inkml:trace>
  <inkml:trace contextRef="#ctx0" brushRef="#br0" timeOffset="4471.2556">23086 1669 10602,'20'39'768,"0"-19"2307,-20 0-1121,19 0-833,-19 21-640,0 18-289,20-19-160,-20 39-64,0-19-449,0-21-608,20 1-512,-20-20-994,0-20-1953</inkml:trace>
  <inkml:trace contextRef="#ctx0" brushRef="#br0" timeOffset="4631.2649">23384 1947 12427,'20'40'577,"-20"-20"-65,0-20 641,0 40-992,0-21-1026,20 1-1441,-20 0-1378,19-20-2145</inkml:trace>
  <inkml:trace contextRef="#ctx0" brushRef="#br0" timeOffset="4767.2726">23523 1868 16207,'-20'-40'-128,"20"21"256,-20-2 320,20 21-1056,0 0-3845,20-20-2785</inkml:trace>
  <inkml:trace contextRef="#ctx0" brushRef="#br0" timeOffset="5026.2869">23602 1987 9480,'-20'60'2307,"20"-41"-2211,0-19 448,20 20 225,-20-20-865,21 20-353,-1-20 385,18 0 128,-17 0 97,19 0 255,-21 0 545,1-20 64,-20-19-609,20 19-63,-20 0-129,-20-20-160,0 20-128,1 1-160,-21-1-609,19 20-2402,1-21-4581</inkml:trace>
  <inkml:trace contextRef="#ctx0" brushRef="#br0" timeOffset="5322.3042">23940 2126 8936,'0'40'4292,"0"-21"-3940,0 1 1602,0-20-256,0 0-994,0 0-736,19 0 0,-19-20-192,20-19 64,-20 19-160,20-20 192,-20 1 64,20 19 32,1-20 128,-3 20 384,2 20 33,0 0-97,-20 0-32,21 20-127,-21 0-161,20 0-32,-2 19-160,-18 1-769,21-20-769,-21 20-1697,0-21-4773</inkml:trace>
  <inkml:trace contextRef="#ctx0" brushRef="#br0" timeOffset="5541.317">24317 1331 15406,'20'0'-576,"-20"0"1184,0 0-127,0 21-449,-20-2-609,20 1-832,-20 19-1922,20 1-2115</inkml:trace>
  <inkml:trace contextRef="#ctx0" brushRef="#br0" timeOffset="5697.3259">24495 1391 15502,'21'0'-512,"-21"19"1729,0-19-96,0 20-705,-21 20-256,21-20-128,0 19-800,-20 21-1763,2-20-5380</inkml:trace>
  <inkml:trace contextRef="#ctx0" brushRef="#br0" timeOffset="6447.3688">18838 2444 3363,'-40'0'1665,"40"0"33,-20 0 928,20 0-768,0 20-929,0-20 32,20 0 32,0 19-32,39-19-32,1 20-225,40-20-191,19 0-193,39 0 0,2 0 129,18-20-225,21 20-128,-1 0-128,0 20 128,-19 0-192,-20-20 96,-41 20-544,-37-20-834,-42 20-447,-19 0-2307,-20-20-6086</inkml:trace>
  <inkml:trace contextRef="#ctx0" brushRef="#br0" timeOffset="8676.4954">19413 1847 1249,'0'0'1441,"0"0"225,0 0 320,0 0-65,0-19-415,0 19-33,0 0-416,0 0-224,0 0-353,-20 0-416,20 0 1,0 0-130,-20 0-63,1 0-32,-1 0 64,0 0-961,-20 19-2146,21 2-5445</inkml:trace>
  <inkml:trace contextRef="#ctx0" brushRef="#br0" timeOffset="13261.7584">19810 5981 8423,'0'0'-320,"0"20"192,0 19 576,20 21 289,-20 0-160,21 19-449,-1 1 64,-20-1-128,18-19 32,-18-20 289,20-1 223,1-39 289,-21 0 192,0-20-769,0-39-320,0-1-128,0 0 32,-21-18 96,21 18 0,-20 0 0,20 0-64,0 1-352,20 19-97,-20 0 225,21 20 160,19 1 96,-21 19 224,1 19 192,0-19-63,0 20 31,0 0-128,-20 20 64,-20-20-95,20-1-33,-20 21-32,20-20-32,0 0-448,-20 20-385,20-21-320,20 2 192,0 18 641,-20-18 64,20 18 128,19 0 32,-39 2 0,20-22 32,-20 21 0,0-20 288,-20 0 449,0-20 64,-19 20-449,-1-20-224,1 0-352,19 0-769,-21 0-705,21 0-864,20 0-2531</inkml:trace>
  <inkml:trace contextRef="#ctx0" brushRef="#br0" timeOffset="13535.7742">20406 6379 6245,'40'19'545,"-40"1"-961,-20 0 576,0 0 64,1 20 320,-1-21 65,0 21 64,20-20 608,20 0-192,-20-20 0,20 0-224,19 0-193,-19-20-31,20 20 0,-21-40 31,-19 20 65,20 1-129,-20-1-319,-20 0-161,1 0-256,-1 0 96,-20 0-385,20 20-896,20 0-1185,-19 0-2115</inkml:trace>
  <inkml:trace contextRef="#ctx0" brushRef="#br0" timeOffset="14154.8094">20863 6418 7655,'0'-20'1954,"0"20"-353,-20 0-416,20 20 32,-20 20-288,20-20-608,-21 19-193,21-19-32,0 20-32,21-20 0,19 1-64,-20-2 32,19-19 64,1 0-96,-1-19-96,-19-2-64,0 1 32,0-20 64,-20 20 32,0 1 64,0 19-64,0 0-97,0 0-63,0 0 96,0 19 64,0 1 0,0-20 32,21 20 0,17-20 64,-18 20-64,1-20 224,-1 0 257,0 0 31,-1-20-127,1 0-129,-20 20-128,0-39-160,-20 19-320,20 0-545,-19 0-1121,19 0-1954,-20-19-5187</inkml:trace>
  <inkml:trace contextRef="#ctx0" brushRef="#br0" timeOffset="14349.8207">21339 5961 13452,'20'20'449,"-20"-20"-321,20 40 384,-20-21 577,0 21-512,20 20-1,-20 0-223,0 19-129,0-20-64,0 21-160,19 0-192,-19-21-737,20 2-608,0-2-1378,0-40-352,-20 2-2467</inkml:trace>
  <inkml:trace contextRef="#ctx0" brushRef="#br0" timeOffset="14487.8287">21616 6517 10153,'41'-19'641,"-1"19"1056,-21-20 449,21 20-1217,0 0-833,-1 0-800,-19 0-1731,0 0-3362</inkml:trace>
  <inkml:trace contextRef="#ctx0" brushRef="#br0" timeOffset="14962.8548">22570 6379 6502,'-40'-20'2082,"21"20"-1089,-21 0 704,-1 0-512,3 0-736,-3 0-257,21 20-96,1 19-64,-1-19 0,20 20 192,0-1-96,39 1-64,-19 0 1,41-19-33,-23 17 128,3-17 0,-21 19 32,-1-21-32,-19-19 64,0 20 1,0-20 127,-39 0-192,-2 0-128,3 0-32,-23 0-224,22-20-513,-1 1-1121,0-2-1473,21 2-1858</inkml:trace>
  <inkml:trace contextRef="#ctx0" brushRef="#br0" timeOffset="15302.8747">22649 5921 13068,'40'0'-128,"-20"40"0,-20 0 256,0 19 224,0 21 32,0 19-95,-20 0-161,0-19 0,0 0-64,20-1 64,-20-19-96,20-20 64,0-21 32,20 2 97,-20-21 607,0 0-319,20-21-385,-20 2-96,20-21-64,-20 0 0,20 0-192,1 20-129,-3 0 193,2 1 32,-20 19 32,20 0 160,1 39 32,-21-19 64,20 0-96,-2 21-96,3-3-192,-1-17-1409,0 19-2467,19-21-2851</inkml:trace>
  <inkml:trace contextRef="#ctx0" brushRef="#br0" timeOffset="15965.9132">23126 6637 10473,'0'-19'961,"-20"-2"-480,0 21 608,0 0-481,0 21-351,1-2-65,19 0 0,-20 21 0,20 0 0,20-20-64,-20 20-63,19-20 31,21 0-64,0-1-64,-1-19-64,-19 0-65,21-19 33,-23-1 128,2 0 0,-20 0 0,0-20 32,0 21-64,0-2 32,-20 2-64,20-2-64,-18 21 32,-3 0-32,21 0 32,0 21 0,0-21 32,0 19 64,0 2-32,21-2 64,-3-19-32,2 0 32,21 20 0,-41-20 0,20 0 32,-20 0-32,0 0 64,18 0-128,-18 0 128,0 20-32,0 0-32,0 0 32,0 0-32,0 19-32,21 1 64,-21 19-96,0-19 96,0 0-64,0-20 32,0 20 96,0-40 321,0 19 512,0-19-641,0-19-128,0-2-128,0-18 64,0-1-128,0 0 0,0-19-96,0-1-384,0 1-289,20 19 449,0 1 352,0-1 0,-1 19 128,1 21 256,0 0-63,0 21 63,-20 19-160,0-21-63,-20 21-65,20-20-64,-20 20 32,0-21-128,1 1-449,19 0-448,-20 0-1185,0-20-2658</inkml:trace>
  <inkml:trace contextRef="#ctx0" brushRef="#br0" timeOffset="16607.9498">23483 6796 9224,'60'0'2659,"-41"0"-2083,1-20 1538,21 20-704,-21 0-706,-2-20-159,23 20 31,-1 0-287,-21-20-161,1 20-128,0-19-289,-20 19-639,0 0-97,-20-21 64,-19 21 288,19 0 385,-21 21 192,3-21 0,18 19 96,-1-19 96,21 20 160,0 0 0,0 0-32,21 0-31,-1 0-97,18-20 0,3 19 0,-2-19-64,1 0 160,-20 0-64,0 0-96,-1 0-64,-19 0-160,20 0 0,-20 0 96,-20 0 32,20 0 64,0 0-32,-19 20 64,19-20 0,0 20 32,0-20 96,19 20 32,-19-20 0,20 0 33,0 0 31,0 0 32,19-20 96,-19 0-63,0 0-97,0-19-96,1-1-128,-3-19-64,2-2-224,-20 2-353,0-21 97,0 21 383,0-20 129,-20 38 32,2 2 96,-3 0 65,1 39 63,0 0 160,0 39 161,1 0-33,-1 21 65,20 20-257,20-1 0,-1 1-95,21-21-65,19 21-64,2-20 0,-23-21-64,23 21 0,-22-40-256,-19 19-417,0-19-544,-20 0-1345,-20-20-4837</inkml:trace>
  <inkml:trace contextRef="#ctx0" brushRef="#br0" timeOffset="28181.6111">5299 5107 1825,'-60'19'-160,"21"2"192,19-21 192,-21 0 161,3 19 159,-23-19-191,22 0-1,-21 0 449,1 0-289,0 0 225,19 0 224,-19 0-193,19 0-447,-19 0-193,18-19-192,-19 19-64,21 19 0,-21-19 96,21 0 0,-1 20 96,1-20-96,19 21-65,0-21 97,-1 19 32,21-19-32,-20 20-32,20 0-64,0-1 160,0 2 0,0 18-96,0 0 129,0 22-97,0-2 352,0 1-128,20 39-64,-20-20-64,21 21-32,-21-21-32,20 21 65,-20-21-130,20 0 130,-20 21-33,0 0 0,18-1-32,-18 0-32,0 1-32,0 19-128,21-20-65,-21 20 33,0 0 32,20-19-96,-20-1 192,20 0-225,-20-20 193,20 2 96,-20-22 32,0-19 32,0 19 161,19-19-129,-19 0 160,0-1 32,-19 1-96,19 0-95,0-20 127,0 20-128,0-20 32,0-20 32,0 19 0,19-19 0,-19 20 97,20-20-65,-20 0-96,20 0-32,0 20 64,0-20 96,-1 0 33,21 0 127,1 0-288,-3 0-32,3 20-64,-1-20 64,19 0 32,0 0-96,1 0 96,19 0-64,-20 0 0,22-20-32,-2 20-32,0-20-256,-20 20 64,21 0-193,-21-20-479,-18 20-33,18 0 256,-39 0 513,20 0 128,-21 0 96,-19 0 320,20 0 481,-20 0 320,0 0-224,0 0-64,0 0-352,0 0-481,-20 0-96,20 0 0,0 0-33,0-19-127,0-1-128,0-1 224,0 2-32,0-1-257,0-20-31,0-19 128,20 19 352,-20-20-64,0 1 0,0-21-64,0-20 32,0 1-32,0-20-32,0 0-353,0-20 97,0 0 192,0 0 192,-20 1-64,20-22 288,-19 1 256,-1 20-127,20-20-1,-20 0 33,20 20 63,0 0-288,0 0-96,0 40-64,0-1 0,0 40 32,0 20-64,0 1-96,0 19-256,0 20-2114,0 0-4037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0:40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19592 8186 1985,'0'-19'801,"-19"19"961,19-20 64,0 20-417,0 0-224,0 0-128,0 0-128,0 0 32,0 0-257,0 0-223,0 0-417,0 0-64,0 0 288,19 20-32,1-1 225,0 21-193,0 0 97,0 0-97,-1-1-32,21 2-128,-20 18 32,0-19-128,-1-20 64,1 19-128,0-19 32,1 0-64,-1 0-128,-20-1-480,18-19-449,-18 0-1090,0 0-960,0 0-3619</inkml:trace>
  <inkml:trace contextRef="#ctx0" brushRef="#br0" timeOffset="433.0248">19652 8544 5701,'0'0'1153,"-20"0"160,20 0-416,0 0-128,0 0-161,-20 0-415,20 0-1,0-20 96,-20 20 225,20-19 127,0 19-223,0-20-193,0-20-128,0 20 0,0-19-96,0-2 0,0 2 0,0-1 64,-19 0-96,19 21 288,0-21 161,19 40-129,-19-20-192,0 20-96,20-20 32,-20 20-32,20 0 64,0 0-64,0-20 32,-1 20-64,1 0 0,0 0-32,0 0-256,19 20-545,-19-20-705,0 20-672,1-20-2338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1:07.5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17964 5842 256,'0'0'544,"0"0"385,0 0-32,-19 0-96,19 0 32,0 0-129,0 0 1,0 0-353,0 0 289,0 0 128,-20 0 31,20 0-127,0 0-64,0 19-65,-20-19 129,20 0-97,-20 0 97,20 0-225,0 0-224,0 0 33,0 0 31,-20 0 32,20 0-31,0 0 127,20 0-96,-20 0 1,0 0-225,0 0 64,0 0-64,0 0 128,0 0-32,20 0-64,-20 0 1,20-19-33,19 19-32,1 0-64,19-20 0,1 20-128,-1-19 31,20-1 65,2-1 32,-2 1 0,0 1 0,20 19-32,-19-20 0,-20 20-96,-1 0-320,-19 0-609,-20 0 192,-1 0 577,-19 0-385,0 0-96,-19 0-480,-1 0-961,0 20-288,-20-20-2275</inkml:trace>
  <inkml:trace contextRef="#ctx0" brushRef="#br0" timeOffset="527.0298">18203 5584 2146,'20'-20'4035,"-20"20"-3490,0-20 1473,20 20 256,-20 0-929,0 0-640,0 0 0,0 0-193,-20 20-480,0-20-64,-21 39 32,23-19 0,-23 20 0,1 0-32,1-1 0,-1-19-128,20 21 32,1-22 64,-1 1 64,20-1 64,0-19-64,0 0-32,0 21 96,0-21 64,0 0 64,20 0 64,-1 20 161,21-20-33,0 0-96,-1 19-160,1-19-64,19 0-64,-18 20-192,-3-20-320,3 0-513,-21 20-641,0-20-1377,-1 20-5028</inkml:trace>
  <inkml:trace contextRef="#ctx0" brushRef="#br0" timeOffset="3834.2193">8952 5544 7431,'-20'0'960,"20"0"578,0 0-353,0 0-416,0 0-353,0 0 129,0 0 223,20 20-95,0 0-225,0-1-191,-1 1 95,21 20-160,-20 0-96,39 19-64,-19-18 32,-1 17 0,21-17-32,-21-2-32,2 1 0,-21 0-96,0-21 32,19 1-128,-39 20-224,20-20-321,0-20-640,-20 20-1282,0 0-1601</inkml:trace>
  <inkml:trace contextRef="#ctx0" brushRef="#br0" timeOffset="4339.2472">8911 6179 5765,'0'0'865,"-18"0"-513,18-19 321,0 19 512,0 0-384,0-20-97,0 20-255,0-20 127,0 0-159,0 0-65,0 20-128,0-20-64,0-19-128,0 19 32,18 0 33,-18-20-33,0 1 64,0-21-32,0 21 32,0-2-64,0-18-32,0 19-32,-18 0 64,18 1 96,0-1 0,0 40 321,0-20-289,0 20-64,18 0 0,3 0 193,-1 20-193,20-20-32,-21 20-32,21-20 32,19 20-32,-19-20-32,19 19 64,1-19-32,-21 0-96,2 0-384,-1 0-545,-22 0-1377,-18-19-2755</inkml:trace>
  <inkml:trace contextRef="#ctx0" brushRef="#br1" timeOffset="25415.4536">4108 10393 6598,'0'0'2338,"0"0"-1441,0 0 1249,0 0 160,0 0-1345,0 19-769,0 1-32,0 20 161,0 20 159,0 0-128,0-1-127,0 1-97,0-1-32,0-19-32,0-1-96,0 1-32,0-20-128,19 0-321,-19 0-384,20-20-608,-20-20-1442,0 20-2722</inkml:trace>
  <inkml:trace contextRef="#ctx0" brushRef="#br1" timeOffset="25725.4714">3949 10532 12619,'-20'19'321,"20"-19"-353,0-19 736,0 19 706,20 0-1090,-20-21-224,20 2-32,20-1 0,-21 0 0,21 0-32,-20 0 32,0 1-64,-1-2 0,1 2-32,0 19-32,0 0-32,1 19 64,-21 2 96,18 18 64,2 1-32,-20-1-64,21 1-64,-1 1-64,0-2-256,-2-19-1025,3-1-2819</inkml:trace>
  <inkml:trace contextRef="#ctx0" brushRef="#br1" timeOffset="26172.4969">3671 11346 13004,'0'40'-64,"0"-1"64,0-18 256,20 19 353,-20-21-449,19 21-160,-19-20-128,20 0-193,-20-20-672,0 20-1025,20-20-1281</inkml:trace>
  <inkml:trace contextRef="#ctx0" brushRef="#br1" timeOffset="26455.5131">3770 11207 10730,'59'0'704,"-39"0"-415,21 0 95,-2 0 225,-19 0-129,0 20-128,0 20-159,0-20-1,-20 19 96,-20 1 449,0 19 127,0-19-31,0 21-224,20-42-417,-19 1 256,19 0-416,0 0-160,19-20 160,1 20 0,20-20-288,-1 0-96,-19-20-225,20 20-480,-1-20-1473,1 20-3428</inkml:trace>
  <inkml:trace contextRef="#ctx0" brushRef="#br1" timeOffset="26886.5378">4325 11247 11659,'0'0'64,"0"0"0,0 0 865,21-20-257,-1 0-544,-20 20-128,20-19 0,0 19 0,-20 0 0,0 0-32,0 0-256,-20 0 0,0 19 64,0 1 159,-19 0 33,19 0 32,0 19 0,20-19 97,0 20 31,0-20 32,20 0-64,0-1 128,19 2 0,1-2-128,-20-19-64,19 21 32,-19-21-64,0 0 65,-20 0 95,0 0 576,0 19 33,-20-19-545,0 21-160,-19-21-160,19 19-320,-20-19-673,19 20-993,21-20-1025,-18 0-2050</inkml:trace>
  <inkml:trace contextRef="#ctx0" brushRef="#br1" timeOffset="27197.5554">4704 11207 10730,'20'0'1025,"-20"0"-2146,-20 20 928,20 20 1218,-20-20-320,20 19-609,0 1-64,0 0 256,20-21-31,0 2-65,19-2-32,1-19-64,-20 0 192,19-19 257,1-2 192,-20 2-257,-1-21 353,1 0-257,-20 20-31,0-19-193,-20 19 33,-19-20-482,-1 40-191,-19-19-96,-2 38-289,3 1-1985,-1 0-5606</inkml:trace>
  <inkml:trace contextRef="#ctx0" brushRef="#br1" timeOffset="28827.6488">4127 10273 10826,'0'0'1281,"0"0"-1441,0 0 192,0-20 384,0 20 33,0 0-481,0-19 64,0 19-32,0-20 96,0 20-224,0-21-1538,0 2-3235</inkml:trace>
  <inkml:trace contextRef="#ctx0" brushRef="#br1" timeOffset="28986.6578">4127 9796 10762,'-19'-39'384,"19"19"-416,-20-20 224,20 20-96,0-19-544,-20 18-1538,20-18-512,0-1-866</inkml:trace>
  <inkml:trace contextRef="#ctx0" brushRef="#br1" timeOffset="29144.6669">4108 9140 3331,'0'-59'3971,"-20"19"-3490,20 20 63,0 0-448,0-19-320,-20 18-416,20 2-321,0-21-128,0 20-257,0 0-864</inkml:trace>
  <inkml:trace contextRef="#ctx0" brushRef="#br1" timeOffset="29296.6754">4048 8505 10281,'0'-60'1025,"0"40"-833,-20-19 225,20-2 384,0 22-609,0-21-737,0 20-1345,0-20-800,0 21-930</inkml:trace>
  <inkml:trace contextRef="#ctx0" brushRef="#br1" timeOffset="29433.6834">4028 7908 1889,'0'-20'6534,"0"0"-6501,0 1-33,0 19 416,0 0 64,0-20-640,0 20-673,0 0-224,0 0-3491</inkml:trace>
  <inkml:trace contextRef="#ctx0" brushRef="#br1" timeOffset="29612.6934">4088 7789 10313,'0'0'128,"0"0"-96,-20 0 225,20-20 511,0 20-736,0 0-352,0 0-609,0 0-192,0 0-512,0 0-1442</inkml:trace>
  <inkml:trace contextRef="#ctx0" brushRef="#br1" timeOffset="29714.6988">4009 7749 448,'-20'0'480,"0"0"-319,20 0-738</inkml:trace>
  <inkml:trace contextRef="#ctx0" brushRef="#br1" timeOffset="29944.7127">3811 7769 160,'-41'0'1569,"21"0"-736,0 0-353,0 0 129,1 0-161,-1-20-191,0 20-385,0 0-673,0 0-320,1 0 384,-1 0 225,20 0-1,-20 0 225</inkml:trace>
  <inkml:trace contextRef="#ctx0" brushRef="#br1" timeOffset="31229.7862">3730 7730 11530,'0'0'1474,"0"0"-1346,0 0 1121,0-20 609,0 20-993,0 0-801,0 0 32,-20 0 0,20-20-224,-19 20-449,-1 0-288,0 0-127,0 0-290,0 0-704,1 0-384,-21 20-577,20-20-1889</inkml:trace>
  <inkml:trace contextRef="#ctx0" brushRef="#br1" timeOffset="31350.7931">3175 7789 6245,'-20'-20'0,"20"20"-2722</inkml:trace>
  <inkml:trace contextRef="#ctx0" brushRef="#br1" timeOffset="31568.8054">2659 7749 3779,'-40'-19'-897,"19"19"545,-17 0 320,17 0 352,-19 0-288,22 0-736</inkml:trace>
  <inkml:trace contextRef="#ctx0" brushRef="#br1" timeOffset="31935.8266">2084 7769 5765,'0'0'3107,"0"0"-2146,18 0 736,2 0-800,1-20 64,19 20-512,-1-19-417,1 19-32,-1 0-64,21 0-353,-21 0-800,1 0-1217,-20 0-3780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6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6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7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40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72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E8E53-FB47-4CBB-8CE0-B6A37821A0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901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E8E53-FB47-4CBB-8CE0-B6A37821A0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26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19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31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2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32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2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7367"/>
            <a:ext cx="7772400" cy="1278170"/>
          </a:xfrm>
        </p:spPr>
        <p:txBody>
          <a:bodyPr>
            <a:normAutofit/>
          </a:bodyPr>
          <a:lstStyle>
            <a:lvl1pPr>
              <a:defRPr sz="270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3587" y="3425147"/>
            <a:ext cx="6400800" cy="9798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80146CA7-7F8D-446F-8C20-873B6AB3D3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C68DACDF-E1A9-A04C-A5FF-FC2443684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59" y="94345"/>
            <a:ext cx="2475215" cy="18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839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17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6" y="67560"/>
            <a:ext cx="8867775" cy="498697"/>
          </a:xfrm>
        </p:spPr>
        <p:txBody>
          <a:bodyPr>
            <a:noAutofit/>
          </a:bodyPr>
          <a:lstStyle>
            <a:lvl1pPr algn="l">
              <a:defRPr sz="3000" i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403" y="724328"/>
            <a:ext cx="8517277" cy="3977144"/>
          </a:xfrm>
        </p:spPr>
        <p:txBody>
          <a:bodyPr>
            <a:normAutofit/>
          </a:bodyPr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57213" indent="-214313">
              <a:buFont typeface="Arial" panose="020B0604020202020204" pitchFamily="34" charset="0"/>
              <a:buChar char="•"/>
              <a:defRPr sz="18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>
              <a:buFont typeface="Arial" panose="020B0604020202020204" pitchFamily="34" charset="0"/>
              <a:buChar char="•"/>
              <a:defRPr sz="18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Arial" panose="020B0604020202020204" pitchFamily="34" charset="0"/>
              <a:buChar char="•"/>
              <a:defRPr sz="18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indent="-171450">
              <a:buFont typeface="Arial" panose="020B0604020202020204" pitchFamily="34" charset="0"/>
              <a:buChar char="•"/>
              <a:defRPr sz="18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C17F4F4E-FAB0-40A4-A64B-22200FE4C0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02779" y="4762840"/>
            <a:ext cx="2099100" cy="273844"/>
          </a:xfrm>
        </p:spPr>
        <p:txBody>
          <a:bodyPr/>
          <a:lstStyle/>
          <a:p>
            <a:pPr defTabSz="3429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22964" y="4762841"/>
            <a:ext cx="882717" cy="273844"/>
          </a:xfrm>
        </p:spPr>
        <p:txBody>
          <a:bodyPr/>
          <a:lstStyle>
            <a:lvl1pPr algn="ctr">
              <a:defRPr/>
            </a:lvl1pPr>
          </a:lstStyle>
          <a:p>
            <a:pPr defTabSz="342900"/>
            <a:fld id="{C68DACDF-E1A9-A04C-A5FF-FC2443684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www.utdallas.edu/brand/files/UTDmono_circle_flame.png">
            <a:extLst>
              <a:ext uri="{FF2B5EF4-FFF2-40B4-BE49-F238E27FC236}">
                <a16:creationId xmlns:a16="http://schemas.microsoft.com/office/drawing/2014/main" id="{47B3B7AB-3414-4F7C-8529-5FD009682A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578" y="50381"/>
            <a:ext cx="711972" cy="53305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0" y="608747"/>
            <a:ext cx="9144000" cy="34289"/>
            <a:chOff x="0" y="791114"/>
            <a:chExt cx="9144000" cy="45719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791114"/>
              <a:ext cx="1643865" cy="45719"/>
            </a:xfrm>
            <a:prstGeom prst="rect">
              <a:avLst/>
            </a:prstGeom>
            <a:solidFill>
              <a:srgbClr val="7AC04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643865" y="791114"/>
              <a:ext cx="7500135" cy="45719"/>
            </a:xfrm>
            <a:prstGeom prst="rect">
              <a:avLst/>
            </a:prstGeom>
            <a:solidFill>
              <a:srgbClr val="01875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7521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35824"/>
            <a:ext cx="7772400" cy="969352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9FF29B21-F111-4302-AE96-9A81F70D97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C68DACDF-E1A9-A04C-A5FF-FC2443684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04026"/>
            <a:ext cx="2980896" cy="22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875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85C17ACB-CB82-4E63-BE58-837CC553A2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C68DACDF-E1A9-A04C-A5FF-FC2443684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9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94A896F8-AD69-4411-8D19-9DBCBFF349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C68DACDF-E1A9-A04C-A5FF-FC2443684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354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67B7B127-A4EF-432B-AFDD-30E107B86B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C68DACDF-E1A9-A04C-A5FF-FC2443684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0534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25F6A8FB-8FC7-4698-A439-8EC1CF4B6D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C68DACDF-E1A9-A04C-A5FF-FC2443684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7064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CA69D7BC-1CF9-41E0-92DB-F07C1E72FFA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C68DACDF-E1A9-A04C-A5FF-FC2443684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452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3A26FACD-283A-43F2-824F-5EFF4A33B6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C68DACDF-E1A9-A04C-A5FF-FC2443684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3354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6E30D92D-B794-47F2-AE6D-993E638EF1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C68DACDF-E1A9-A04C-A5FF-FC2443684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028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FF757229-FCBE-49F1-9156-901A69CE6A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C68DACDF-E1A9-A04C-A5FF-FC2443684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677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8600"/>
            <a:ext cx="7772400" cy="2159000"/>
          </a:xfrm>
        </p:spPr>
        <p:txBody>
          <a:bodyPr/>
          <a:lstStyle>
            <a:lvl1pPr>
              <a:defRPr sz="3200" baseline="0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Neural Networks for Machine Learning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Lecture 1a</a:t>
            </a:r>
            <a:br>
              <a:rPr lang="en-US" dirty="0" smtClean="0"/>
            </a:br>
            <a:r>
              <a:rPr lang="en-US" dirty="0" err="1" smtClean="0"/>
              <a:t>Bla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8100" y="3162300"/>
            <a:ext cx="294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Geoffrey Hinton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Nitish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Srivastava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Kevin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Swersky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8374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336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5A5C66-7DA1-D24E-A74B-8A523342CC97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7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94B0E-185D-FE44-94E5-3356BA3B1DA7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2416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009779-55AD-BC4D-8753-9D733F0932BF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0568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3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71AB23DB-BB2A-4685-AE96-F8AD3E7470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C68DACDF-E1A9-A04C-A5FF-FC2443684B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Block3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9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8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NUL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19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16.xml"/><Relationship Id="rId7" Type="http://schemas.openxmlformats.org/officeDocument/2006/relationships/image" Target="../media/image3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38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4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41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26.xml"/><Relationship Id="rId7" Type="http://schemas.openxmlformats.org/officeDocument/2006/relationships/image" Target="../media/image4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3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emf"/><Relationship Id="rId4" Type="http://schemas.openxmlformats.org/officeDocument/2006/relationships/customXml" Target="../ink/ink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34.xml"/><Relationship Id="rId7" Type="http://schemas.openxmlformats.org/officeDocument/2006/relationships/image" Target="../media/image52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4" Type="http://schemas.openxmlformats.org/officeDocument/2006/relationships/tags" Target="../tags/tag35.xml"/><Relationship Id="rId9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38.xml"/><Relationship Id="rId7" Type="http://schemas.openxmlformats.org/officeDocument/2006/relationships/image" Target="../media/image57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56.png"/><Relationship Id="rId11" Type="http://schemas.openxmlformats.org/officeDocument/2006/relationships/image" Target="../media/image5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4" Type="http://schemas.openxmlformats.org/officeDocument/2006/relationships/tags" Target="../tags/tag39.xml"/><Relationship Id="rId9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90.emf"/><Relationship Id="rId3" Type="http://schemas.openxmlformats.org/officeDocument/2006/relationships/tags" Target="../tags/tag42.xml"/><Relationship Id="rId7" Type="http://schemas.openxmlformats.org/officeDocument/2006/relationships/image" Target="../media/image59.png"/><Relationship Id="rId12" Type="http://schemas.openxmlformats.org/officeDocument/2006/relationships/customXml" Target="../ink/ink5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58.png"/><Relationship Id="rId11" Type="http://schemas.openxmlformats.org/officeDocument/2006/relationships/image" Target="../media/image5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4" Type="http://schemas.openxmlformats.org/officeDocument/2006/relationships/tags" Target="../tags/tag43.xml"/><Relationship Id="rId9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46.xml"/><Relationship Id="rId7" Type="http://schemas.openxmlformats.org/officeDocument/2006/relationships/image" Target="../media/image61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60.png"/><Relationship Id="rId11" Type="http://schemas.openxmlformats.org/officeDocument/2006/relationships/image" Target="../media/image5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4" Type="http://schemas.openxmlformats.org/officeDocument/2006/relationships/tags" Target="../tags/tag47.xml"/><Relationship Id="rId9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50.xml"/><Relationship Id="rId7" Type="http://schemas.openxmlformats.org/officeDocument/2006/relationships/image" Target="../media/image63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62.png"/><Relationship Id="rId11" Type="http://schemas.openxmlformats.org/officeDocument/2006/relationships/image" Target="../media/image5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4" Type="http://schemas.openxmlformats.org/officeDocument/2006/relationships/tags" Target="../tags/tag51.xml"/><Relationship Id="rId9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54.xml"/><Relationship Id="rId7" Type="http://schemas.openxmlformats.org/officeDocument/2006/relationships/image" Target="../media/image65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64.png"/><Relationship Id="rId11" Type="http://schemas.openxmlformats.org/officeDocument/2006/relationships/image" Target="../media/image5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4" Type="http://schemas.openxmlformats.org/officeDocument/2006/relationships/tags" Target="../tags/tag55.xml"/><Relationship Id="rId9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58.xml"/><Relationship Id="rId7" Type="http://schemas.openxmlformats.org/officeDocument/2006/relationships/image" Target="../media/image67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66.png"/><Relationship Id="rId11" Type="http://schemas.openxmlformats.org/officeDocument/2006/relationships/image" Target="../media/image5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4" Type="http://schemas.openxmlformats.org/officeDocument/2006/relationships/tags" Target="../tags/tag59.xml"/><Relationship Id="rId9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62.xml"/><Relationship Id="rId7" Type="http://schemas.openxmlformats.org/officeDocument/2006/relationships/image" Target="../media/image69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68.png"/><Relationship Id="rId11" Type="http://schemas.openxmlformats.org/officeDocument/2006/relationships/image" Target="../media/image5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4" Type="http://schemas.openxmlformats.org/officeDocument/2006/relationships/tags" Target="../tags/tag63.xml"/><Relationship Id="rId9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100.emf"/><Relationship Id="rId3" Type="http://schemas.openxmlformats.org/officeDocument/2006/relationships/tags" Target="../tags/tag66.xml"/><Relationship Id="rId7" Type="http://schemas.openxmlformats.org/officeDocument/2006/relationships/image" Target="../media/image71.png"/><Relationship Id="rId12" Type="http://schemas.openxmlformats.org/officeDocument/2006/relationships/customXml" Target="../ink/ink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70.png"/><Relationship Id="rId11" Type="http://schemas.openxmlformats.org/officeDocument/2006/relationships/image" Target="../media/image5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4" Type="http://schemas.openxmlformats.org/officeDocument/2006/relationships/tags" Target="../tags/tag67.xml"/><Relationship Id="rId9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emf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emf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Gradient Descent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71440"/>
            <a:ext cx="4839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Gradient descent algorithm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2" y="1476756"/>
            <a:ext cx="3513582" cy="1383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55" y="1975867"/>
            <a:ext cx="2790845" cy="6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750" dirty="0"/>
              </a:p>
              <a:p>
                <a:endParaRPr lang="en-US" sz="750" dirty="0"/>
              </a:p>
              <a:p>
                <a:pPr marL="0" indent="0">
                  <a:buNone/>
                </a:pPr>
                <a:r>
                  <a:rPr lang="en-US" dirty="0"/>
                  <a:t>Gradient Descent Algorithm:</a:t>
                </a:r>
              </a:p>
              <a:p>
                <a:pPr marL="0" indent="0">
                  <a:buNone/>
                </a:pPr>
                <a:endParaRPr lang="en-US" sz="750" dirty="0"/>
              </a:p>
              <a:p>
                <a:r>
                  <a:rPr lang="en-US" dirty="0"/>
                  <a:t>Pick an initial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750" dirty="0"/>
              </a:p>
              <a:p>
                <a:r>
                  <a:rPr lang="en-US" dirty="0"/>
                  <a:t>Iterate until convergence</a:t>
                </a:r>
              </a:p>
              <a:p>
                <a:endParaRPr lang="en-US" sz="75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750" dirty="0"/>
              </a:p>
              <a:p>
                <a:pPr marL="0" indent="0">
                  <a:buNone/>
                </a:pPr>
                <a:r>
                  <a:rPr lang="en-US" dirty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step size (sometimes called learning rate)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C68DACDF-E1A9-A04C-A5FF-FC2443684BF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F7F048-A5A9-4704-9840-B5D5070A2C7D}"/>
                  </a:ext>
                </a:extLst>
              </p:cNvPr>
              <p:cNvSpPr txBox="1"/>
              <p:nvPr/>
            </p:nvSpPr>
            <p:spPr>
              <a:xfrm>
                <a:off x="2543986" y="3401763"/>
                <a:ext cx="405602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342900"/>
                <a:r>
                  <a:rPr lang="en-US" sz="1500" dirty="0">
                    <a:solidFill>
                      <a:prstClr val="black"/>
                    </a:solidFill>
                    <a:latin typeface="Calibri"/>
                  </a:rPr>
                  <a:t>Possible Stopping Criteria:  iterate until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Calibri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5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F7F048-A5A9-4704-9840-B5D5070A2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986" y="3401763"/>
                <a:ext cx="4056028" cy="553998"/>
              </a:xfrm>
              <a:prstGeom prst="rect">
                <a:avLst/>
              </a:prstGeom>
              <a:blipFill>
                <a:blip r:embed="rId3"/>
                <a:stretch>
                  <a:fillRect t="-2198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AD5E3-86F5-4B12-9D54-1620BE2794A1}"/>
                  </a:ext>
                </a:extLst>
              </p:cNvPr>
              <p:cNvSpPr txBox="1"/>
              <p:nvPr/>
            </p:nvSpPr>
            <p:spPr>
              <a:xfrm>
                <a:off x="3552186" y="4094288"/>
                <a:ext cx="203344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:r>
                  <a:rPr lang="en-US" sz="1500" dirty="0">
                    <a:solidFill>
                      <a:srgbClr val="FF0000"/>
                    </a:solidFill>
                    <a:latin typeface="Calibri"/>
                  </a:rPr>
                  <a:t>How small should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500" dirty="0">
                    <a:solidFill>
                      <a:srgbClr val="FF0000"/>
                    </a:solidFill>
                    <a:latin typeface="Calibri"/>
                  </a:rPr>
                  <a:t> be?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AD5E3-86F5-4B12-9D54-1620BE2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86" y="4094288"/>
                <a:ext cx="2033442" cy="323165"/>
              </a:xfrm>
              <a:prstGeom prst="rect">
                <a:avLst/>
              </a:prstGeom>
              <a:blipFill>
                <a:blip r:embed="rId4"/>
                <a:stretch>
                  <a:fillRect l="-1201" t="-5660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1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C68DACDF-E1A9-A04C-A5FF-FC2443684BF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99" y="1194362"/>
            <a:ext cx="6568196" cy="341683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363902" y="3558828"/>
            <a:ext cx="113544" cy="102579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19963" y="858385"/>
                <a:ext cx="1076388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963" y="858385"/>
                <a:ext cx="1076388" cy="300082"/>
              </a:xfrm>
              <a:prstGeom prst="rect">
                <a:avLst/>
              </a:prstGeom>
              <a:blipFill>
                <a:blip r:embed="rId3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21581" y="2186311"/>
                <a:ext cx="962764" cy="30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135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sz="1350" dirty="0">
                  <a:solidFill>
                    <a:srgbClr val="C00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1" y="2186311"/>
                <a:ext cx="962764" cy="308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21582" y="1928023"/>
                <a:ext cx="1050929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/>
                  </a:rPr>
                  <a:t>Step size: 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.8</m:t>
                    </m:r>
                  </m:oMath>
                </a14:m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2" y="1928023"/>
                <a:ext cx="1050929" cy="300082"/>
              </a:xfrm>
              <a:prstGeom prst="rect">
                <a:avLst/>
              </a:prstGeom>
              <a:blipFill>
                <a:blip r:embed="rId5"/>
                <a:stretch>
                  <a:fillRect l="-1156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30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C68DACDF-E1A9-A04C-A5FF-FC2443684BF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99" y="1194362"/>
            <a:ext cx="6568196" cy="3416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19963" y="858385"/>
                <a:ext cx="1076388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963" y="858385"/>
                <a:ext cx="1076388" cy="300082"/>
              </a:xfrm>
              <a:prstGeom prst="rect">
                <a:avLst/>
              </a:prstGeom>
              <a:blipFill>
                <a:blip r:embed="rId3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21581" y="2469831"/>
                <a:ext cx="2056012" cy="30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135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=−4− .8⋅2⋅(−4)</m:t>
                      </m:r>
                    </m:oMath>
                  </m:oMathPara>
                </a14:m>
                <a:endParaRPr lang="en-US" sz="1350" dirty="0">
                  <a:solidFill>
                    <a:srgbClr val="C00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1" y="2469831"/>
                <a:ext cx="2056012" cy="308802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21581" y="2186311"/>
                <a:ext cx="962764" cy="30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1350" i="1">
                          <a:solidFill>
                            <a:srgbClr val="F79646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sz="1350" dirty="0">
                  <a:solidFill>
                    <a:srgbClr val="FFC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1" y="2186311"/>
                <a:ext cx="962764" cy="3088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21582" y="1928023"/>
                <a:ext cx="1050929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/>
                  </a:rPr>
                  <a:t>Step size: 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.8</m:t>
                    </m:r>
                  </m:oMath>
                </a14:m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2" y="1928023"/>
                <a:ext cx="1050929" cy="300082"/>
              </a:xfrm>
              <a:prstGeom prst="rect">
                <a:avLst/>
              </a:prstGeom>
              <a:blipFill>
                <a:blip r:embed="rId6"/>
                <a:stretch>
                  <a:fillRect l="-1156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3363902" y="3558828"/>
            <a:ext cx="113544" cy="10257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srgbClr val="F79646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26863" y="3949139"/>
            <a:ext cx="113544" cy="102579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2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C68DACDF-E1A9-A04C-A5FF-FC2443684BF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99" y="1194362"/>
            <a:ext cx="6568196" cy="341683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363902" y="3558828"/>
            <a:ext cx="113544" cy="10257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srgbClr val="FFC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19963" y="858385"/>
                <a:ext cx="1076388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963" y="858385"/>
                <a:ext cx="1076388" cy="300082"/>
              </a:xfrm>
              <a:prstGeom prst="rect">
                <a:avLst/>
              </a:prstGeom>
              <a:blipFill>
                <a:blip r:embed="rId3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21582" y="2469831"/>
                <a:ext cx="964367" cy="30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135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=2.4</m:t>
                      </m:r>
                    </m:oMath>
                  </m:oMathPara>
                </a14:m>
                <a:endParaRPr lang="en-US" sz="1350" dirty="0">
                  <a:solidFill>
                    <a:srgbClr val="C00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2" y="2469831"/>
                <a:ext cx="964367" cy="308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21581" y="2186311"/>
                <a:ext cx="962764" cy="30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1350" i="1">
                          <a:solidFill>
                            <a:srgbClr val="F79646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sz="1350" dirty="0">
                  <a:solidFill>
                    <a:srgbClr val="FFC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1" y="2186311"/>
                <a:ext cx="962764" cy="3088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21582" y="1928023"/>
                <a:ext cx="1050929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/>
                  </a:rPr>
                  <a:t>Step size: 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.8</m:t>
                    </m:r>
                  </m:oMath>
                </a14:m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2" y="1928023"/>
                <a:ext cx="1050929" cy="300082"/>
              </a:xfrm>
              <a:prstGeom prst="rect">
                <a:avLst/>
              </a:prstGeom>
              <a:blipFill>
                <a:blip r:embed="rId6"/>
                <a:stretch>
                  <a:fillRect l="-1156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FB275486-9B37-4EFD-8B2E-FE9198C668B0}"/>
              </a:ext>
            </a:extLst>
          </p:cNvPr>
          <p:cNvSpPr/>
          <p:nvPr/>
        </p:nvSpPr>
        <p:spPr>
          <a:xfrm>
            <a:off x="5226863" y="3949139"/>
            <a:ext cx="113544" cy="102579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17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C68DACDF-E1A9-A04C-A5FF-FC2443684BF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899" y="1194362"/>
            <a:ext cx="6568196" cy="341683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363902" y="3558828"/>
            <a:ext cx="113544" cy="10257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srgbClr val="FFC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19963" y="858385"/>
                <a:ext cx="1076388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963" y="858385"/>
                <a:ext cx="1076388" cy="300082"/>
              </a:xfrm>
              <a:prstGeom prst="rect">
                <a:avLst/>
              </a:prstGeom>
              <a:blipFill>
                <a:blip r:embed="rId4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72595" y="4275303"/>
                <a:ext cx="964367" cy="30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595" y="4275303"/>
                <a:ext cx="964367" cy="3088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18400" y="2753351"/>
                <a:ext cx="1914948" cy="30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135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=2.4− .8⋅2⋅2.4</m:t>
                      </m:r>
                    </m:oMath>
                  </m:oMathPara>
                </a14:m>
                <a:endParaRPr lang="en-US" sz="1350" dirty="0">
                  <a:solidFill>
                    <a:srgbClr val="C00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400" y="2753351"/>
                <a:ext cx="1914948" cy="3088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21582" y="2469831"/>
                <a:ext cx="964367" cy="30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1350" i="1">
                          <a:solidFill>
                            <a:srgbClr val="F79646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=2.4</m:t>
                      </m:r>
                    </m:oMath>
                  </m:oMathPara>
                </a14:m>
                <a:endParaRPr lang="en-US" sz="1350" dirty="0">
                  <a:solidFill>
                    <a:srgbClr val="F79646">
                      <a:lumMod val="75000"/>
                    </a:srgbClr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2" y="2469831"/>
                <a:ext cx="964367" cy="3088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21581" y="2186311"/>
                <a:ext cx="962764" cy="30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1350" i="1">
                          <a:solidFill>
                            <a:srgbClr val="F79646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sz="1350" dirty="0">
                  <a:solidFill>
                    <a:srgbClr val="F79646">
                      <a:lumMod val="75000"/>
                    </a:srgbClr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1" y="2186311"/>
                <a:ext cx="962764" cy="3088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21582" y="1928023"/>
                <a:ext cx="1050929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/>
                  </a:rPr>
                  <a:t>Step size: 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.8</m:t>
                    </m:r>
                  </m:oMath>
                </a14:m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2" y="1928023"/>
                <a:ext cx="1050929" cy="300082"/>
              </a:xfrm>
              <a:prstGeom prst="rect">
                <a:avLst/>
              </a:prstGeom>
              <a:blipFill>
                <a:blip r:embed="rId9"/>
                <a:stretch>
                  <a:fillRect l="-1156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4121678" y="4079494"/>
            <a:ext cx="113544" cy="102579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C9D5C4-7F48-4E5C-972F-2D99C3A37AA4}"/>
              </a:ext>
            </a:extLst>
          </p:cNvPr>
          <p:cNvSpPr/>
          <p:nvPr/>
        </p:nvSpPr>
        <p:spPr>
          <a:xfrm>
            <a:off x="5226863" y="3949139"/>
            <a:ext cx="113544" cy="10257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62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C68DACDF-E1A9-A04C-A5FF-FC2443684BF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99" y="1194362"/>
            <a:ext cx="6568196" cy="341683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363902" y="3558828"/>
            <a:ext cx="113544" cy="10257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srgbClr val="FFC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19963" y="858385"/>
                <a:ext cx="1076388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963" y="858385"/>
                <a:ext cx="1076388" cy="300082"/>
              </a:xfrm>
              <a:prstGeom prst="rect">
                <a:avLst/>
              </a:prstGeom>
              <a:blipFill>
                <a:blip r:embed="rId3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18400" y="2753351"/>
                <a:ext cx="1190390" cy="30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135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=−1.44</m:t>
                      </m:r>
                    </m:oMath>
                  </m:oMathPara>
                </a14:m>
                <a:endParaRPr lang="en-US" sz="1350" dirty="0">
                  <a:solidFill>
                    <a:srgbClr val="C00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400" y="2753351"/>
                <a:ext cx="1190390" cy="308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21582" y="2469831"/>
                <a:ext cx="964367" cy="30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1350" i="1">
                          <a:solidFill>
                            <a:srgbClr val="F79646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=2.4</m:t>
                      </m:r>
                    </m:oMath>
                  </m:oMathPara>
                </a14:m>
                <a:endParaRPr lang="en-US" sz="1350" dirty="0">
                  <a:solidFill>
                    <a:srgbClr val="F79646">
                      <a:lumMod val="75000"/>
                    </a:srgbClr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2" y="2469831"/>
                <a:ext cx="964367" cy="3088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21581" y="2186311"/>
                <a:ext cx="962764" cy="30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1350" i="1">
                          <a:solidFill>
                            <a:srgbClr val="F79646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sz="1350" dirty="0">
                  <a:solidFill>
                    <a:srgbClr val="F79646">
                      <a:lumMod val="75000"/>
                    </a:srgbClr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1" y="2186311"/>
                <a:ext cx="962764" cy="3088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21582" y="1928023"/>
                <a:ext cx="1050929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/>
                  </a:rPr>
                  <a:t>Step size: 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.8</m:t>
                    </m:r>
                  </m:oMath>
                </a14:m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2" y="1928023"/>
                <a:ext cx="1050929" cy="300082"/>
              </a:xfrm>
              <a:prstGeom prst="rect">
                <a:avLst/>
              </a:prstGeom>
              <a:blipFill>
                <a:blip r:embed="rId7"/>
                <a:stretch>
                  <a:fillRect l="-1156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D5A63351-6833-43B4-B67C-5B281830AC1F}"/>
              </a:ext>
            </a:extLst>
          </p:cNvPr>
          <p:cNvSpPr/>
          <p:nvPr/>
        </p:nvSpPr>
        <p:spPr>
          <a:xfrm>
            <a:off x="5226863" y="3949139"/>
            <a:ext cx="113544" cy="10257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BE55D9-DA2D-4853-B3C5-7E0EDFD290C4}"/>
              </a:ext>
            </a:extLst>
          </p:cNvPr>
          <p:cNvSpPr/>
          <p:nvPr/>
        </p:nvSpPr>
        <p:spPr>
          <a:xfrm>
            <a:off x="4121678" y="4079494"/>
            <a:ext cx="113544" cy="102579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80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C68DACDF-E1A9-A04C-A5FF-FC2443684BF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899" y="1194362"/>
            <a:ext cx="6568196" cy="3416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19963" y="858385"/>
                <a:ext cx="1076388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963" y="858385"/>
                <a:ext cx="1076388" cy="300082"/>
              </a:xfrm>
              <a:prstGeom prst="rect">
                <a:avLst/>
              </a:prstGeom>
              <a:blipFill>
                <a:blip r:embed="rId4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18400" y="2753351"/>
                <a:ext cx="1135888" cy="30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 xmlns:m="http://schemas.openxmlformats.org/officeDocument/2006/math">
                    <m:sSup>
                      <m:sSupPr>
                        <m:ctrlPr>
                          <a:rPr lang="en-US" sz="1350" i="1">
                            <a:solidFill>
                              <a:srgbClr val="F79646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50" i="1">
                            <a:solidFill>
                              <a:srgbClr val="F79646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350" i="1">
                            <a:solidFill>
                              <a:srgbClr val="F79646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sz="1350" i="1">
                        <a:solidFill>
                          <a:srgbClr val="F79646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sz="1350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1.44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400" y="2753351"/>
                <a:ext cx="1135888" cy="308802"/>
              </a:xfrm>
              <a:prstGeom prst="rect">
                <a:avLst/>
              </a:prstGeom>
              <a:blipFill>
                <a:blip r:embed="rId5"/>
                <a:stretch>
                  <a:fillRect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21582" y="2469831"/>
                <a:ext cx="964367" cy="30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sz="1350" i="1">
                          <a:solidFill>
                            <a:srgbClr val="F79646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=2.4</m:t>
                      </m:r>
                    </m:oMath>
                  </m:oMathPara>
                </a14:m>
                <a:endParaRPr lang="en-US" sz="1350" dirty="0">
                  <a:solidFill>
                    <a:srgbClr val="F79646">
                      <a:lumMod val="75000"/>
                    </a:srgbClr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2" y="2469831"/>
                <a:ext cx="964367" cy="3088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21581" y="2186311"/>
                <a:ext cx="962764" cy="30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1350" i="1">
                          <a:solidFill>
                            <a:srgbClr val="F79646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sz="1350" dirty="0">
                  <a:solidFill>
                    <a:srgbClr val="F79646">
                      <a:lumMod val="75000"/>
                    </a:srgbClr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1" y="2186311"/>
                <a:ext cx="962764" cy="3088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18400" y="3581317"/>
                <a:ext cx="1349087" cy="30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  <m:r>
                        <a:rPr lang="en-US" sz="1350" i="1">
                          <a:solidFill>
                            <a:srgbClr val="F79646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=0.31104</m:t>
                      </m:r>
                    </m:oMath>
                  </m:oMathPara>
                </a14:m>
                <a:endParaRPr lang="en-US" sz="1350" dirty="0">
                  <a:solidFill>
                    <a:srgbClr val="F79646">
                      <a:lumMod val="75000"/>
                    </a:srgbClr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400" y="3581317"/>
                <a:ext cx="1349087" cy="3088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21582" y="3297797"/>
                <a:ext cx="1382751" cy="30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lang="en-US" sz="1350" i="1">
                          <a:solidFill>
                            <a:srgbClr val="F79646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=−0.5184</m:t>
                      </m:r>
                    </m:oMath>
                  </m:oMathPara>
                </a14:m>
                <a:endParaRPr lang="en-US" sz="1350" dirty="0">
                  <a:solidFill>
                    <a:srgbClr val="F79646">
                      <a:lumMod val="75000"/>
                    </a:srgbClr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2" y="3297797"/>
                <a:ext cx="1382751" cy="3088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21582" y="3014277"/>
                <a:ext cx="1060547" cy="30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srgbClr val="F79646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sz="1350" i="1">
                          <a:solidFill>
                            <a:srgbClr val="F79646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=.864</m:t>
                      </m:r>
                    </m:oMath>
                  </m:oMathPara>
                </a14:m>
                <a:endParaRPr lang="en-US" sz="1350" dirty="0">
                  <a:solidFill>
                    <a:srgbClr val="F79646">
                      <a:lumMod val="75000"/>
                    </a:srgbClr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2" y="3014277"/>
                <a:ext cx="1060547" cy="3088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3363902" y="3558828"/>
            <a:ext cx="113544" cy="10257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795235" y="4126462"/>
            <a:ext cx="113544" cy="10257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373756" y="4156800"/>
            <a:ext cx="113544" cy="10257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625833" y="4162098"/>
            <a:ext cx="113544" cy="10257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221581" y="4527367"/>
                <a:ext cx="2042162" cy="30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(30)</m:t>
                          </m:r>
                        </m:sup>
                      </m:sSup>
                      <m:r>
                        <a:rPr lang="en-US" sz="135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=−8.84296</m:t>
                      </m:r>
                      <m:r>
                        <a:rPr lang="en-US" sz="135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35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−07</m:t>
                      </m:r>
                    </m:oMath>
                  </m:oMathPara>
                </a14:m>
                <a:endParaRPr lang="en-US" sz="1350" dirty="0">
                  <a:solidFill>
                    <a:srgbClr val="C00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1" y="4527367"/>
                <a:ext cx="2042162" cy="3088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221582" y="1928023"/>
                <a:ext cx="1050929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42900"/>
                <a:r>
                  <a:rPr lang="en-US" sz="1350" dirty="0">
                    <a:solidFill>
                      <a:prstClr val="black"/>
                    </a:solidFill>
                    <a:latin typeface="Calibri"/>
                  </a:rPr>
                  <a:t>Step size:  </a:t>
                </a:r>
                <a14:m>
                  <m:oMath xmlns:m="http://schemas.openxmlformats.org/officeDocument/2006/math">
                    <m:r>
                      <a:rPr lang="en-US" sz="135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.8</m:t>
                    </m:r>
                  </m:oMath>
                </a14:m>
                <a:endParaRPr lang="en-US" sz="135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2" y="1928023"/>
                <a:ext cx="1050929" cy="300082"/>
              </a:xfrm>
              <a:prstGeom prst="rect">
                <a:avLst/>
              </a:prstGeom>
              <a:blipFill>
                <a:blip r:embed="rId12"/>
                <a:stretch>
                  <a:fillRect l="-1156" t="-2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56A2789-01C1-42FB-BF8C-F3F860366CD1}"/>
              </a:ext>
            </a:extLst>
          </p:cNvPr>
          <p:cNvSpPr/>
          <p:nvPr/>
        </p:nvSpPr>
        <p:spPr>
          <a:xfrm>
            <a:off x="5226863" y="3949139"/>
            <a:ext cx="113544" cy="10257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2631670-D1D2-4E3E-8A9A-D47205C01203}"/>
              </a:ext>
            </a:extLst>
          </p:cNvPr>
          <p:cNvSpPr/>
          <p:nvPr/>
        </p:nvSpPr>
        <p:spPr>
          <a:xfrm>
            <a:off x="4121678" y="4079494"/>
            <a:ext cx="113544" cy="102579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347954-70BA-4FFD-BF19-DFDCE287CC19}"/>
              </a:ext>
            </a:extLst>
          </p:cNvPr>
          <p:cNvSpPr/>
          <p:nvPr/>
        </p:nvSpPr>
        <p:spPr>
          <a:xfrm>
            <a:off x="4538001" y="4164174"/>
            <a:ext cx="113544" cy="10257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42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"/>
            <a:ext cx="9144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learning goes wrong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3151"/>
            <a:ext cx="5230924" cy="3394472"/>
          </a:xfrm>
        </p:spPr>
        <p:txBody>
          <a:bodyPr/>
          <a:lstStyle/>
          <a:p>
            <a:r>
              <a:rPr lang="en-US" dirty="0"/>
              <a:t>If the learning rate is big, </a:t>
            </a:r>
            <a:r>
              <a:rPr lang="en-US" dirty="0" smtClean="0"/>
              <a:t>the weights slosh </a:t>
            </a:r>
            <a:r>
              <a:rPr lang="en-US" dirty="0"/>
              <a:t>to and fro across the </a:t>
            </a:r>
            <a:r>
              <a:rPr lang="en-US" dirty="0" smtClean="0"/>
              <a:t>ravine.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learning rate </a:t>
            </a:r>
            <a:r>
              <a:rPr lang="en-US" dirty="0"/>
              <a:t>is too big, this oscillation diverges.</a:t>
            </a:r>
          </a:p>
          <a:p>
            <a:r>
              <a:rPr lang="en-US" dirty="0" smtClean="0"/>
              <a:t>What we would like to achieve: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ove </a:t>
            </a:r>
            <a:r>
              <a:rPr lang="en-US" dirty="0"/>
              <a:t>quickly in directions with small </a:t>
            </a:r>
            <a:r>
              <a:rPr lang="en-US" dirty="0" smtClean="0"/>
              <a:t>but consistent gradients.</a:t>
            </a:r>
          </a:p>
          <a:p>
            <a:pPr lvl="1"/>
            <a:r>
              <a:rPr lang="en-US" dirty="0" smtClean="0"/>
              <a:t>Move slowly </a:t>
            </a:r>
            <a:r>
              <a:rPr lang="en-US" dirty="0"/>
              <a:t>in directions with big </a:t>
            </a:r>
            <a:r>
              <a:rPr lang="en-US" dirty="0" smtClean="0"/>
              <a:t>but inconsistent gradients.</a:t>
            </a:r>
            <a:endParaRPr lang="en-US" dirty="0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6228084" y="2158467"/>
            <a:ext cx="2592388" cy="1350169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326" name="Freeform 6"/>
          <p:cNvSpPr>
            <a:spLocks/>
          </p:cNvSpPr>
          <p:nvPr/>
        </p:nvSpPr>
        <p:spPr bwMode="auto">
          <a:xfrm>
            <a:off x="6443984" y="2103698"/>
            <a:ext cx="1081088" cy="1313259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327" name="Freeform 7"/>
          <p:cNvSpPr>
            <a:spLocks/>
          </p:cNvSpPr>
          <p:nvPr/>
        </p:nvSpPr>
        <p:spPr bwMode="auto">
          <a:xfrm flipH="1">
            <a:off x="7523485" y="2103698"/>
            <a:ext cx="1223963" cy="1313259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5704209" y="2604951"/>
            <a:ext cx="389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84329" name="Line 9"/>
          <p:cNvSpPr>
            <a:spLocks noChangeShapeType="1"/>
          </p:cNvSpPr>
          <p:nvPr/>
        </p:nvSpPr>
        <p:spPr bwMode="auto">
          <a:xfrm flipV="1">
            <a:off x="5867722" y="2375161"/>
            <a:ext cx="0" cy="21550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7379023" y="3562214"/>
            <a:ext cx="504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</a:t>
            </a:r>
          </a:p>
        </p:txBody>
      </p:sp>
      <p:sp>
        <p:nvSpPr>
          <p:cNvPr id="184331" name="Line 11"/>
          <p:cNvSpPr>
            <a:spLocks noChangeShapeType="1"/>
          </p:cNvSpPr>
          <p:nvPr/>
        </p:nvSpPr>
        <p:spPr bwMode="auto">
          <a:xfrm>
            <a:off x="7812409" y="375152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332" name="Oval 12"/>
          <p:cNvSpPr>
            <a:spLocks noChangeArrowheads="1"/>
          </p:cNvSpPr>
          <p:nvPr/>
        </p:nvSpPr>
        <p:spPr bwMode="auto">
          <a:xfrm>
            <a:off x="7344098" y="3345520"/>
            <a:ext cx="71437" cy="5476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333" name="Oval 13"/>
          <p:cNvSpPr>
            <a:spLocks noChangeArrowheads="1"/>
          </p:cNvSpPr>
          <p:nvPr/>
        </p:nvSpPr>
        <p:spPr bwMode="auto">
          <a:xfrm>
            <a:off x="7847334" y="3318136"/>
            <a:ext cx="71438" cy="5476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334" name="Oval 14"/>
          <p:cNvSpPr>
            <a:spLocks noChangeArrowheads="1"/>
          </p:cNvSpPr>
          <p:nvPr/>
        </p:nvSpPr>
        <p:spPr bwMode="auto">
          <a:xfrm>
            <a:off x="7055173" y="3238364"/>
            <a:ext cx="71437" cy="5476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335" name="Oval 15"/>
          <p:cNvSpPr>
            <a:spLocks noChangeArrowheads="1"/>
          </p:cNvSpPr>
          <p:nvPr/>
        </p:nvSpPr>
        <p:spPr bwMode="auto">
          <a:xfrm>
            <a:off x="8136259" y="3102633"/>
            <a:ext cx="71438" cy="5476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336" name="Oval 16"/>
          <p:cNvSpPr>
            <a:spLocks noChangeArrowheads="1"/>
          </p:cNvSpPr>
          <p:nvPr/>
        </p:nvSpPr>
        <p:spPr bwMode="auto">
          <a:xfrm>
            <a:off x="6732909" y="2914514"/>
            <a:ext cx="71438" cy="5476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337" name="Line 17"/>
          <p:cNvSpPr>
            <a:spLocks noChangeShapeType="1"/>
          </p:cNvSpPr>
          <p:nvPr/>
        </p:nvSpPr>
        <p:spPr bwMode="auto">
          <a:xfrm flipV="1">
            <a:off x="7415534" y="3346711"/>
            <a:ext cx="431800" cy="261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338" name="Line 18"/>
          <p:cNvSpPr>
            <a:spLocks noChangeShapeType="1"/>
          </p:cNvSpPr>
          <p:nvPr/>
        </p:nvSpPr>
        <p:spPr bwMode="auto">
          <a:xfrm flipH="1" flipV="1">
            <a:off x="7128198" y="3265748"/>
            <a:ext cx="719137" cy="80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339" name="Line 19"/>
          <p:cNvSpPr>
            <a:spLocks noChangeShapeType="1"/>
          </p:cNvSpPr>
          <p:nvPr/>
        </p:nvSpPr>
        <p:spPr bwMode="auto">
          <a:xfrm flipV="1">
            <a:off x="7163123" y="3130017"/>
            <a:ext cx="936625" cy="1083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340" name="Line 20"/>
          <p:cNvSpPr>
            <a:spLocks noChangeShapeType="1"/>
          </p:cNvSpPr>
          <p:nvPr/>
        </p:nvSpPr>
        <p:spPr bwMode="auto">
          <a:xfrm flipH="1" flipV="1">
            <a:off x="6839273" y="2940707"/>
            <a:ext cx="1189037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36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9967"/>
            <a:ext cx="8229600" cy="295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 about turning down the learning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00151"/>
            <a:ext cx="3505201" cy="3394472"/>
          </a:xfrm>
        </p:spPr>
        <p:txBody>
          <a:bodyPr/>
          <a:lstStyle/>
          <a:p>
            <a:r>
              <a:rPr lang="en-US" dirty="0" smtClean="0"/>
              <a:t>Turning down the learning rate reduces the random fluctuations in the error due to the different gradients on different mini-batches.</a:t>
            </a:r>
          </a:p>
          <a:p>
            <a:pPr lvl="1"/>
            <a:r>
              <a:rPr lang="en-US" dirty="0" smtClean="0"/>
              <a:t>So we get a quick win.</a:t>
            </a:r>
          </a:p>
          <a:p>
            <a:pPr lvl="1"/>
            <a:r>
              <a:rPr lang="en-US" dirty="0" smtClean="0"/>
              <a:t>But then we get slower learning.</a:t>
            </a:r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turn down the learning rate too soon!</a:t>
            </a:r>
          </a:p>
          <a:p>
            <a:endParaRPr lang="en-US" dirty="0"/>
          </a:p>
        </p:txBody>
      </p:sp>
      <p:sp>
        <p:nvSpPr>
          <p:cNvPr id="5" name="Freeform 4"/>
          <p:cNvSpPr/>
          <p:nvPr/>
        </p:nvSpPr>
        <p:spPr>
          <a:xfrm rot="21273512">
            <a:off x="5138012" y="861659"/>
            <a:ext cx="3674534" cy="2915269"/>
          </a:xfrm>
          <a:custGeom>
            <a:avLst/>
            <a:gdLst>
              <a:gd name="connsiteX0" fmla="*/ 0 w 3302000"/>
              <a:gd name="connsiteY0" fmla="*/ 0 h 1070058"/>
              <a:gd name="connsiteX1" fmla="*/ 304800 w 3302000"/>
              <a:gd name="connsiteY1" fmla="*/ 203200 h 1070058"/>
              <a:gd name="connsiteX2" fmla="*/ 558800 w 3302000"/>
              <a:gd name="connsiteY2" fmla="*/ 287867 h 1070058"/>
              <a:gd name="connsiteX3" fmla="*/ 812800 w 3302000"/>
              <a:gd name="connsiteY3" fmla="*/ 508000 h 1070058"/>
              <a:gd name="connsiteX4" fmla="*/ 1134534 w 3302000"/>
              <a:gd name="connsiteY4" fmla="*/ 575734 h 1070058"/>
              <a:gd name="connsiteX5" fmla="*/ 1388534 w 3302000"/>
              <a:gd name="connsiteY5" fmla="*/ 677334 h 1070058"/>
              <a:gd name="connsiteX6" fmla="*/ 1608667 w 3302000"/>
              <a:gd name="connsiteY6" fmla="*/ 745067 h 1070058"/>
              <a:gd name="connsiteX7" fmla="*/ 1608667 w 3302000"/>
              <a:gd name="connsiteY7" fmla="*/ 846667 h 1070058"/>
              <a:gd name="connsiteX8" fmla="*/ 1608667 w 3302000"/>
              <a:gd name="connsiteY8" fmla="*/ 914400 h 1070058"/>
              <a:gd name="connsiteX9" fmla="*/ 1744134 w 3302000"/>
              <a:gd name="connsiteY9" fmla="*/ 965200 h 1070058"/>
              <a:gd name="connsiteX10" fmla="*/ 1913467 w 3302000"/>
              <a:gd name="connsiteY10" fmla="*/ 982134 h 1070058"/>
              <a:gd name="connsiteX11" fmla="*/ 2218267 w 3302000"/>
              <a:gd name="connsiteY11" fmla="*/ 1016000 h 1070058"/>
              <a:gd name="connsiteX12" fmla="*/ 2438400 w 3302000"/>
              <a:gd name="connsiteY12" fmla="*/ 1016000 h 1070058"/>
              <a:gd name="connsiteX13" fmla="*/ 2675467 w 3302000"/>
              <a:gd name="connsiteY13" fmla="*/ 1016000 h 1070058"/>
              <a:gd name="connsiteX14" fmla="*/ 2963334 w 3302000"/>
              <a:gd name="connsiteY14" fmla="*/ 1032934 h 1070058"/>
              <a:gd name="connsiteX15" fmla="*/ 3132667 w 3302000"/>
              <a:gd name="connsiteY15" fmla="*/ 1066800 h 1070058"/>
              <a:gd name="connsiteX16" fmla="*/ 3302000 w 3302000"/>
              <a:gd name="connsiteY16" fmla="*/ 1066800 h 107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2000" h="1070058">
                <a:moveTo>
                  <a:pt x="0" y="0"/>
                </a:moveTo>
                <a:cubicBezTo>
                  <a:pt x="105833" y="77611"/>
                  <a:pt x="211667" y="155222"/>
                  <a:pt x="304800" y="203200"/>
                </a:cubicBezTo>
                <a:cubicBezTo>
                  <a:pt x="397933" y="251178"/>
                  <a:pt x="474133" y="237067"/>
                  <a:pt x="558800" y="287867"/>
                </a:cubicBezTo>
                <a:cubicBezTo>
                  <a:pt x="643467" y="338667"/>
                  <a:pt x="716845" y="460022"/>
                  <a:pt x="812800" y="508000"/>
                </a:cubicBezTo>
                <a:cubicBezTo>
                  <a:pt x="908755" y="555978"/>
                  <a:pt x="1038578" y="547512"/>
                  <a:pt x="1134534" y="575734"/>
                </a:cubicBezTo>
                <a:cubicBezTo>
                  <a:pt x="1230490" y="603956"/>
                  <a:pt x="1309512" y="649112"/>
                  <a:pt x="1388534" y="677334"/>
                </a:cubicBezTo>
                <a:cubicBezTo>
                  <a:pt x="1467556" y="705556"/>
                  <a:pt x="1571978" y="716845"/>
                  <a:pt x="1608667" y="745067"/>
                </a:cubicBezTo>
                <a:cubicBezTo>
                  <a:pt x="1645356" y="773289"/>
                  <a:pt x="1608667" y="846667"/>
                  <a:pt x="1608667" y="846667"/>
                </a:cubicBezTo>
                <a:cubicBezTo>
                  <a:pt x="1608667" y="874889"/>
                  <a:pt x="1586089" y="894644"/>
                  <a:pt x="1608667" y="914400"/>
                </a:cubicBezTo>
                <a:cubicBezTo>
                  <a:pt x="1631245" y="934156"/>
                  <a:pt x="1693334" y="953911"/>
                  <a:pt x="1744134" y="965200"/>
                </a:cubicBezTo>
                <a:cubicBezTo>
                  <a:pt x="1794934" y="976489"/>
                  <a:pt x="1913467" y="982134"/>
                  <a:pt x="1913467" y="982134"/>
                </a:cubicBezTo>
                <a:cubicBezTo>
                  <a:pt x="1992489" y="990601"/>
                  <a:pt x="2130778" y="1010356"/>
                  <a:pt x="2218267" y="1016000"/>
                </a:cubicBezTo>
                <a:cubicBezTo>
                  <a:pt x="2305756" y="1021644"/>
                  <a:pt x="2438400" y="1016000"/>
                  <a:pt x="2438400" y="1016000"/>
                </a:cubicBezTo>
                <a:cubicBezTo>
                  <a:pt x="2514600" y="1016000"/>
                  <a:pt x="2587978" y="1013178"/>
                  <a:pt x="2675467" y="1016000"/>
                </a:cubicBezTo>
                <a:cubicBezTo>
                  <a:pt x="2762956" y="1018822"/>
                  <a:pt x="2887134" y="1024467"/>
                  <a:pt x="2963334" y="1032934"/>
                </a:cubicBezTo>
                <a:cubicBezTo>
                  <a:pt x="3039534" y="1041401"/>
                  <a:pt x="3076223" y="1061156"/>
                  <a:pt x="3132667" y="1066800"/>
                </a:cubicBezTo>
                <a:cubicBezTo>
                  <a:pt x="3189111" y="1072444"/>
                  <a:pt x="3245555" y="1069622"/>
                  <a:pt x="3302000" y="106680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>
          <a:xfrm rot="21273512">
            <a:off x="7044263" y="2793988"/>
            <a:ext cx="1879600" cy="1049867"/>
          </a:xfrm>
          <a:custGeom>
            <a:avLst/>
            <a:gdLst>
              <a:gd name="connsiteX0" fmla="*/ 0 w 1879600"/>
              <a:gd name="connsiteY0" fmla="*/ 0 h 525422"/>
              <a:gd name="connsiteX1" fmla="*/ 237067 w 1879600"/>
              <a:gd name="connsiteY1" fmla="*/ 84667 h 525422"/>
              <a:gd name="connsiteX2" fmla="*/ 711200 w 1879600"/>
              <a:gd name="connsiteY2" fmla="*/ 237067 h 525422"/>
              <a:gd name="connsiteX3" fmla="*/ 965200 w 1879600"/>
              <a:gd name="connsiteY3" fmla="*/ 270933 h 525422"/>
              <a:gd name="connsiteX4" fmla="*/ 1185334 w 1879600"/>
              <a:gd name="connsiteY4" fmla="*/ 372533 h 525422"/>
              <a:gd name="connsiteX5" fmla="*/ 1405467 w 1879600"/>
              <a:gd name="connsiteY5" fmla="*/ 423333 h 525422"/>
              <a:gd name="connsiteX6" fmla="*/ 1591734 w 1879600"/>
              <a:gd name="connsiteY6" fmla="*/ 491067 h 525422"/>
              <a:gd name="connsiteX7" fmla="*/ 1778000 w 1879600"/>
              <a:gd name="connsiteY7" fmla="*/ 491067 h 525422"/>
              <a:gd name="connsiteX8" fmla="*/ 1862667 w 1879600"/>
              <a:gd name="connsiteY8" fmla="*/ 524933 h 525422"/>
              <a:gd name="connsiteX9" fmla="*/ 1879600 w 1879600"/>
              <a:gd name="connsiteY9" fmla="*/ 508000 h 52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9600" h="525422">
                <a:moveTo>
                  <a:pt x="0" y="0"/>
                </a:moveTo>
                <a:cubicBezTo>
                  <a:pt x="59267" y="22578"/>
                  <a:pt x="118534" y="45156"/>
                  <a:pt x="237067" y="84667"/>
                </a:cubicBezTo>
                <a:cubicBezTo>
                  <a:pt x="355600" y="124178"/>
                  <a:pt x="589844" y="206023"/>
                  <a:pt x="711200" y="237067"/>
                </a:cubicBezTo>
                <a:cubicBezTo>
                  <a:pt x="832556" y="268111"/>
                  <a:pt x="886178" y="248355"/>
                  <a:pt x="965200" y="270933"/>
                </a:cubicBezTo>
                <a:cubicBezTo>
                  <a:pt x="1044222" y="293511"/>
                  <a:pt x="1111956" y="347133"/>
                  <a:pt x="1185334" y="372533"/>
                </a:cubicBezTo>
                <a:cubicBezTo>
                  <a:pt x="1258712" y="397933"/>
                  <a:pt x="1337734" y="403577"/>
                  <a:pt x="1405467" y="423333"/>
                </a:cubicBezTo>
                <a:cubicBezTo>
                  <a:pt x="1473200" y="443089"/>
                  <a:pt x="1529645" y="479778"/>
                  <a:pt x="1591734" y="491067"/>
                </a:cubicBezTo>
                <a:cubicBezTo>
                  <a:pt x="1653823" y="502356"/>
                  <a:pt x="1732845" y="485423"/>
                  <a:pt x="1778000" y="491067"/>
                </a:cubicBezTo>
                <a:cubicBezTo>
                  <a:pt x="1823156" y="496711"/>
                  <a:pt x="1845734" y="522111"/>
                  <a:pt x="1862667" y="524933"/>
                </a:cubicBezTo>
                <a:cubicBezTo>
                  <a:pt x="1879600" y="527755"/>
                  <a:pt x="1879600" y="517877"/>
                  <a:pt x="1879600" y="508000"/>
                </a:cubicBez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8065" y="1083741"/>
            <a:ext cx="4135935" cy="28269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282532" y="2098192"/>
            <a:ext cx="91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3999" y="3883437"/>
            <a:ext cx="91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epoch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9333" y="1490135"/>
            <a:ext cx="143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educe learning rate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998719" y="2136466"/>
            <a:ext cx="0" cy="570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01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943600" y="285750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715000" y="2227487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5943600" y="26874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46291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2343150"/>
            <a:ext cx="249135" cy="281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4753508"/>
            <a:ext cx="249135" cy="281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19215"/>
            <a:ext cx="2816352" cy="6743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1502224"/>
            <a:ext cx="3886200" cy="72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happens If </a:t>
            </a:r>
            <a:r>
              <a:rPr lang="el-GR" sz="2000" dirty="0" smtClean="0"/>
              <a:t>α</a:t>
            </a:r>
            <a:r>
              <a:rPr lang="en-US" sz="2000" dirty="0" smtClean="0"/>
              <a:t> is too small?</a:t>
            </a:r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325755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if </a:t>
            </a:r>
            <a:r>
              <a:rPr lang="el-GR" sz="2000" dirty="0" smtClean="0"/>
              <a:t>α</a:t>
            </a:r>
            <a:r>
              <a:rPr lang="en-US" sz="2000" dirty="0" smtClean="0"/>
              <a:t> is too large?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50627" y="2332747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G</a:t>
            </a:r>
            <a:r>
              <a:rPr lang="en-US" sz="2000" b="1" dirty="0" smtClean="0">
                <a:solidFill>
                  <a:srgbClr val="FF0000"/>
                </a:solidFill>
              </a:rPr>
              <a:t>radient descent can be slow.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3867150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Gradient descent can overshoot the minimum. It may fail to converge, or even diverge. </a:t>
            </a:r>
          </a:p>
        </p:txBody>
      </p:sp>
    </p:spTree>
    <p:extLst>
      <p:ext uri="{BB962C8B-B14F-4D97-AF65-F5344CB8AC3E}">
        <p14:creationId xmlns:p14="http://schemas.microsoft.com/office/powerpoint/2010/main" val="220730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453311" y="520510"/>
            <a:ext cx="0" cy="2475138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224711" y="2767047"/>
            <a:ext cx="38862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27" y="2926577"/>
            <a:ext cx="184709" cy="208483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224711" y="729429"/>
            <a:ext cx="3681350" cy="1778433"/>
          </a:xfrm>
          <a:custGeom>
            <a:avLst/>
            <a:gdLst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045028 w 3681350"/>
              <a:gd name="connsiteY4" fmla="*/ 1707700 h 1784229"/>
              <a:gd name="connsiteX5" fmla="*/ 1187532 w 3681350"/>
              <a:gd name="connsiteY5" fmla="*/ 1778952 h 1784229"/>
              <a:gd name="connsiteX6" fmla="*/ 1246909 w 3681350"/>
              <a:gd name="connsiteY6" fmla="*/ 1778952 h 1784229"/>
              <a:gd name="connsiteX7" fmla="*/ 1377537 w 3681350"/>
              <a:gd name="connsiteY7" fmla="*/ 1778952 h 1784229"/>
              <a:gd name="connsiteX8" fmla="*/ 1579418 w 3681350"/>
              <a:gd name="connsiteY8" fmla="*/ 1707700 h 1784229"/>
              <a:gd name="connsiteX9" fmla="*/ 1733797 w 3681350"/>
              <a:gd name="connsiteY9" fmla="*/ 1327690 h 1784229"/>
              <a:gd name="connsiteX10" fmla="*/ 1805049 w 3681350"/>
              <a:gd name="connsiteY10" fmla="*/ 971430 h 1784229"/>
              <a:gd name="connsiteX11" fmla="*/ 1911927 w 3681350"/>
              <a:gd name="connsiteY11" fmla="*/ 555794 h 1784229"/>
              <a:gd name="connsiteX12" fmla="*/ 1983179 w 3681350"/>
              <a:gd name="connsiteY12" fmla="*/ 401415 h 1784229"/>
              <a:gd name="connsiteX13" fmla="*/ 2066306 w 3681350"/>
              <a:gd name="connsiteY13" fmla="*/ 187659 h 1784229"/>
              <a:gd name="connsiteX14" fmla="*/ 2149433 w 3681350"/>
              <a:gd name="connsiteY14" fmla="*/ 92656 h 1784229"/>
              <a:gd name="connsiteX15" fmla="*/ 2244436 w 3681350"/>
              <a:gd name="connsiteY15" fmla="*/ 21404 h 1784229"/>
              <a:gd name="connsiteX16" fmla="*/ 2375065 w 3681350"/>
              <a:gd name="connsiteY16" fmla="*/ 21404 h 1784229"/>
              <a:gd name="connsiteX17" fmla="*/ 2576945 w 3681350"/>
              <a:gd name="connsiteY17" fmla="*/ 270786 h 1784229"/>
              <a:gd name="connsiteX18" fmla="*/ 2719449 w 3681350"/>
              <a:gd name="connsiteY18" fmla="*/ 1066433 h 1784229"/>
              <a:gd name="connsiteX19" fmla="*/ 2909454 w 3681350"/>
              <a:gd name="connsiteY19" fmla="*/ 1517695 h 1784229"/>
              <a:gd name="connsiteX20" fmla="*/ 3384467 w 3681350"/>
              <a:gd name="connsiteY20" fmla="*/ 1315815 h 1784229"/>
              <a:gd name="connsiteX21" fmla="*/ 3681350 w 3681350"/>
              <a:gd name="connsiteY21" fmla="*/ 508293 h 1784229"/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187532 w 3681350"/>
              <a:gd name="connsiteY4" fmla="*/ 1778952 h 1784229"/>
              <a:gd name="connsiteX5" fmla="*/ 1246909 w 3681350"/>
              <a:gd name="connsiteY5" fmla="*/ 1778952 h 1784229"/>
              <a:gd name="connsiteX6" fmla="*/ 1377537 w 3681350"/>
              <a:gd name="connsiteY6" fmla="*/ 1778952 h 1784229"/>
              <a:gd name="connsiteX7" fmla="*/ 1579418 w 3681350"/>
              <a:gd name="connsiteY7" fmla="*/ 1707700 h 1784229"/>
              <a:gd name="connsiteX8" fmla="*/ 1733797 w 3681350"/>
              <a:gd name="connsiteY8" fmla="*/ 1327690 h 1784229"/>
              <a:gd name="connsiteX9" fmla="*/ 1805049 w 3681350"/>
              <a:gd name="connsiteY9" fmla="*/ 971430 h 1784229"/>
              <a:gd name="connsiteX10" fmla="*/ 1911927 w 3681350"/>
              <a:gd name="connsiteY10" fmla="*/ 555794 h 1784229"/>
              <a:gd name="connsiteX11" fmla="*/ 1983179 w 3681350"/>
              <a:gd name="connsiteY11" fmla="*/ 401415 h 1784229"/>
              <a:gd name="connsiteX12" fmla="*/ 2066306 w 3681350"/>
              <a:gd name="connsiteY12" fmla="*/ 187659 h 1784229"/>
              <a:gd name="connsiteX13" fmla="*/ 2149433 w 3681350"/>
              <a:gd name="connsiteY13" fmla="*/ 92656 h 1784229"/>
              <a:gd name="connsiteX14" fmla="*/ 2244436 w 3681350"/>
              <a:gd name="connsiteY14" fmla="*/ 21404 h 1784229"/>
              <a:gd name="connsiteX15" fmla="*/ 2375065 w 3681350"/>
              <a:gd name="connsiteY15" fmla="*/ 21404 h 1784229"/>
              <a:gd name="connsiteX16" fmla="*/ 2576945 w 3681350"/>
              <a:gd name="connsiteY16" fmla="*/ 270786 h 1784229"/>
              <a:gd name="connsiteX17" fmla="*/ 2719449 w 3681350"/>
              <a:gd name="connsiteY17" fmla="*/ 1066433 h 1784229"/>
              <a:gd name="connsiteX18" fmla="*/ 2909454 w 3681350"/>
              <a:gd name="connsiteY18" fmla="*/ 1517695 h 1784229"/>
              <a:gd name="connsiteX19" fmla="*/ 3384467 w 3681350"/>
              <a:gd name="connsiteY19" fmla="*/ 1315815 h 1784229"/>
              <a:gd name="connsiteX20" fmla="*/ 3681350 w 3681350"/>
              <a:gd name="connsiteY20" fmla="*/ 508293 h 1784229"/>
              <a:gd name="connsiteX0" fmla="*/ 0 w 3681350"/>
              <a:gd name="connsiteY0" fmla="*/ 757675 h 1814302"/>
              <a:gd name="connsiteX1" fmla="*/ 356259 w 3681350"/>
              <a:gd name="connsiteY1" fmla="*/ 401415 h 1814302"/>
              <a:gd name="connsiteX2" fmla="*/ 688768 w 3681350"/>
              <a:gd name="connsiteY2" fmla="*/ 698298 h 1814302"/>
              <a:gd name="connsiteX3" fmla="*/ 890649 w 3681350"/>
              <a:gd name="connsiteY3" fmla="*/ 1339565 h 1814302"/>
              <a:gd name="connsiteX4" fmla="*/ 1187532 w 3681350"/>
              <a:gd name="connsiteY4" fmla="*/ 1778952 h 1814302"/>
              <a:gd name="connsiteX5" fmla="*/ 1377537 w 3681350"/>
              <a:gd name="connsiteY5" fmla="*/ 1778952 h 1814302"/>
              <a:gd name="connsiteX6" fmla="*/ 1579418 w 3681350"/>
              <a:gd name="connsiteY6" fmla="*/ 1707700 h 1814302"/>
              <a:gd name="connsiteX7" fmla="*/ 1733797 w 3681350"/>
              <a:gd name="connsiteY7" fmla="*/ 1327690 h 1814302"/>
              <a:gd name="connsiteX8" fmla="*/ 1805049 w 3681350"/>
              <a:gd name="connsiteY8" fmla="*/ 971430 h 1814302"/>
              <a:gd name="connsiteX9" fmla="*/ 1911927 w 3681350"/>
              <a:gd name="connsiteY9" fmla="*/ 555794 h 1814302"/>
              <a:gd name="connsiteX10" fmla="*/ 1983179 w 3681350"/>
              <a:gd name="connsiteY10" fmla="*/ 401415 h 1814302"/>
              <a:gd name="connsiteX11" fmla="*/ 2066306 w 3681350"/>
              <a:gd name="connsiteY11" fmla="*/ 187659 h 1814302"/>
              <a:gd name="connsiteX12" fmla="*/ 2149433 w 3681350"/>
              <a:gd name="connsiteY12" fmla="*/ 92656 h 1814302"/>
              <a:gd name="connsiteX13" fmla="*/ 2244436 w 3681350"/>
              <a:gd name="connsiteY13" fmla="*/ 21404 h 1814302"/>
              <a:gd name="connsiteX14" fmla="*/ 2375065 w 3681350"/>
              <a:gd name="connsiteY14" fmla="*/ 21404 h 1814302"/>
              <a:gd name="connsiteX15" fmla="*/ 2576945 w 3681350"/>
              <a:gd name="connsiteY15" fmla="*/ 270786 h 1814302"/>
              <a:gd name="connsiteX16" fmla="*/ 2719449 w 3681350"/>
              <a:gd name="connsiteY16" fmla="*/ 1066433 h 1814302"/>
              <a:gd name="connsiteX17" fmla="*/ 2909454 w 3681350"/>
              <a:gd name="connsiteY17" fmla="*/ 1517695 h 1814302"/>
              <a:gd name="connsiteX18" fmla="*/ 3384467 w 3681350"/>
              <a:gd name="connsiteY18" fmla="*/ 1315815 h 1814302"/>
              <a:gd name="connsiteX19" fmla="*/ 3681350 w 3681350"/>
              <a:gd name="connsiteY19" fmla="*/ 508293 h 1814302"/>
              <a:gd name="connsiteX0" fmla="*/ 0 w 3681350"/>
              <a:gd name="connsiteY0" fmla="*/ 757675 h 1804839"/>
              <a:gd name="connsiteX1" fmla="*/ 356259 w 3681350"/>
              <a:gd name="connsiteY1" fmla="*/ 401415 h 1804839"/>
              <a:gd name="connsiteX2" fmla="*/ 688768 w 3681350"/>
              <a:gd name="connsiteY2" fmla="*/ 698298 h 1804839"/>
              <a:gd name="connsiteX3" fmla="*/ 890649 w 3681350"/>
              <a:gd name="connsiteY3" fmla="*/ 1339565 h 1804839"/>
              <a:gd name="connsiteX4" fmla="*/ 1187532 w 3681350"/>
              <a:gd name="connsiteY4" fmla="*/ 1778952 h 1804839"/>
              <a:gd name="connsiteX5" fmla="*/ 1579418 w 3681350"/>
              <a:gd name="connsiteY5" fmla="*/ 1707700 h 1804839"/>
              <a:gd name="connsiteX6" fmla="*/ 1733797 w 3681350"/>
              <a:gd name="connsiteY6" fmla="*/ 1327690 h 1804839"/>
              <a:gd name="connsiteX7" fmla="*/ 1805049 w 3681350"/>
              <a:gd name="connsiteY7" fmla="*/ 971430 h 1804839"/>
              <a:gd name="connsiteX8" fmla="*/ 1911927 w 3681350"/>
              <a:gd name="connsiteY8" fmla="*/ 555794 h 1804839"/>
              <a:gd name="connsiteX9" fmla="*/ 1983179 w 3681350"/>
              <a:gd name="connsiteY9" fmla="*/ 401415 h 1804839"/>
              <a:gd name="connsiteX10" fmla="*/ 2066306 w 3681350"/>
              <a:gd name="connsiteY10" fmla="*/ 187659 h 1804839"/>
              <a:gd name="connsiteX11" fmla="*/ 2149433 w 3681350"/>
              <a:gd name="connsiteY11" fmla="*/ 92656 h 1804839"/>
              <a:gd name="connsiteX12" fmla="*/ 2244436 w 3681350"/>
              <a:gd name="connsiteY12" fmla="*/ 21404 h 1804839"/>
              <a:gd name="connsiteX13" fmla="*/ 2375065 w 3681350"/>
              <a:gd name="connsiteY13" fmla="*/ 21404 h 1804839"/>
              <a:gd name="connsiteX14" fmla="*/ 2576945 w 3681350"/>
              <a:gd name="connsiteY14" fmla="*/ 270786 h 1804839"/>
              <a:gd name="connsiteX15" fmla="*/ 2719449 w 3681350"/>
              <a:gd name="connsiteY15" fmla="*/ 1066433 h 1804839"/>
              <a:gd name="connsiteX16" fmla="*/ 2909454 w 3681350"/>
              <a:gd name="connsiteY16" fmla="*/ 1517695 h 1804839"/>
              <a:gd name="connsiteX17" fmla="*/ 3384467 w 3681350"/>
              <a:gd name="connsiteY17" fmla="*/ 1315815 h 1804839"/>
              <a:gd name="connsiteX18" fmla="*/ 3681350 w 3681350"/>
              <a:gd name="connsiteY18" fmla="*/ 508293 h 1804839"/>
              <a:gd name="connsiteX0" fmla="*/ 0 w 3681350"/>
              <a:gd name="connsiteY0" fmla="*/ 757675 h 1778952"/>
              <a:gd name="connsiteX1" fmla="*/ 356259 w 3681350"/>
              <a:gd name="connsiteY1" fmla="*/ 401415 h 1778952"/>
              <a:gd name="connsiteX2" fmla="*/ 688768 w 3681350"/>
              <a:gd name="connsiteY2" fmla="*/ 698298 h 1778952"/>
              <a:gd name="connsiteX3" fmla="*/ 890649 w 3681350"/>
              <a:gd name="connsiteY3" fmla="*/ 1339565 h 1778952"/>
              <a:gd name="connsiteX4" fmla="*/ 1187532 w 3681350"/>
              <a:gd name="connsiteY4" fmla="*/ 1778952 h 1778952"/>
              <a:gd name="connsiteX5" fmla="*/ 1733797 w 3681350"/>
              <a:gd name="connsiteY5" fmla="*/ 1327690 h 1778952"/>
              <a:gd name="connsiteX6" fmla="*/ 1805049 w 3681350"/>
              <a:gd name="connsiteY6" fmla="*/ 971430 h 1778952"/>
              <a:gd name="connsiteX7" fmla="*/ 1911927 w 3681350"/>
              <a:gd name="connsiteY7" fmla="*/ 555794 h 1778952"/>
              <a:gd name="connsiteX8" fmla="*/ 1983179 w 3681350"/>
              <a:gd name="connsiteY8" fmla="*/ 401415 h 1778952"/>
              <a:gd name="connsiteX9" fmla="*/ 2066306 w 3681350"/>
              <a:gd name="connsiteY9" fmla="*/ 187659 h 1778952"/>
              <a:gd name="connsiteX10" fmla="*/ 2149433 w 3681350"/>
              <a:gd name="connsiteY10" fmla="*/ 92656 h 1778952"/>
              <a:gd name="connsiteX11" fmla="*/ 2244436 w 3681350"/>
              <a:gd name="connsiteY11" fmla="*/ 21404 h 1778952"/>
              <a:gd name="connsiteX12" fmla="*/ 2375065 w 3681350"/>
              <a:gd name="connsiteY12" fmla="*/ 21404 h 1778952"/>
              <a:gd name="connsiteX13" fmla="*/ 2576945 w 3681350"/>
              <a:gd name="connsiteY13" fmla="*/ 270786 h 1778952"/>
              <a:gd name="connsiteX14" fmla="*/ 2719449 w 3681350"/>
              <a:gd name="connsiteY14" fmla="*/ 1066433 h 1778952"/>
              <a:gd name="connsiteX15" fmla="*/ 2909454 w 3681350"/>
              <a:gd name="connsiteY15" fmla="*/ 1517695 h 1778952"/>
              <a:gd name="connsiteX16" fmla="*/ 3384467 w 3681350"/>
              <a:gd name="connsiteY16" fmla="*/ 1315815 h 1778952"/>
              <a:gd name="connsiteX17" fmla="*/ 3681350 w 3681350"/>
              <a:gd name="connsiteY17" fmla="*/ 508293 h 177895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33612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2066306 w 3681350"/>
              <a:gd name="connsiteY8" fmla="*/ 187659 h 1790382"/>
              <a:gd name="connsiteX9" fmla="*/ 2149433 w 3681350"/>
              <a:gd name="connsiteY9" fmla="*/ 92656 h 1790382"/>
              <a:gd name="connsiteX10" fmla="*/ 2244436 w 3681350"/>
              <a:gd name="connsiteY10" fmla="*/ 21404 h 1790382"/>
              <a:gd name="connsiteX11" fmla="*/ 2375065 w 3681350"/>
              <a:gd name="connsiteY11" fmla="*/ 21404 h 1790382"/>
              <a:gd name="connsiteX12" fmla="*/ 2576945 w 3681350"/>
              <a:gd name="connsiteY12" fmla="*/ 270786 h 1790382"/>
              <a:gd name="connsiteX13" fmla="*/ 2719449 w 3681350"/>
              <a:gd name="connsiteY13" fmla="*/ 1066433 h 1790382"/>
              <a:gd name="connsiteX14" fmla="*/ 2909454 w 3681350"/>
              <a:gd name="connsiteY14" fmla="*/ 1517695 h 1790382"/>
              <a:gd name="connsiteX15" fmla="*/ 3384467 w 3681350"/>
              <a:gd name="connsiteY15" fmla="*/ 1315815 h 1790382"/>
              <a:gd name="connsiteX16" fmla="*/ 3681350 w 3681350"/>
              <a:gd name="connsiteY16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73629 w 3681350"/>
              <a:gd name="connsiteY6" fmla="*/ 83427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2066306 w 3681350"/>
              <a:gd name="connsiteY6" fmla="*/ 187659 h 1790382"/>
              <a:gd name="connsiteX7" fmla="*/ 2149433 w 3681350"/>
              <a:gd name="connsiteY7" fmla="*/ 92656 h 1790382"/>
              <a:gd name="connsiteX8" fmla="*/ 2244436 w 3681350"/>
              <a:gd name="connsiteY8" fmla="*/ 21404 h 1790382"/>
              <a:gd name="connsiteX9" fmla="*/ 2375065 w 3681350"/>
              <a:gd name="connsiteY9" fmla="*/ 21404 h 1790382"/>
              <a:gd name="connsiteX10" fmla="*/ 2576945 w 3681350"/>
              <a:gd name="connsiteY10" fmla="*/ 270786 h 1790382"/>
              <a:gd name="connsiteX11" fmla="*/ 2719449 w 3681350"/>
              <a:gd name="connsiteY11" fmla="*/ 1066433 h 1790382"/>
              <a:gd name="connsiteX12" fmla="*/ 2909454 w 3681350"/>
              <a:gd name="connsiteY12" fmla="*/ 1517695 h 1790382"/>
              <a:gd name="connsiteX13" fmla="*/ 3384467 w 3681350"/>
              <a:gd name="connsiteY13" fmla="*/ 1315815 h 1790382"/>
              <a:gd name="connsiteX14" fmla="*/ 3681350 w 3681350"/>
              <a:gd name="connsiteY14" fmla="*/ 508293 h 1790382"/>
              <a:gd name="connsiteX0" fmla="*/ 0 w 3681350"/>
              <a:gd name="connsiteY0" fmla="*/ 762503 h 1795210"/>
              <a:gd name="connsiteX1" fmla="*/ 356259 w 3681350"/>
              <a:gd name="connsiteY1" fmla="*/ 406243 h 1795210"/>
              <a:gd name="connsiteX2" fmla="*/ 688768 w 3681350"/>
              <a:gd name="connsiteY2" fmla="*/ 703126 h 1795210"/>
              <a:gd name="connsiteX3" fmla="*/ 890649 w 3681350"/>
              <a:gd name="connsiteY3" fmla="*/ 1344393 h 1795210"/>
              <a:gd name="connsiteX4" fmla="*/ 1278972 w 3681350"/>
              <a:gd name="connsiteY4" fmla="*/ 1795210 h 1795210"/>
              <a:gd name="connsiteX5" fmla="*/ 1733797 w 3681350"/>
              <a:gd name="connsiteY5" fmla="*/ 1332518 h 1795210"/>
              <a:gd name="connsiteX6" fmla="*/ 2066306 w 3681350"/>
              <a:gd name="connsiteY6" fmla="*/ 192487 h 1795210"/>
              <a:gd name="connsiteX7" fmla="*/ 2244436 w 3681350"/>
              <a:gd name="connsiteY7" fmla="*/ 26232 h 1795210"/>
              <a:gd name="connsiteX8" fmla="*/ 2375065 w 3681350"/>
              <a:gd name="connsiteY8" fmla="*/ 26232 h 1795210"/>
              <a:gd name="connsiteX9" fmla="*/ 2576945 w 3681350"/>
              <a:gd name="connsiteY9" fmla="*/ 275614 h 1795210"/>
              <a:gd name="connsiteX10" fmla="*/ 2719449 w 3681350"/>
              <a:gd name="connsiteY10" fmla="*/ 1071261 h 1795210"/>
              <a:gd name="connsiteX11" fmla="*/ 2909454 w 3681350"/>
              <a:gd name="connsiteY11" fmla="*/ 1522523 h 1795210"/>
              <a:gd name="connsiteX12" fmla="*/ 3384467 w 3681350"/>
              <a:gd name="connsiteY12" fmla="*/ 1320643 h 1795210"/>
              <a:gd name="connsiteX13" fmla="*/ 3681350 w 3681350"/>
              <a:gd name="connsiteY13" fmla="*/ 513121 h 1795210"/>
              <a:gd name="connsiteX0" fmla="*/ 0 w 3681350"/>
              <a:gd name="connsiteY0" fmla="*/ 842948 h 1875655"/>
              <a:gd name="connsiteX1" fmla="*/ 356259 w 3681350"/>
              <a:gd name="connsiteY1" fmla="*/ 486688 h 1875655"/>
              <a:gd name="connsiteX2" fmla="*/ 688768 w 3681350"/>
              <a:gd name="connsiteY2" fmla="*/ 783571 h 1875655"/>
              <a:gd name="connsiteX3" fmla="*/ 890649 w 3681350"/>
              <a:gd name="connsiteY3" fmla="*/ 1424838 h 1875655"/>
              <a:gd name="connsiteX4" fmla="*/ 1278972 w 3681350"/>
              <a:gd name="connsiteY4" fmla="*/ 1875655 h 1875655"/>
              <a:gd name="connsiteX5" fmla="*/ 1733797 w 3681350"/>
              <a:gd name="connsiteY5" fmla="*/ 1412963 h 1875655"/>
              <a:gd name="connsiteX6" fmla="*/ 2244436 w 3681350"/>
              <a:gd name="connsiteY6" fmla="*/ 106677 h 1875655"/>
              <a:gd name="connsiteX7" fmla="*/ 2375065 w 3681350"/>
              <a:gd name="connsiteY7" fmla="*/ 106677 h 1875655"/>
              <a:gd name="connsiteX8" fmla="*/ 2576945 w 3681350"/>
              <a:gd name="connsiteY8" fmla="*/ 356059 h 1875655"/>
              <a:gd name="connsiteX9" fmla="*/ 2719449 w 3681350"/>
              <a:gd name="connsiteY9" fmla="*/ 1151706 h 1875655"/>
              <a:gd name="connsiteX10" fmla="*/ 2909454 w 3681350"/>
              <a:gd name="connsiteY10" fmla="*/ 1602968 h 1875655"/>
              <a:gd name="connsiteX11" fmla="*/ 3384467 w 3681350"/>
              <a:gd name="connsiteY11" fmla="*/ 1401088 h 1875655"/>
              <a:gd name="connsiteX12" fmla="*/ 3681350 w 3681350"/>
              <a:gd name="connsiteY12" fmla="*/ 593566 h 1875655"/>
              <a:gd name="connsiteX0" fmla="*/ 0 w 3681350"/>
              <a:gd name="connsiteY0" fmla="*/ 796203 h 1828910"/>
              <a:gd name="connsiteX1" fmla="*/ 356259 w 3681350"/>
              <a:gd name="connsiteY1" fmla="*/ 439943 h 1828910"/>
              <a:gd name="connsiteX2" fmla="*/ 688768 w 3681350"/>
              <a:gd name="connsiteY2" fmla="*/ 736826 h 1828910"/>
              <a:gd name="connsiteX3" fmla="*/ 890649 w 3681350"/>
              <a:gd name="connsiteY3" fmla="*/ 1378093 h 1828910"/>
              <a:gd name="connsiteX4" fmla="*/ 1278972 w 3681350"/>
              <a:gd name="connsiteY4" fmla="*/ 1828910 h 1828910"/>
              <a:gd name="connsiteX5" fmla="*/ 1733797 w 3681350"/>
              <a:gd name="connsiteY5" fmla="*/ 1366218 h 1828910"/>
              <a:gd name="connsiteX6" fmla="*/ 2375065 w 3681350"/>
              <a:gd name="connsiteY6" fmla="*/ 59932 h 1828910"/>
              <a:gd name="connsiteX7" fmla="*/ 2576945 w 3681350"/>
              <a:gd name="connsiteY7" fmla="*/ 309314 h 1828910"/>
              <a:gd name="connsiteX8" fmla="*/ 2719449 w 3681350"/>
              <a:gd name="connsiteY8" fmla="*/ 1104961 h 1828910"/>
              <a:gd name="connsiteX9" fmla="*/ 2909454 w 3681350"/>
              <a:gd name="connsiteY9" fmla="*/ 1556223 h 1828910"/>
              <a:gd name="connsiteX10" fmla="*/ 3384467 w 3681350"/>
              <a:gd name="connsiteY10" fmla="*/ 1354343 h 1828910"/>
              <a:gd name="connsiteX11" fmla="*/ 3681350 w 3681350"/>
              <a:gd name="connsiteY11" fmla="*/ 546821 h 1828910"/>
              <a:gd name="connsiteX0" fmla="*/ 0 w 3681350"/>
              <a:gd name="connsiteY0" fmla="*/ 772905 h 1805612"/>
              <a:gd name="connsiteX1" fmla="*/ 356259 w 3681350"/>
              <a:gd name="connsiteY1" fmla="*/ 416645 h 1805612"/>
              <a:gd name="connsiteX2" fmla="*/ 688768 w 3681350"/>
              <a:gd name="connsiteY2" fmla="*/ 713528 h 1805612"/>
              <a:gd name="connsiteX3" fmla="*/ 890649 w 3681350"/>
              <a:gd name="connsiteY3" fmla="*/ 1354795 h 1805612"/>
              <a:gd name="connsiteX4" fmla="*/ 1278972 w 3681350"/>
              <a:gd name="connsiteY4" fmla="*/ 1805612 h 1805612"/>
              <a:gd name="connsiteX5" fmla="*/ 1733797 w 3681350"/>
              <a:gd name="connsiteY5" fmla="*/ 1342920 h 1805612"/>
              <a:gd name="connsiteX6" fmla="*/ 2375065 w 3681350"/>
              <a:gd name="connsiteY6" fmla="*/ 36634 h 1805612"/>
              <a:gd name="connsiteX7" fmla="*/ 2576945 w 3681350"/>
              <a:gd name="connsiteY7" fmla="*/ 286016 h 1805612"/>
              <a:gd name="connsiteX8" fmla="*/ 2719449 w 3681350"/>
              <a:gd name="connsiteY8" fmla="*/ 1081663 h 1805612"/>
              <a:gd name="connsiteX9" fmla="*/ 2909454 w 3681350"/>
              <a:gd name="connsiteY9" fmla="*/ 1532925 h 1805612"/>
              <a:gd name="connsiteX10" fmla="*/ 3384467 w 3681350"/>
              <a:gd name="connsiteY10" fmla="*/ 1331045 h 1805612"/>
              <a:gd name="connsiteX11" fmla="*/ 3681350 w 3681350"/>
              <a:gd name="connsiteY11" fmla="*/ 523523 h 1805612"/>
              <a:gd name="connsiteX0" fmla="*/ 0 w 3681350"/>
              <a:gd name="connsiteY0" fmla="*/ 736509 h 1769216"/>
              <a:gd name="connsiteX1" fmla="*/ 356259 w 3681350"/>
              <a:gd name="connsiteY1" fmla="*/ 380249 h 1769216"/>
              <a:gd name="connsiteX2" fmla="*/ 688768 w 3681350"/>
              <a:gd name="connsiteY2" fmla="*/ 677132 h 1769216"/>
              <a:gd name="connsiteX3" fmla="*/ 890649 w 3681350"/>
              <a:gd name="connsiteY3" fmla="*/ 1318399 h 1769216"/>
              <a:gd name="connsiteX4" fmla="*/ 1278972 w 3681350"/>
              <a:gd name="connsiteY4" fmla="*/ 1769216 h 1769216"/>
              <a:gd name="connsiteX5" fmla="*/ 1733797 w 3681350"/>
              <a:gd name="connsiteY5" fmla="*/ 1306524 h 1769216"/>
              <a:gd name="connsiteX6" fmla="*/ 2375065 w 3681350"/>
              <a:gd name="connsiteY6" fmla="*/ 238 h 1769216"/>
              <a:gd name="connsiteX7" fmla="*/ 2576945 w 3681350"/>
              <a:gd name="connsiteY7" fmla="*/ 249620 h 1769216"/>
              <a:gd name="connsiteX8" fmla="*/ 2719449 w 3681350"/>
              <a:gd name="connsiteY8" fmla="*/ 1045267 h 1769216"/>
              <a:gd name="connsiteX9" fmla="*/ 2909454 w 3681350"/>
              <a:gd name="connsiteY9" fmla="*/ 1496529 h 1769216"/>
              <a:gd name="connsiteX10" fmla="*/ 3384467 w 3681350"/>
              <a:gd name="connsiteY10" fmla="*/ 1294649 h 1769216"/>
              <a:gd name="connsiteX11" fmla="*/ 3681350 w 3681350"/>
              <a:gd name="connsiteY11" fmla="*/ 487127 h 1769216"/>
              <a:gd name="connsiteX0" fmla="*/ 0 w 3681350"/>
              <a:gd name="connsiteY0" fmla="*/ 737904 h 1770611"/>
              <a:gd name="connsiteX1" fmla="*/ 356259 w 3681350"/>
              <a:gd name="connsiteY1" fmla="*/ 381644 h 1770611"/>
              <a:gd name="connsiteX2" fmla="*/ 688768 w 3681350"/>
              <a:gd name="connsiteY2" fmla="*/ 678527 h 1770611"/>
              <a:gd name="connsiteX3" fmla="*/ 890649 w 3681350"/>
              <a:gd name="connsiteY3" fmla="*/ 1319794 h 1770611"/>
              <a:gd name="connsiteX4" fmla="*/ 1278972 w 3681350"/>
              <a:gd name="connsiteY4" fmla="*/ 1770611 h 1770611"/>
              <a:gd name="connsiteX5" fmla="*/ 1733797 w 3681350"/>
              <a:gd name="connsiteY5" fmla="*/ 1307919 h 1770611"/>
              <a:gd name="connsiteX6" fmla="*/ 2375065 w 3681350"/>
              <a:gd name="connsiteY6" fmla="*/ 1633 h 1770611"/>
              <a:gd name="connsiteX7" fmla="*/ 2719449 w 3681350"/>
              <a:gd name="connsiteY7" fmla="*/ 1046662 h 1770611"/>
              <a:gd name="connsiteX8" fmla="*/ 2909454 w 3681350"/>
              <a:gd name="connsiteY8" fmla="*/ 1497924 h 1770611"/>
              <a:gd name="connsiteX9" fmla="*/ 3384467 w 3681350"/>
              <a:gd name="connsiteY9" fmla="*/ 1296044 h 1770611"/>
              <a:gd name="connsiteX10" fmla="*/ 3681350 w 3681350"/>
              <a:gd name="connsiteY10" fmla="*/ 488522 h 1770611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46138 h 1778845"/>
              <a:gd name="connsiteX1" fmla="*/ 356259 w 3681350"/>
              <a:gd name="connsiteY1" fmla="*/ 389878 h 1778845"/>
              <a:gd name="connsiteX2" fmla="*/ 688768 w 3681350"/>
              <a:gd name="connsiteY2" fmla="*/ 686761 h 1778845"/>
              <a:gd name="connsiteX3" fmla="*/ 890649 w 3681350"/>
              <a:gd name="connsiteY3" fmla="*/ 1328028 h 1778845"/>
              <a:gd name="connsiteX4" fmla="*/ 1278972 w 3681350"/>
              <a:gd name="connsiteY4" fmla="*/ 1778845 h 1778845"/>
              <a:gd name="connsiteX5" fmla="*/ 1733797 w 3681350"/>
              <a:gd name="connsiteY5" fmla="*/ 1316153 h 1778845"/>
              <a:gd name="connsiteX6" fmla="*/ 2375065 w 3681350"/>
              <a:gd name="connsiteY6" fmla="*/ 9867 h 1778845"/>
              <a:gd name="connsiteX7" fmla="*/ 2662299 w 3681350"/>
              <a:gd name="connsiteY7" fmla="*/ 757716 h 1778845"/>
              <a:gd name="connsiteX8" fmla="*/ 3000894 w 3681350"/>
              <a:gd name="connsiteY8" fmla="*/ 1517588 h 1778845"/>
              <a:gd name="connsiteX9" fmla="*/ 3384467 w 3681350"/>
              <a:gd name="connsiteY9" fmla="*/ 1304278 h 1778845"/>
              <a:gd name="connsiteX10" fmla="*/ 3681350 w 3681350"/>
              <a:gd name="connsiteY10" fmla="*/ 496756 h 1778845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90649 w 3681350"/>
              <a:gd name="connsiteY2" fmla="*/ 132761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350" h="1778433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44411" y="2468165"/>
            <a:ext cx="1733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at local optima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4" y="2561197"/>
            <a:ext cx="199226" cy="22486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4272711" y="2328852"/>
            <a:ext cx="838200" cy="23234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92231" y="2685095"/>
            <a:ext cx="1" cy="185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3306365"/>
            <a:ext cx="192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Current value of 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54" y="3391194"/>
            <a:ext cx="199226" cy="224869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520111" y="2870835"/>
            <a:ext cx="1524000" cy="43553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181351"/>
            <a:ext cx="3276599" cy="7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9" y="1352551"/>
            <a:ext cx="3077652" cy="739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335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Gradient descent can converge to a local minimum, even with the learning rate </a:t>
            </a:r>
            <a:r>
              <a:rPr lang="el-GR" sz="2800" dirty="0" smtClean="0"/>
              <a:t>α</a:t>
            </a:r>
            <a:r>
              <a:rPr lang="en-US" sz="2800" dirty="0" smtClean="0"/>
              <a:t> fixed.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44600" y="2332494"/>
            <a:ext cx="4040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 we approach a local minimum, gradient descent will automatically take smaller steps. So, no need to decrease </a:t>
            </a:r>
            <a:r>
              <a:rPr lang="el-GR" sz="2800" dirty="0" smtClean="0"/>
              <a:t>α</a:t>
            </a:r>
            <a:r>
              <a:rPr lang="en-US" sz="2800" dirty="0" smtClean="0"/>
              <a:t> over time. 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37582" y="1417851"/>
            <a:ext cx="0" cy="296699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61504" y="4156241"/>
            <a:ext cx="365876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59" y="4268267"/>
            <a:ext cx="184709" cy="208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495550"/>
            <a:ext cx="530352" cy="2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863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egression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 variable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44722" y="2495550"/>
            <a:ext cx="6819900" cy="2209800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Gradient Descent </a:t>
            </a:r>
            <a:br>
              <a:rPr lang="en-US" sz="5400" b="1" dirty="0" smtClean="0">
                <a:solidFill>
                  <a:schemeClr val="accent2"/>
                </a:solidFill>
              </a:rPr>
            </a:br>
            <a:r>
              <a:rPr lang="en-US" sz="5400" b="1" dirty="0" smtClean="0">
                <a:solidFill>
                  <a:schemeClr val="accent2"/>
                </a:solidFill>
              </a:rPr>
              <a:t>             for </a:t>
            </a:r>
            <a:br>
              <a:rPr lang="en-US" sz="5400" b="1" dirty="0" smtClean="0">
                <a:solidFill>
                  <a:schemeClr val="accent2"/>
                </a:solidFill>
              </a:rPr>
            </a:br>
            <a:r>
              <a:rPr lang="en-US" sz="5400" b="1" dirty="0" smtClean="0">
                <a:solidFill>
                  <a:schemeClr val="accent2"/>
                </a:solidFill>
              </a:rPr>
              <a:t>Linear Regression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66750"/>
            <a:ext cx="360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Gradient descent algorithm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4950"/>
            <a:ext cx="3513582" cy="191566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74" y="1579626"/>
            <a:ext cx="2201418" cy="30632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724400" y="662285"/>
            <a:ext cx="325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Linear Regression Model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74" y="2343150"/>
            <a:ext cx="4246626" cy="59679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4958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819150"/>
            <a:ext cx="1915668" cy="717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2647950"/>
            <a:ext cx="2836926" cy="4069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4019550"/>
            <a:ext cx="2852772" cy="411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00" y="514350"/>
            <a:ext cx="4254015" cy="112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9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14350"/>
            <a:ext cx="2836926" cy="406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162145"/>
            <a:ext cx="6781800" cy="33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361950"/>
            <a:ext cx="2852772" cy="4114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675" y="835772"/>
            <a:ext cx="6474125" cy="420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427" y="1200150"/>
            <a:ext cx="4757145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80004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Gradient descent algorithm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642"/>
            <a:ext cx="5454396" cy="21168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7490" y="2049780"/>
            <a:ext cx="2069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update </a:t>
            </a:r>
            <a:endParaRPr lang="en-US" sz="2400" dirty="0" smtClean="0"/>
          </a:p>
          <a:p>
            <a:pPr algn="ctr"/>
            <a:r>
              <a:rPr lang="en-US" sz="2400" dirty="0" smtClean="0"/>
              <a:t>and</a:t>
            </a:r>
          </a:p>
          <a:p>
            <a:pPr algn="ctr"/>
            <a:r>
              <a:rPr lang="en-US" sz="2400" dirty="0"/>
              <a:t>simultaneously</a:t>
            </a:r>
          </a:p>
          <a:p>
            <a:pPr algn="ctr"/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9" y="2470693"/>
            <a:ext cx="284815" cy="3119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93" y="2472049"/>
            <a:ext cx="273966" cy="309229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6172200" y="2114550"/>
            <a:ext cx="152400" cy="12192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0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20303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6772276" y="371474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751138" y="399930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96285" y="237982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(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 smtClean="0">
                <a:latin typeface="Symbol" pitchFamily="18" charset="2"/>
                <a:sym typeface="Symbol" pitchFamily="18" charset="2"/>
              </a:rPr>
              <a:t>0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 smtClean="0">
                <a:latin typeface="Symbol" pitchFamily="18" charset="2"/>
                <a:sym typeface="Symbol" pitchFamily="18" charset="2"/>
              </a:rPr>
              <a:t>1</a:t>
            </a:r>
            <a:r>
              <a:rPr lang="en-US" dirty="0" smtClean="0"/>
              <a:t>)</a:t>
            </a:r>
            <a:endParaRPr lang="en-US" baseline="-25000" dirty="0">
              <a:latin typeface="Symbol" pitchFamily="18" charset="2"/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737160" y="2911320"/>
              <a:ext cx="3237480" cy="1395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6000" y="2901960"/>
                <a:ext cx="3259440" cy="14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32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4350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51138" y="399335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772276" y="370879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192524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21574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225028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2457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26288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27431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28574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254317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27146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28289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2014536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2243136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201810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39" y="2346722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96285" y="2373867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(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 smtClean="0">
                <a:latin typeface="Symbol" pitchFamily="18" charset="2"/>
                <a:sym typeface="Symbol" pitchFamily="18" charset="2"/>
              </a:rPr>
              <a:t>0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 smtClean="0">
                <a:latin typeface="Symbol" pitchFamily="18" charset="2"/>
                <a:sym typeface="Symbol" pitchFamily="18" charset="2"/>
              </a:rPr>
              <a:t>1</a:t>
            </a:r>
            <a:r>
              <a:rPr lang="en-US" dirty="0" smtClean="0"/>
              <a:t>)</a:t>
            </a:r>
            <a:endParaRPr lang="en-US" baseline="-25000" dirty="0">
              <a:latin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553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9550"/>
            <a:ext cx="6019800" cy="47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21360" y="429120"/>
              <a:ext cx="7304760" cy="2489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5600" y="419400"/>
                <a:ext cx="7320600" cy="25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8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3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9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7046280" y="2918520"/>
              <a:ext cx="114120" cy="186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38000" y="2909880"/>
                <a:ext cx="130680" cy="2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9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85750"/>
            <a:ext cx="7848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5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750240" y="1988640"/>
              <a:ext cx="6045840" cy="2196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400" y="1979640"/>
                <a:ext cx="6060600" cy="22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14350"/>
            <a:ext cx="4535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“Batch” Gradient Descent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428750"/>
            <a:ext cx="7833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“Batch”: Each step of gradient descent uses all the training examples.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54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14350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/>
              <a:t>What’s Next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5320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2" y="571500"/>
            <a:ext cx="8883638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1" y="514350"/>
            <a:ext cx="8874949" cy="384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7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217883"/>
            <a:ext cx="8567738" cy="448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8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9843" y="438150"/>
            <a:ext cx="308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Have some function</a:t>
            </a:r>
            <a:endParaRPr lang="en-US" sz="2800" dirty="0"/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98" y="525780"/>
            <a:ext cx="1305492" cy="37141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39843" y="1057930"/>
            <a:ext cx="105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Want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6810"/>
            <a:ext cx="2076037" cy="568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1787468"/>
            <a:ext cx="7620000" cy="296251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Outline: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Start with some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Keep changing              to reduce                     until we hopefully end up at a minimum</a:t>
            </a:r>
            <a:endParaRPr lang="en-US" sz="2800" dirty="0"/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90" y="2819400"/>
            <a:ext cx="796862" cy="33909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60" y="345056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55670"/>
            <a:ext cx="796862" cy="3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1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6772276" y="371474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751138" y="399930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96285" y="237982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50240" y="2796840"/>
              <a:ext cx="6381720" cy="1631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400" y="2788200"/>
                <a:ext cx="6395400" cy="165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26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51138" y="399335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772276" y="370879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192524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21574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225028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2457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26288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27431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28574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254317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27146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28289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2014536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2243136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201810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39" y="2346722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96285" y="2383392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665880" y="1902600"/>
              <a:ext cx="3044880" cy="230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5800" y="1893960"/>
                <a:ext cx="3064320" cy="23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14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8575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Gradient descent algorithm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3" y="1147899"/>
            <a:ext cx="3230117" cy="1271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1642819"/>
            <a:ext cx="2731770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egression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 variable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Gradient Descent Intuition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2247</TotalTime>
  <Words>576</Words>
  <Application>Microsoft Office PowerPoint</Application>
  <PresentationFormat>On-screen Show (16:9)</PresentationFormat>
  <Paragraphs>145</Paragraphs>
  <Slides>47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Cambria Math</vt:lpstr>
      <vt:lpstr>Open Sans</vt:lpstr>
      <vt:lpstr>Open Sans Semibold</vt:lpstr>
      <vt:lpstr>Symbol</vt:lpstr>
      <vt:lpstr>1_Lecture</vt:lpstr>
      <vt:lpstr>2_Office Theme</vt:lpstr>
      <vt:lpstr>3_Office Theme</vt:lpstr>
      <vt:lpstr>Office Theme</vt:lpstr>
      <vt:lpstr>1_Office Theme</vt:lpstr>
      <vt:lpstr>Gradient Descent</vt:lpstr>
      <vt:lpstr>Motivation</vt:lpstr>
      <vt:lpstr>Function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 Intuition</vt:lpstr>
      <vt:lpstr>PowerPoint Presentation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PowerPoint Presentation</vt:lpstr>
      <vt:lpstr>How the learning goes wrong</vt:lpstr>
      <vt:lpstr>Be careful about turning down the learning rate</vt:lpstr>
      <vt:lpstr>PowerPoint Presentation</vt:lpstr>
      <vt:lpstr>PowerPoint Presentation</vt:lpstr>
      <vt:lpstr>PowerPoint Presentation</vt:lpstr>
      <vt:lpstr>PowerPoint Presentation</vt:lpstr>
      <vt:lpstr>Gradient Descent               for 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Asma Ahmad</cp:lastModifiedBy>
  <cp:revision>175</cp:revision>
  <dcterms:created xsi:type="dcterms:W3CDTF">2010-07-08T21:59:02Z</dcterms:created>
  <dcterms:modified xsi:type="dcterms:W3CDTF">2022-09-20T08:40:15Z</dcterms:modified>
</cp:coreProperties>
</file>