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B222-DB66-4B30-8934-69B92F0529C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092D-3729-45C7-B2B7-75382C05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0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B222-DB66-4B30-8934-69B92F0529C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092D-3729-45C7-B2B7-75382C05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5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B222-DB66-4B30-8934-69B92F0529C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092D-3729-45C7-B2B7-75382C05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1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B222-DB66-4B30-8934-69B92F0529C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092D-3729-45C7-B2B7-75382C05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8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B222-DB66-4B30-8934-69B92F0529C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092D-3729-45C7-B2B7-75382C05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B222-DB66-4B30-8934-69B92F0529C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092D-3729-45C7-B2B7-75382C05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1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B222-DB66-4B30-8934-69B92F0529C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092D-3729-45C7-B2B7-75382C05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8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B222-DB66-4B30-8934-69B92F0529C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092D-3729-45C7-B2B7-75382C05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B222-DB66-4B30-8934-69B92F0529C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092D-3729-45C7-B2B7-75382C05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B222-DB66-4B30-8934-69B92F0529C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092D-3729-45C7-B2B7-75382C05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B222-DB66-4B30-8934-69B92F0529C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0092D-3729-45C7-B2B7-75382C05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2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FB222-DB66-4B30-8934-69B92F0529C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0092D-3729-45C7-B2B7-75382C05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FFs Tables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55321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4213" y="181155"/>
            <a:ext cx="9626444" cy="65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6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9969" y="0"/>
            <a:ext cx="1415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SR FF</a:t>
            </a:r>
            <a:endParaRPr lang="en-US" sz="4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2" y="876931"/>
            <a:ext cx="9239250" cy="4492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5696" y="4879765"/>
            <a:ext cx="4629150" cy="1704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25235" y="5616136"/>
            <a:ext cx="2376893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</a:t>
            </a:r>
            <a:r>
              <a:rPr lang="en-US" sz="2000" b="1" dirty="0" smtClean="0"/>
              <a:t>(n+1) </a:t>
            </a:r>
            <a:r>
              <a:rPr lang="en-US" sz="2400" b="1" dirty="0" smtClean="0"/>
              <a:t>= S + </a:t>
            </a:r>
            <a:r>
              <a:rPr lang="en-US" sz="2400" b="1" dirty="0" err="1" smtClean="0"/>
              <a:t>Q</a:t>
            </a:r>
            <a:r>
              <a:rPr lang="en-US" sz="2000" b="1" dirty="0" err="1" smtClean="0"/>
              <a:t>n</a:t>
            </a:r>
            <a:r>
              <a:rPr lang="en-US" sz="2000" b="1" dirty="0" smtClean="0"/>
              <a:t> </a:t>
            </a:r>
            <a:r>
              <a:rPr lang="en-US" sz="2400" b="1" dirty="0" smtClean="0"/>
              <a:t>R</a:t>
            </a:r>
            <a:endParaRPr lang="en-US" sz="24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936302" y="5723626"/>
            <a:ext cx="2846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52702" y="6185291"/>
            <a:ext cx="263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Characteristic Equation</a:t>
            </a:r>
            <a:endParaRPr lang="en-US" sz="2000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0407" y="5846968"/>
            <a:ext cx="2871593" cy="9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5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5890" y="1330532"/>
            <a:ext cx="9658350" cy="4162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034" y="172529"/>
            <a:ext cx="7174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Excitation Table from Characteristic Table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0968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0" y="929796"/>
            <a:ext cx="11093659" cy="5928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9969" y="0"/>
            <a:ext cx="11881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/>
              <a:t>D</a:t>
            </a:r>
            <a:r>
              <a:rPr lang="en-US" sz="4400" b="1" u="sng" dirty="0" smtClean="0"/>
              <a:t> FF</a:t>
            </a:r>
            <a:endParaRPr lang="en-US" sz="4400" b="1" u="sng" dirty="0"/>
          </a:p>
        </p:txBody>
      </p:sp>
    </p:spTree>
    <p:extLst>
      <p:ext uri="{BB962C8B-B14F-4D97-AF65-F5344CB8AC3E}">
        <p14:creationId xmlns:p14="http://schemas.microsoft.com/office/powerpoint/2010/main" val="270147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034" y="172529"/>
            <a:ext cx="7174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Excitation Table from Characteristic Table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47" y="1343923"/>
            <a:ext cx="92773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8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9969" y="0"/>
            <a:ext cx="1329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smtClean="0"/>
              <a:t>JK FF</a:t>
            </a:r>
            <a:endParaRPr lang="en-US" sz="4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577" r="1720"/>
          <a:stretch/>
        </p:blipFill>
        <p:spPr>
          <a:xfrm>
            <a:off x="2075911" y="871268"/>
            <a:ext cx="7732323" cy="41815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2760" y="5573004"/>
            <a:ext cx="2851346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</a:t>
            </a:r>
            <a:r>
              <a:rPr lang="en-US" sz="2000" b="1" dirty="0" smtClean="0"/>
              <a:t>(n+1) </a:t>
            </a:r>
            <a:r>
              <a:rPr lang="en-US" sz="2400" b="1" dirty="0" smtClean="0"/>
              <a:t>= </a:t>
            </a:r>
            <a:r>
              <a:rPr lang="en-US" sz="2400" b="1" dirty="0" err="1" smtClean="0"/>
              <a:t>Q</a:t>
            </a:r>
            <a:r>
              <a:rPr lang="en-US" sz="2000" b="1" dirty="0" err="1" smtClean="0"/>
              <a:t>n</a:t>
            </a:r>
            <a:r>
              <a:rPr lang="en-US" sz="2000" b="1" dirty="0" smtClean="0"/>
              <a:t> </a:t>
            </a:r>
            <a:r>
              <a:rPr lang="en-US" sz="2400" b="1" dirty="0" smtClean="0"/>
              <a:t>J + </a:t>
            </a:r>
            <a:r>
              <a:rPr lang="en-US" sz="2400" b="1" dirty="0" err="1" smtClean="0"/>
              <a:t>Q</a:t>
            </a:r>
            <a:r>
              <a:rPr lang="en-US" sz="2000" b="1" dirty="0" err="1" smtClean="0"/>
              <a:t>n</a:t>
            </a:r>
            <a:r>
              <a:rPr lang="en-US" sz="2400" b="1" dirty="0" smtClean="0"/>
              <a:t> K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49969" y="6154730"/>
            <a:ext cx="263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Characteristic Equation</a:t>
            </a:r>
            <a:endParaRPr lang="en-US" sz="2000" b="1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668" y="5720812"/>
            <a:ext cx="3027332" cy="10069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50" y="4908486"/>
            <a:ext cx="4143375" cy="1790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679206" y="5677682"/>
            <a:ext cx="2846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4895" y="5657554"/>
            <a:ext cx="2846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3034" y="172529"/>
            <a:ext cx="7174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Excitation Table from Characteristic Table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419225"/>
            <a:ext cx="91725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3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FFs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FFs Tables</dc:title>
  <dc:creator>nazish saleem</dc:creator>
  <cp:lastModifiedBy>nazish saleem</cp:lastModifiedBy>
  <cp:revision>3</cp:revision>
  <dcterms:created xsi:type="dcterms:W3CDTF">2022-04-27T05:13:54Z</dcterms:created>
  <dcterms:modified xsi:type="dcterms:W3CDTF">2022-04-27T05:26:49Z</dcterms:modified>
</cp:coreProperties>
</file>