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290" r:id="rId4"/>
    <p:sldId id="293" r:id="rId5"/>
    <p:sldId id="304" r:id="rId6"/>
    <p:sldId id="310" r:id="rId7"/>
    <p:sldId id="308" r:id="rId8"/>
    <p:sldId id="309" r:id="rId9"/>
    <p:sldId id="289" r:id="rId10"/>
    <p:sldId id="288" r:id="rId11"/>
    <p:sldId id="314" r:id="rId12"/>
    <p:sldId id="315" r:id="rId13"/>
    <p:sldId id="313" r:id="rId14"/>
    <p:sldId id="305" r:id="rId15"/>
    <p:sldId id="306" r:id="rId16"/>
    <p:sldId id="258" r:id="rId17"/>
    <p:sldId id="259" r:id="rId18"/>
    <p:sldId id="260" r:id="rId19"/>
    <p:sldId id="261" r:id="rId20"/>
    <p:sldId id="262" r:id="rId21"/>
    <p:sldId id="263" r:id="rId22"/>
    <p:sldId id="265" r:id="rId23"/>
    <p:sldId id="266" r:id="rId24"/>
    <p:sldId id="264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4" r:id="rId33"/>
    <p:sldId id="276" r:id="rId34"/>
    <p:sldId id="275" r:id="rId35"/>
    <p:sldId id="277" r:id="rId36"/>
    <p:sldId id="278" r:id="rId37"/>
    <p:sldId id="279" r:id="rId38"/>
    <p:sldId id="280" r:id="rId39"/>
    <p:sldId id="307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311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Flip-Flops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</a:p>
          <a:p>
            <a:r>
              <a:rPr lang="en-US" dirty="0" err="1" smtClean="0"/>
              <a:t>Moris</a:t>
            </a:r>
            <a:r>
              <a:rPr lang="en-US" dirty="0" smtClean="0"/>
              <a:t> </a:t>
            </a:r>
            <a:r>
              <a:rPr lang="en-US" dirty="0" err="1" smtClean="0"/>
              <a:t>Mano</a:t>
            </a:r>
            <a:r>
              <a:rPr lang="en-US" dirty="0" smtClean="0"/>
              <a:t> 4</a:t>
            </a:r>
            <a:r>
              <a:rPr lang="en-US" baseline="30000" dirty="0" smtClean="0"/>
              <a:t>th</a:t>
            </a:r>
            <a:r>
              <a:rPr lang="en-US" dirty="0" smtClean="0"/>
              <a:t> Edition</a:t>
            </a:r>
          </a:p>
          <a:p>
            <a:r>
              <a:rPr lang="en-US" dirty="0" smtClean="0"/>
              <a:t>Chapter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Latch with Control Input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" y="2148840"/>
            <a:ext cx="593746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24598" y="2128520"/>
          <a:ext cx="26670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5486400"/>
            <a:ext cx="155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28154" y="5486400"/>
            <a:ext cx="150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Logic Diagram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23850"/>
            <a:ext cx="8763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16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385762"/>
            <a:ext cx="725805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59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7325" y="-95250"/>
            <a:ext cx="12058650" cy="704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582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SR Master-Slave Flip-Flop</a:t>
            </a:r>
            <a:br>
              <a:rPr lang="en-US" dirty="0" smtClean="0"/>
            </a:br>
            <a:r>
              <a:rPr lang="en-US" dirty="0" smtClean="0"/>
              <a:t>Clock input C = 1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066800" y="2362200"/>
            <a:ext cx="7100552" cy="310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19400" y="2438400"/>
            <a:ext cx="86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Master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2438400"/>
            <a:ext cx="6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Slave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2971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2971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58674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Enabled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219200" y="4495800"/>
            <a:ext cx="1447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62400" y="594360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Disabled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4343400" y="4572000"/>
            <a:ext cx="1447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00200" y="1752600"/>
            <a:ext cx="58674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7543800" y="944880"/>
            <a:ext cx="931025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SR Master-Slave Flip-Flop</a:t>
            </a:r>
            <a:br>
              <a:rPr lang="en-US" dirty="0" smtClean="0"/>
            </a:br>
            <a:r>
              <a:rPr lang="en-US" dirty="0" smtClean="0"/>
              <a:t>Clock input C = 0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066800" y="2362200"/>
            <a:ext cx="7100552" cy="310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19400" y="2438400"/>
            <a:ext cx="863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Master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2438400"/>
            <a:ext cx="682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Slave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2971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29718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8200" y="5867400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Disabled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1219200" y="4495800"/>
            <a:ext cx="1447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62400" y="5943600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Enabled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 flipH="1" flipV="1">
            <a:off x="4343400" y="4572000"/>
            <a:ext cx="14478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00200" y="1752600"/>
            <a:ext cx="58674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7239000" y="838200"/>
            <a:ext cx="950976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743200" y="6172200"/>
            <a:ext cx="446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Logic Simulation of SR Master-Slave Flip-Flop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0" y="366926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52400" y="5257800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Output of </a:t>
            </a:r>
          </a:p>
          <a:p>
            <a:r>
              <a:rPr lang="en-US" b="1" dirty="0" smtClean="0"/>
              <a:t>Flip Flop</a:t>
            </a:r>
            <a:endParaRPr lang="en-US" b="1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219200" y="5638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219200" y="3657600"/>
            <a:ext cx="7848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19200" y="4113212"/>
            <a:ext cx="7848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9200" y="4570412"/>
            <a:ext cx="7848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9200" y="4953000"/>
            <a:ext cx="7848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5408612"/>
            <a:ext cx="7848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19200" y="5791200"/>
            <a:ext cx="7848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1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219200" y="3657600"/>
            <a:ext cx="784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19200" y="4113212"/>
            <a:ext cx="784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219200" y="4570412"/>
            <a:ext cx="784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219200" y="4953000"/>
            <a:ext cx="784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" y="5408612"/>
            <a:ext cx="784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219200" y="5791200"/>
            <a:ext cx="7848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828800" y="3352800"/>
            <a:ext cx="3048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828800" y="3352800"/>
            <a:ext cx="3048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0" y="4724400"/>
            <a:ext cx="14704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Value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Of all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The Signals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Are unknown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 in Digital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Clock Generator</a:t>
            </a:r>
          </a:p>
          <a:p>
            <a:r>
              <a:rPr lang="en-US" dirty="0" smtClean="0"/>
              <a:t>Clock Pulses</a:t>
            </a:r>
          </a:p>
          <a:p>
            <a:r>
              <a:rPr lang="en-US" dirty="0" smtClean="0"/>
              <a:t>Hertz (Cycles </a:t>
            </a:r>
            <a:r>
              <a:rPr lang="en-US" smtClean="0"/>
              <a:t>per second)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133600" y="3352800"/>
            <a:ext cx="3048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133600" y="3352800"/>
            <a:ext cx="3048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66710" y="4724400"/>
            <a:ext cx="1004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Saving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Previous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Values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1371600" y="5029200"/>
            <a:ext cx="228600" cy="7620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438400" y="3352800"/>
            <a:ext cx="3048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55914" y="838200"/>
            <a:ext cx="30489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55914" y="1992868"/>
            <a:ext cx="366447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Y’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66710" y="4724400"/>
            <a:ext cx="10048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Saving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Previous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Values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1371600" y="5029200"/>
            <a:ext cx="228600" cy="7620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133600" y="3352800"/>
            <a:ext cx="6096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228600" y="4267200"/>
            <a:ext cx="10048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(S,R)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= (0,0)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Flip-Flop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Saving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Previous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Values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1371600" y="5029200"/>
            <a:ext cx="228600" cy="7620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324600" y="2895600"/>
            <a:ext cx="227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Characteristic Table</a:t>
            </a:r>
          </a:p>
          <a:p>
            <a:pPr algn="ctr"/>
            <a:r>
              <a:rPr lang="en-US" b="1" dirty="0" smtClean="0"/>
              <a:t>Of SR Master-Slave FF</a:t>
            </a:r>
            <a:endParaRPr lang="en-US" b="1" dirty="0"/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8418" y="746760"/>
            <a:ext cx="2734582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43200" y="3352800"/>
            <a:ext cx="3048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Rectangle 18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43200" y="3352800"/>
            <a:ext cx="3048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048000" y="3352800"/>
            <a:ext cx="3048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743200" y="3352800"/>
            <a:ext cx="6096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0" y="4267200"/>
            <a:ext cx="10054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(S,R)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= (1,0)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Flip-Flop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Set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324600" y="2895600"/>
            <a:ext cx="227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Characteristic Table</a:t>
            </a:r>
          </a:p>
          <a:p>
            <a:pPr algn="ctr"/>
            <a:r>
              <a:rPr lang="en-US" b="1" dirty="0" smtClean="0"/>
              <a:t>Of SR Master-Slave FF</a:t>
            </a:r>
            <a:endParaRPr lang="en-US" b="1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8418" y="746760"/>
            <a:ext cx="2734582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352800" y="3352800"/>
            <a:ext cx="6096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" y="4267200"/>
            <a:ext cx="13619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(S,R)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= (0,0)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Flip-Flop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Retaining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State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(No Change)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3352800" y="6019800"/>
            <a:ext cx="609600" cy="1588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76600" y="6172200"/>
            <a:ext cx="139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 Clock Cycle</a:t>
            </a:r>
            <a:endParaRPr lang="en-US" b="1" dirty="0"/>
          </a:p>
        </p:txBody>
      </p:sp>
      <p:sp>
        <p:nvSpPr>
          <p:cNvPr id="24" name="Rectangle 23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324600" y="2895600"/>
            <a:ext cx="227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Characteristic Table</a:t>
            </a:r>
          </a:p>
          <a:p>
            <a:pPr algn="ctr"/>
            <a:r>
              <a:rPr lang="en-US" b="1" dirty="0" smtClean="0"/>
              <a:t>Of SR Master-Slave FF</a:t>
            </a:r>
            <a:endParaRPr lang="en-US" b="1" dirty="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8418" y="746760"/>
            <a:ext cx="2734582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62400" y="3352800"/>
            <a:ext cx="3048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Latch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33400" y="1600200"/>
            <a:ext cx="8227983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4800600"/>
          <a:ext cx="3810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 of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Reset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1, Set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5867400"/>
            <a:ext cx="1797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 = Control Input</a:t>
            </a:r>
          </a:p>
          <a:p>
            <a:r>
              <a:rPr lang="en-US" b="1" dirty="0" smtClean="0"/>
              <a:t>D = Data Input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81400" y="6400800"/>
            <a:ext cx="155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Table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77000" y="4572000"/>
            <a:ext cx="20574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Latch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Triggers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When C = 1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(i.e. changes its state according to input signal)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67200" y="3352800"/>
            <a:ext cx="3048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62400" y="3352800"/>
            <a:ext cx="6096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8600" y="4267200"/>
            <a:ext cx="10054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(S,R)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= (0,1)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Flip-Flop</a:t>
            </a:r>
          </a:p>
          <a:p>
            <a:r>
              <a:rPr lang="en-US" b="1" dirty="0" err="1" smtClean="0">
                <a:solidFill>
                  <a:srgbClr val="C00000"/>
                </a:solidFill>
              </a:rPr>
              <a:t>ReSet</a:t>
            </a:r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(Q=0)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324600" y="2895600"/>
            <a:ext cx="227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Characteristic Table</a:t>
            </a:r>
          </a:p>
          <a:p>
            <a:pPr algn="ctr"/>
            <a:r>
              <a:rPr lang="en-US" b="1" dirty="0" smtClean="0"/>
              <a:t>Of SR Master-Slave FF</a:t>
            </a:r>
            <a:endParaRPr lang="en-US" b="1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8418" y="746760"/>
            <a:ext cx="2734582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72000" y="3352800"/>
            <a:ext cx="6096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Left Brace 23"/>
          <p:cNvSpPr/>
          <p:nvPr/>
        </p:nvSpPr>
        <p:spPr>
          <a:xfrm>
            <a:off x="1371600" y="5029200"/>
            <a:ext cx="228600" cy="7620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2400" y="4267200"/>
            <a:ext cx="13619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(S,R)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= (0,0)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Flip-Flop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Retaining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State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(No Change)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2895600"/>
            <a:ext cx="227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Characteristic Table</a:t>
            </a:r>
          </a:p>
          <a:p>
            <a:pPr algn="ctr"/>
            <a:r>
              <a:rPr lang="en-US" b="1" dirty="0" smtClean="0"/>
              <a:t>Of SR Master-Slave FF</a:t>
            </a:r>
            <a:endParaRPr lang="en-US" b="1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8418" y="746760"/>
            <a:ext cx="2734582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181600" y="3352800"/>
            <a:ext cx="6096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Left Brace 23"/>
          <p:cNvSpPr/>
          <p:nvPr/>
        </p:nvSpPr>
        <p:spPr>
          <a:xfrm>
            <a:off x="1371600" y="5029200"/>
            <a:ext cx="228600" cy="762000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2400" y="4267200"/>
            <a:ext cx="13619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(S,R)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= (0,0)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Flip-Flop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Retaining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State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(No Change)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2895600"/>
            <a:ext cx="227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Characteristic Table</a:t>
            </a:r>
          </a:p>
          <a:p>
            <a:pPr algn="ctr"/>
            <a:r>
              <a:rPr lang="en-US" b="1" dirty="0" smtClean="0"/>
              <a:t>Of SR Master-Slave FF</a:t>
            </a:r>
            <a:endParaRPr lang="en-US" b="1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8418" y="746760"/>
            <a:ext cx="2734582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5000" y="3352800"/>
            <a:ext cx="3810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5000" y="3352800"/>
            <a:ext cx="3810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5000" y="3352800"/>
            <a:ext cx="381000" cy="29718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096000" y="3581400"/>
            <a:ext cx="304800" cy="2743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715000" y="3581400"/>
            <a:ext cx="685800" cy="2743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" y="6211669"/>
            <a:ext cx="529635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Master “caught” Both the 1s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Slave latch Changed According to Last values passed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2024" y="3886200"/>
            <a:ext cx="13619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(S,R)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= (0,0)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Flip-Flop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Retaining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State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(No Change)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2895600"/>
            <a:ext cx="227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Characteristic Table</a:t>
            </a:r>
          </a:p>
          <a:p>
            <a:pPr algn="ctr"/>
            <a:r>
              <a:rPr lang="en-US" b="1" dirty="0" smtClean="0"/>
              <a:t>Of SR Master-Slave FF</a:t>
            </a:r>
            <a:endParaRPr lang="en-US" b="1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8418" y="746760"/>
            <a:ext cx="2734582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general, “correct” response is assumed to be the response to the input values when the clock goes to 0.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Latch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533400" y="1600200"/>
            <a:ext cx="8227983" cy="283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0" y="4800600"/>
          <a:ext cx="3810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 of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Reset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= 1, Set State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5181600"/>
            <a:ext cx="15664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Clock pulse as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Control Input</a:t>
            </a:r>
          </a:p>
          <a:p>
            <a:endParaRPr lang="en-US" b="1" dirty="0" smtClean="0"/>
          </a:p>
          <a:p>
            <a:r>
              <a:rPr lang="en-US" b="1" dirty="0" smtClean="0"/>
              <a:t>D = Data Input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81400" y="6400800"/>
            <a:ext cx="1553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Function Table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4501" y="2667000"/>
            <a:ext cx="747320" cy="92333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Clock</a:t>
            </a:r>
          </a:p>
          <a:p>
            <a:r>
              <a:rPr lang="en-US" b="1" dirty="0" smtClean="0"/>
              <a:t> Pulse</a:t>
            </a:r>
          </a:p>
          <a:p>
            <a:r>
              <a:rPr lang="en-US" b="1" dirty="0" smtClean="0"/>
              <a:t>= C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00800" y="3581400"/>
            <a:ext cx="304800" cy="2743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00800" y="3581400"/>
            <a:ext cx="304800" cy="2743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705600" y="3581400"/>
            <a:ext cx="304800" cy="2743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Undefined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00800" y="3581400"/>
            <a:ext cx="609600" cy="2743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" y="3886200"/>
            <a:ext cx="14401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(S,R)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= (0,0) just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Before C = 0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Flip-Flop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Should have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Retained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Its </a:t>
            </a:r>
            <a:r>
              <a:rPr lang="en-US" b="1" dirty="0" err="1" smtClean="0">
                <a:solidFill>
                  <a:srgbClr val="C00000"/>
                </a:solidFill>
              </a:rPr>
              <a:t>prev</a:t>
            </a:r>
            <a:r>
              <a:rPr lang="en-US" b="1" dirty="0" smtClean="0">
                <a:solidFill>
                  <a:srgbClr val="C00000"/>
                </a:solidFill>
              </a:rPr>
              <a:t> State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00200" y="6260068"/>
            <a:ext cx="4755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Wrong State of Flip-Flop due to 1s Catching on S</a:t>
            </a:r>
            <a:endParaRPr lang="en-US" b="1" dirty="0"/>
          </a:p>
        </p:txBody>
      </p:sp>
      <p:sp>
        <p:nvSpPr>
          <p:cNvPr id="25" name="Rectangle 24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2895600"/>
            <a:ext cx="227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Characteristic Table</a:t>
            </a:r>
          </a:p>
          <a:p>
            <a:pPr algn="ctr"/>
            <a:r>
              <a:rPr lang="en-US" b="1" dirty="0" smtClean="0"/>
              <a:t>Of SR Master-Slave FF</a:t>
            </a:r>
            <a:endParaRPr lang="en-US" b="1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8418" y="746760"/>
            <a:ext cx="2734582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3581400"/>
            <a:ext cx="304800" cy="2743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(1,1)Undefined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315200" y="3581400"/>
            <a:ext cx="304800" cy="2743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096000" y="609600"/>
          <a:ext cx="26670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4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Input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Next State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Of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Q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No Change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Q=0, Reset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Q=1, 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(1,1)Undefined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687626" y="3212068"/>
            <a:ext cx="148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FT of SR Latch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334000" y="26670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How SR Master-Slave Flip-Flop works?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>
            <a:off x="1600200" y="3657600"/>
            <a:ext cx="746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676400" y="41148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676400" y="45720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676400" y="4954588"/>
            <a:ext cx="7391400" cy="74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676400" y="5410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76400" y="5791200"/>
            <a:ext cx="7391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010400" y="3581400"/>
            <a:ext cx="609600" cy="27432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352425" y="876300"/>
            <a:ext cx="5133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146114" y="13832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5914" y="13716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43000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70114" y="8382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670114" y="19928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600" y="762000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00600" y="1916668"/>
            <a:ext cx="301686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2024" y="3886200"/>
            <a:ext cx="13295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(S,R)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= (1,1) just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Before C = 0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dirty="0" smtClean="0">
                <a:solidFill>
                  <a:srgbClr val="C00000"/>
                </a:solidFill>
              </a:rPr>
              <a:t>Flip-Flop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Undefined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State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85800" y="685800"/>
            <a:ext cx="4343400" cy="259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6324600" y="2895600"/>
            <a:ext cx="2270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Characteristic Table</a:t>
            </a:r>
          </a:p>
          <a:p>
            <a:pPr algn="ctr"/>
            <a:r>
              <a:rPr lang="en-US" b="1" dirty="0" smtClean="0"/>
              <a:t>Of SR Master-Slave FF</a:t>
            </a:r>
            <a:endParaRPr lang="en-US" b="1" dirty="0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28418" y="746760"/>
            <a:ext cx="2734582" cy="192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/>
          <a:lstStyle/>
          <a:p>
            <a:r>
              <a:rPr lang="en-US" dirty="0" smtClean="0"/>
              <a:t>SR Master-Slave Flip-Flop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81000" y="1143000"/>
            <a:ext cx="4176792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518356" y="121920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M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363930" y="11430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762000" y="1066800"/>
            <a:ext cx="3429000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5029200" y="914400"/>
            <a:ext cx="3385672" cy="23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638800" y="3200400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600450"/>
            <a:ext cx="70104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286000" y="6172200"/>
            <a:ext cx="446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Logic Simulation of SR Master-Slave Flip-Flop</a:t>
            </a:r>
            <a:endParaRPr lang="en-US" b="1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380206" y="4876006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9898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15994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2090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28186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34282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037806" y="4875212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4648994" y="4876006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>
            <a:off x="5257005" y="4876006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5400000">
            <a:off x="5866605" y="4876006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6401594" y="4876006"/>
            <a:ext cx="2590800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457200" y="5410200"/>
            <a:ext cx="521208" cy="484632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0" y="3429000"/>
            <a:ext cx="12134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FF changes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its output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maximum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once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per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clock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cycle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Transparency Issue with Latches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dirty="0" smtClean="0"/>
              <a:t>Flip-Flops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SR Master-Slave </a:t>
            </a:r>
            <a:r>
              <a:rPr lang="en-US" dirty="0" smtClean="0"/>
              <a:t>Flip-Flop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3505200" y="2057400"/>
            <a:ext cx="2110587" cy="2651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657600" y="5257800"/>
            <a:ext cx="167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Graphic Symbol</a:t>
            </a:r>
            <a:endParaRPr lang="en-US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05400" y="4343400"/>
            <a:ext cx="1752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0400" y="5029200"/>
            <a:ext cx="19362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/>
              <a:t>Right angle means</a:t>
            </a:r>
          </a:p>
          <a:p>
            <a:r>
              <a:rPr lang="en-US" b="1" dirty="0" smtClean="0"/>
              <a:t>Update State of </a:t>
            </a:r>
          </a:p>
          <a:p>
            <a:r>
              <a:rPr lang="en-US" b="1" dirty="0" smtClean="0"/>
              <a:t>Flip-flop when</a:t>
            </a:r>
          </a:p>
          <a:p>
            <a:r>
              <a:rPr lang="en-US" b="1" dirty="0" smtClean="0"/>
              <a:t>Clock Pulse = 0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638800" y="266700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615779" y="3886200"/>
            <a:ext cx="404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Q’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Master-Slave Flip-Flop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362200"/>
            <a:ext cx="390654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505200" y="5562600"/>
            <a:ext cx="2040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Characteristic Table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SR Master-Slave Flip-Flop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</a:blip>
          <a:srcRect/>
          <a:stretch>
            <a:fillRect/>
          </a:stretch>
        </p:blipFill>
        <p:spPr bwMode="auto">
          <a:xfrm>
            <a:off x="1600200" y="2286000"/>
            <a:ext cx="7100552" cy="3108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429000" y="2438400"/>
            <a:ext cx="863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Master</a:t>
            </a:r>
          </a:p>
          <a:p>
            <a:pPr algn="ctr"/>
            <a:r>
              <a:rPr lang="en-US" b="1" dirty="0" smtClean="0"/>
              <a:t>Latch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2438400"/>
            <a:ext cx="69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Slave</a:t>
            </a:r>
          </a:p>
          <a:p>
            <a:pPr algn="ctr"/>
            <a:r>
              <a:rPr lang="en-US" b="1" dirty="0" smtClean="0"/>
              <a:t>Latch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04800" y="3048000"/>
            <a:ext cx="1255472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 smtClean="0"/>
              <a:t>Clock Pulse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09800" y="1828800"/>
            <a:ext cx="5867400" cy="381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1508</Words>
  <Application>Microsoft Office PowerPoint</Application>
  <PresentationFormat>On-screen Show (4:3)</PresentationFormat>
  <Paragraphs>892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Calibri</vt:lpstr>
      <vt:lpstr>Office Theme</vt:lpstr>
      <vt:lpstr>Flip-Flops</vt:lpstr>
      <vt:lpstr>Synchronization in Digital Systems</vt:lpstr>
      <vt:lpstr>D Latch</vt:lpstr>
      <vt:lpstr>D Latch</vt:lpstr>
      <vt:lpstr>Transparency Issue with Latches</vt:lpstr>
      <vt:lpstr>Flip-Flops</vt:lpstr>
      <vt:lpstr>SR Master-Slave Flip-Flop</vt:lpstr>
      <vt:lpstr>SR Master-Slave Flip-Flop</vt:lpstr>
      <vt:lpstr>SR Master-Slave Flip-Flop</vt:lpstr>
      <vt:lpstr>SR Latch with Control Input</vt:lpstr>
      <vt:lpstr>PowerPoint Presentation</vt:lpstr>
      <vt:lpstr>PowerPoint Presentation</vt:lpstr>
      <vt:lpstr>PowerPoint Presentation</vt:lpstr>
      <vt:lpstr>SR Master-Slave Flip-Flop Clock input C = 1</vt:lpstr>
      <vt:lpstr>SR Master-Slave Flip-Flop Clock input C = 0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How SR Master-Slave Flip-Flop works?</vt:lpstr>
      <vt:lpstr>SR Master-Slave Flip-Flop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Flip-Flops</dc:title>
  <dc:creator>Samin</dc:creator>
  <cp:lastModifiedBy>nazish saleem</cp:lastModifiedBy>
  <cp:revision>221</cp:revision>
  <dcterms:created xsi:type="dcterms:W3CDTF">2006-08-16T00:00:00Z</dcterms:created>
  <dcterms:modified xsi:type="dcterms:W3CDTF">2022-04-22T11:01:06Z</dcterms:modified>
</cp:coreProperties>
</file>