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4" r:id="rId9"/>
    <p:sldId id="265" r:id="rId10"/>
    <p:sldId id="266" r:id="rId11"/>
    <p:sldId id="267" r:id="rId12"/>
    <p:sldId id="262" r:id="rId13"/>
    <p:sldId id="268" r:id="rId14"/>
    <p:sldId id="290" r:id="rId15"/>
    <p:sldId id="291" r:id="rId16"/>
    <p:sldId id="292" r:id="rId17"/>
    <p:sldId id="270" r:id="rId18"/>
    <p:sldId id="269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275" r:id="rId29"/>
    <p:sldId id="276" r:id="rId30"/>
    <p:sldId id="280" r:id="rId31"/>
    <p:sldId id="281" r:id="rId32"/>
    <p:sldId id="282" r:id="rId33"/>
    <p:sldId id="283" r:id="rId34"/>
    <p:sldId id="277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293" r:id="rId43"/>
    <p:sldId id="272" r:id="rId44"/>
    <p:sldId id="274" r:id="rId45"/>
    <p:sldId id="273" r:id="rId46"/>
    <p:sldId id="298" r:id="rId47"/>
    <p:sldId id="299" r:id="rId48"/>
    <p:sldId id="300" r:id="rId49"/>
    <p:sldId id="309" r:id="rId50"/>
    <p:sldId id="310" r:id="rId51"/>
    <p:sldId id="311" r:id="rId52"/>
    <p:sldId id="312" r:id="rId53"/>
    <p:sldId id="313" r:id="rId54"/>
    <p:sldId id="314" r:id="rId55"/>
    <p:sldId id="30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E206-B96B-419F-B61C-C3E04687239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D834-4FDA-4AB2-A69D-C6B34FBE4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1-bit or</a:t>
            </a:r>
            <a:r>
              <a:rPr lang="en-US" baseline="0" dirty="0" smtClean="0"/>
              <a:t> n-bit storage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control input = 1, 1000 changes</a:t>
            </a:r>
            <a:r>
              <a:rPr lang="en-US" baseline="0" dirty="0" smtClean="0"/>
              <a:t> in input signals result in 1000 changes at output of latch. This is what makes the latches transparent.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version of SR Flip-Flop</a:t>
            </a:r>
          </a:p>
          <a:p>
            <a:r>
              <a:rPr lang="en-US" dirty="0" smtClean="0"/>
              <a:t>Eliminates undesirable condition (1,1) </a:t>
            </a:r>
            <a:r>
              <a:rPr lang="en-US" dirty="0" smtClean="0">
                <a:sym typeface="Wingdings" pitchFamily="2" charset="2"/>
              </a:rPr>
              <a:t> Undefined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time t, Flip-flop had value 0 saved in it. Now signal (1,1) is coming at time t+1.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time t, Flip-flop had value 1 saved in it. Now signal (1,1) is coming at time t+1.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Chapter 5</a:t>
            </a:r>
          </a:p>
          <a:p>
            <a:r>
              <a:rPr lang="en-US" dirty="0" smtClean="0"/>
              <a:t>Sequential Circuits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Ediditon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47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28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43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74676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126468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5726668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762000"/>
            <a:ext cx="70104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78607" y="3779520"/>
            <a:ext cx="366959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0000" y="3581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248400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Timing Diagram of D Latch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Timing Device – Clock Generator</a:t>
            </a:r>
          </a:p>
          <a:p>
            <a:pPr lvl="1"/>
            <a:r>
              <a:rPr lang="en-US" dirty="0" smtClean="0"/>
              <a:t>Generates clock pulses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Positive Pulse			Negative Pulse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Positive Edge			Negative Edge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0" y="274320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315200" y="2743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200400" y="4343400"/>
            <a:ext cx="6629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436709" y="4343400"/>
            <a:ext cx="71669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Clock as control input of Latches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Problem with Latches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Solution </a:t>
            </a:r>
            <a:r>
              <a:rPr lang="en-US" sz="3200" dirty="0" smtClean="0">
                <a:sym typeface="Wingdings" pitchFamily="2" charset="2"/>
              </a:rPr>
              <a:t> Flip-Flops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Pulse-Triggered Flip-Flops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Edge-Triggered Flip-Flops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Pulse-Triggered 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 Slave Flip-Flop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4953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2012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 angle means</a:t>
            </a:r>
          </a:p>
          <a:p>
            <a:r>
              <a:rPr lang="en-US" b="1" dirty="0" smtClean="0"/>
              <a:t>Output signal </a:t>
            </a:r>
          </a:p>
          <a:p>
            <a:r>
              <a:rPr lang="en-US" b="1" dirty="0" smtClean="0"/>
              <a:t>Changes at the end</a:t>
            </a:r>
          </a:p>
          <a:p>
            <a:r>
              <a:rPr lang="en-US" b="1" dirty="0" smtClean="0"/>
              <a:t>Of the pulse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4068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Pulse Triggered SR Master-slave Flip Flop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Accepts input signals at</a:t>
            </a:r>
          </a:p>
          <a:p>
            <a:r>
              <a:rPr lang="en-US" b="1" dirty="0" smtClean="0"/>
              <a:t>Positive Pulse</a:t>
            </a:r>
          </a:p>
          <a:p>
            <a:endParaRPr lang="en-US" b="1" dirty="0" smtClean="0"/>
          </a:p>
          <a:p>
            <a:r>
              <a:rPr lang="en-US" b="1" dirty="0" smtClean="0"/>
              <a:t>Updates the output at</a:t>
            </a:r>
          </a:p>
          <a:p>
            <a:r>
              <a:rPr lang="en-US" b="1" dirty="0" smtClean="0"/>
              <a:t>Negative Pulse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JK FF from SR FF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0" y="1828800"/>
            <a:ext cx="904211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418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0" y="76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67585" y="1752600"/>
            <a:ext cx="1143000" cy="16002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867400"/>
            <a:ext cx="380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Any one of the inputs of NAND = 0 </a:t>
            </a:r>
            <a:r>
              <a:rPr lang="en-US" sz="1400" b="1" dirty="0" smtClean="0">
                <a:solidFill>
                  <a:srgbClr val="00B0F0"/>
                </a:solidFill>
                <a:sym typeface="Wingdings" pitchFamily="2" charset="2"/>
              </a:rPr>
              <a:t> Output = 1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-647700" y="3924300"/>
            <a:ext cx="3200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76200"/>
            <a:ext cx="1828800" cy="3810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09600"/>
            <a:ext cx="1371600" cy="3810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381000"/>
            <a:ext cx="5334000" cy="3048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991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6172200"/>
            <a:ext cx="10048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5181600" cy="3048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91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52400"/>
            <a:ext cx="4572000" cy="3810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09800" y="228600"/>
            <a:ext cx="4572000" cy="381000"/>
          </a:xfrm>
          <a:prstGeom prst="rect">
            <a:avLst/>
          </a:prstGeom>
          <a:noFill/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152400"/>
            <a:ext cx="461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Race Around Condition</a:t>
            </a:r>
            <a:endParaRPr lang="en-US" sz="3600" b="1" u="sn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08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95800" y="5867400"/>
            <a:ext cx="16655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Race Around Condition</a:t>
            </a:r>
            <a:endParaRPr lang="en-US" sz="1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Toggling State in Master Slave JK FF</a:t>
            </a:r>
            <a:endParaRPr lang="en-US" b="1" u="sng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28800" y="6172200"/>
            <a:ext cx="199285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Q(n+1) = </a:t>
            </a:r>
            <a:r>
              <a:rPr lang="en-US" sz="2800" b="1" dirty="0" err="1" smtClean="0"/>
              <a:t>Qn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6248400"/>
            <a:ext cx="381000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6248400"/>
            <a:ext cx="78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Toggle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371600" y="1143000"/>
            <a:ext cx="63320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3962400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Q(t)’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5943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990600" y="3886200"/>
            <a:ext cx="2114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63246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4355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55742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Combinational Logic Circuits</a:t>
            </a:r>
          </a:p>
          <a:p>
            <a:pPr marL="514350" indent="-514350">
              <a:buAutoNum type="arabicPeriod"/>
            </a:pPr>
            <a:r>
              <a:rPr lang="en-US" dirty="0" smtClean="0"/>
              <a:t>Sequential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means save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means save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Combinational Logic Circuits</a:t>
            </a:r>
          </a:p>
          <a:p>
            <a:pPr lvl="1"/>
            <a:r>
              <a:rPr lang="en-US" dirty="0" smtClean="0"/>
              <a:t>In which variables are combined by the logical operations</a:t>
            </a:r>
          </a:p>
          <a:p>
            <a:pPr lvl="1"/>
            <a:r>
              <a:rPr lang="en-US" dirty="0" smtClean="0"/>
              <a:t>Output depends on inputs and logic operations</a:t>
            </a:r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07381" y="3581400"/>
            <a:ext cx="6817419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62200" y="6019800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Combinational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fix the undefined state problem in SR and S’R’ latches?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Pulse-Triggered Flip-Flop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vs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Edge-Triggered 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Positive-Edge-Triggered D Flip-Flop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6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4343400"/>
            <a:ext cx="174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 on</a:t>
            </a:r>
          </a:p>
          <a:p>
            <a:r>
              <a:rPr lang="en-US" b="1" dirty="0" smtClean="0"/>
              <a:t>Positive Edge </a:t>
            </a:r>
          </a:p>
          <a:p>
            <a:r>
              <a:rPr lang="en-US" b="1" dirty="0" smtClean="0"/>
              <a:t>of Control signal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Positive-Edge-Triggered D Flip-Flop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6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0" y="52578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105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309" y="433447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 </a:t>
            </a:r>
          </a:p>
          <a:p>
            <a:r>
              <a:rPr lang="en-US" b="1" dirty="0" smtClean="0"/>
              <a:t>Indicator</a:t>
            </a:r>
          </a:p>
          <a:p>
            <a:r>
              <a:rPr lang="en-US" b="1" dirty="0" smtClean="0"/>
              <a:t>Symbol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16764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4478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477000" y="4114800"/>
            <a:ext cx="143175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97253" y="5638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9552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Triggers on Negative Edge of Control signal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Positive-Edge-Triggered JK Flip-Flop</a:t>
            </a:r>
            <a:endParaRPr lang="en-US" dirty="0"/>
          </a:p>
        </p:txBody>
      </p:sp>
      <p:pic>
        <p:nvPicPr>
          <p:cNvPr id="1026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Equations of Flip-Flops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D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458683" y="22098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68283" y="19812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606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18160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Q(t+1) = D(t)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b="1" smtClean="0"/>
              <a:t>Sequential Circuits</a:t>
            </a:r>
            <a:endParaRPr lang="en-US" b="1" dirty="0" smtClean="0"/>
          </a:p>
          <a:p>
            <a:pPr lvl="1"/>
            <a:r>
              <a:rPr lang="en-US" dirty="0" smtClean="0"/>
              <a:t>Which include storage elements</a:t>
            </a:r>
          </a:p>
          <a:p>
            <a:pPr lvl="1"/>
            <a:r>
              <a:rPr lang="en-US" dirty="0" smtClean="0"/>
              <a:t>Output depends on input and the value of storage element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838200" y="3886200"/>
            <a:ext cx="734263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60960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Sequential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(R’ Q(t) )’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(R’ Q(t) )’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2286000"/>
            <a:ext cx="15417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(S’ (R’ Q(t) )’ )’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SR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/>
              <a:t>Q(t+1) = S(t) + R’(t)Q(t)</a:t>
            </a: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2209800"/>
            <a:ext cx="6056352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133600"/>
            <a:ext cx="4800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324600"/>
            <a:ext cx="60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Q(t+1) is a function of input signals S and R at time t and Q(t)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</a:t>
            </a:r>
            <a:r>
              <a:rPr lang="en-US" smtClean="0"/>
              <a:t>of Positive-Edge-Triggered </a:t>
            </a:r>
            <a:r>
              <a:rPr lang="en-US" dirty="0" smtClean="0"/>
              <a:t>JK Flip-Flop</a:t>
            </a:r>
            <a:endParaRPr lang="en-US" dirty="0"/>
          </a:p>
        </p:txBody>
      </p:sp>
      <p:pic>
        <p:nvPicPr>
          <p:cNvPr id="4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5181600"/>
            <a:ext cx="4797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Q(t+1) = J(t)Q’(t) + K’(t)Q(t)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Storage elements are circuits </a:t>
            </a:r>
          </a:p>
          <a:p>
            <a:pPr marL="742950" lvl="2" indent="-342900"/>
            <a:r>
              <a:rPr lang="en-US" smtClean="0"/>
              <a:t>that stores </a:t>
            </a:r>
            <a:r>
              <a:rPr lang="en-US" dirty="0" smtClean="0"/>
              <a:t>binary information for indefinite time</a:t>
            </a:r>
          </a:p>
          <a:p>
            <a:pPr marL="742950" lvl="2" indent="-342900"/>
            <a:r>
              <a:rPr lang="en-US" dirty="0" smtClean="0"/>
              <a:t>Can change their state(value stored) on the basis of input signal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Latches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9906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6998" y="990600"/>
          <a:ext cx="25146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5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3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55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19200" y="38862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56004" y="6031468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diagram / Logic Simulation of SR Latch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10400" y="5334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838200"/>
            <a:ext cx="2438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267200" y="1143000"/>
            <a:ext cx="180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953294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53494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29100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829299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667499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762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3048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1524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2590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S’R’ Latch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10200" y="3514725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4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14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14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06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371600" y="609600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3286125"/>
            <a:ext cx="19573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19400" y="771525"/>
            <a:ext cx="2743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964793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69193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3514725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897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49646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1334</Words>
  <Application>Microsoft Office PowerPoint</Application>
  <PresentationFormat>On-screen Show (4:3)</PresentationFormat>
  <Paragraphs>656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Wingdings</vt:lpstr>
      <vt:lpstr>Office Theme</vt:lpstr>
      <vt:lpstr>Flip-Flops</vt:lpstr>
      <vt:lpstr>Revision</vt:lpstr>
      <vt:lpstr>Types of Logic Circuits</vt:lpstr>
      <vt:lpstr>Combinational VS Sequential Circuits</vt:lpstr>
      <vt:lpstr>Combinational VS Sequential Circuits (contd.)</vt:lpstr>
      <vt:lpstr>Storage Element</vt:lpstr>
      <vt:lpstr>Latches</vt:lpstr>
      <vt:lpstr>SR Latch</vt:lpstr>
      <vt:lpstr>S’R’ Latch</vt:lpstr>
      <vt:lpstr>SR Latch with Control Input</vt:lpstr>
      <vt:lpstr>D Latch</vt:lpstr>
      <vt:lpstr>Synchronization in Digital Systems</vt:lpstr>
      <vt:lpstr>Synchronization in Digital Systems</vt:lpstr>
      <vt:lpstr>Flip-Flop</vt:lpstr>
      <vt:lpstr>Types of Flip-Flops</vt:lpstr>
      <vt:lpstr>Pulse-Triggered Flip-Flop</vt:lpstr>
      <vt:lpstr>SR Master Slave Flip-Flop</vt:lpstr>
      <vt:lpstr>SR Master-Slave Flip-Flop</vt:lpstr>
      <vt:lpstr>JK FF from SR 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Toggling State in Master Slave JK FF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Test Your Concepts</vt:lpstr>
      <vt:lpstr>Pulse-Triggered Flip-Flop  vs  Edge-Triggered Flip-Flop</vt:lpstr>
      <vt:lpstr>Positive-Edge-Triggered D Flip-Flop</vt:lpstr>
      <vt:lpstr>Positive-Edge-Triggered D Flip-Flop</vt:lpstr>
      <vt:lpstr>Negative-Edge-Triggered D Flip-Flop</vt:lpstr>
      <vt:lpstr>Positive-Edge-Triggered JK Flip-Flop</vt:lpstr>
      <vt:lpstr>Equations of Flip-Flops</vt:lpstr>
      <vt:lpstr>Equation of D Flip-Flop</vt:lpstr>
      <vt:lpstr>SR Latch with Control Input</vt:lpstr>
      <vt:lpstr>SR Latch with Control Input</vt:lpstr>
      <vt:lpstr>SR Latch with Control Input</vt:lpstr>
      <vt:lpstr>SR Latch with Control Input</vt:lpstr>
      <vt:lpstr>SR Latch with Control Input</vt:lpstr>
      <vt:lpstr>Equation of SR Flip-Flop</vt:lpstr>
      <vt:lpstr>Equation of Positive-Edge-Triggered JK Flip-Flop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EE</cp:lastModifiedBy>
  <cp:revision>244</cp:revision>
  <dcterms:created xsi:type="dcterms:W3CDTF">2006-08-16T00:00:00Z</dcterms:created>
  <dcterms:modified xsi:type="dcterms:W3CDTF">2022-04-23T12:42:49Z</dcterms:modified>
</cp:coreProperties>
</file>