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59" r:id="rId6"/>
    <p:sldId id="263" r:id="rId7"/>
    <p:sldId id="260" r:id="rId8"/>
    <p:sldId id="261" r:id="rId9"/>
    <p:sldId id="265" r:id="rId10"/>
    <p:sldId id="262" r:id="rId11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33" autoAdjust="0"/>
    <p:restoredTop sz="91405" autoAdjust="0"/>
  </p:normalViewPr>
  <p:slideViewPr>
    <p:cSldViewPr>
      <p:cViewPr varScale="1">
        <p:scale>
          <a:sx n="95" d="100"/>
          <a:sy n="95" d="100"/>
        </p:scale>
        <p:origin x="149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178856E-8491-FF52-ADB4-3BB78E3EFF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265E19-5535-3B1E-FAC2-08654119C8A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811E073-388A-5B4D-B30D-A639D85D0193}" type="datetimeFigureOut">
              <a:rPr lang="en-PK"/>
              <a:pPr>
                <a:defRPr/>
              </a:pPr>
              <a:t>31/05/2022</a:t>
            </a:fld>
            <a:endParaRPr lang="en-PK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8C18689-7EA8-5279-F37B-77363AF198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PK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CAD69C8B-D2E7-2B44-BF16-21BE984BE5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PK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92FE4-515C-F767-5232-CA601421072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F509A0-8D74-2FBF-6065-CD7482B095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49E59D6-7FE4-A044-AA01-BB2F0692BF30}" type="slidenum">
              <a:rPr lang="en-PK"/>
              <a:pPr>
                <a:defRPr/>
              </a:pPr>
              <a:t>‹#›</a:t>
            </a:fld>
            <a:endParaRPr 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Slide Image Placeholder 1">
            <a:extLst>
              <a:ext uri="{FF2B5EF4-FFF2-40B4-BE49-F238E27FC236}">
                <a16:creationId xmlns:a16="http://schemas.microsoft.com/office/drawing/2014/main" id="{801845FC-6770-CB98-7E28-C91F5B1143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6" name="Notes Placeholder 2">
            <a:extLst>
              <a:ext uri="{FF2B5EF4-FFF2-40B4-BE49-F238E27FC236}">
                <a16:creationId xmlns:a16="http://schemas.microsoft.com/office/drawing/2014/main" id="{87343D62-0A20-72A7-467B-C81EE41DBF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PK" altLang="en-PK"/>
          </a:p>
        </p:txBody>
      </p:sp>
      <p:sp>
        <p:nvSpPr>
          <p:cNvPr id="6147" name="Slide Number Placeholder 3">
            <a:extLst>
              <a:ext uri="{FF2B5EF4-FFF2-40B4-BE49-F238E27FC236}">
                <a16:creationId xmlns:a16="http://schemas.microsoft.com/office/drawing/2014/main" id="{EE0A9388-0061-2EAC-AC45-3F91CF4AE4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DA5EB079-E0FA-CE42-A688-10F655AF03F1}" type="slidenum">
              <a:rPr lang="en-PK" altLang="en-PK"/>
              <a:pPr/>
              <a:t>2</a:t>
            </a:fld>
            <a:endParaRPr lang="en-PK" altLang="en-PK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9E59D6-7FE4-A044-AA01-BB2F0692BF30}" type="slidenum">
              <a:rPr lang="en-PK" smtClean="0"/>
              <a:pPr>
                <a:defRPr/>
              </a:pPr>
              <a:t>6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66885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33B6492-623D-0E15-5014-AE3007BB36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08E2CD-78C7-41FD-33B1-22135C149B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B2183D0-D1B7-36FE-F622-5606F47BCC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A4034-B491-3348-A1B0-4140BC33AF13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36534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6DFE3B3-6D4E-8898-44C7-F202A95303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9FC7C71-8A2C-1B6F-9CC4-FBE7793925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8A1C92-4D12-FA61-A586-AFF346471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B277E-2566-654D-95AD-609DFF561472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273193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EC5010-EC81-8BFA-646B-8A7DF3F5DD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0721B9-EF21-1C79-E174-0AF3E4BD44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24FEA55-5274-01C3-D240-D596D5E7E6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425DAD-79A8-5F43-BF13-A1D74876AC9C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1647841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AD9254-C6F3-60CC-81D7-EE5D4C1FC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CE9B9A-2607-22E5-6688-FB309EB6122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8204B2-A41A-32C0-021F-A86EDE18B6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EEB2A-BF53-DE45-942B-AC91C5BF197C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4228527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9739436-FAE7-64FF-6970-08E4B904CA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50077A-7B35-CC6E-4D87-5EEB95111ED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4D9AE7D-59CD-A155-91B3-7F556E0B84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64CB69-89EB-CC45-953D-83DAE28620C4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44450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5E2857-A16B-4BE8-5B7C-7CF6D7836C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C82DE-8BC0-3682-F5F1-323EB4F846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82D06A-4D46-C7DF-50E0-021B90178D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C9A66-2E59-3E44-B54F-C4941303AF0C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1754740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A444CC6-B906-9B1C-9E16-57883644CD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CFD87E-462E-1368-3BFD-650567DC6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1CF88DB-152E-43C2-B0B2-E397B79CA7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41E85C-F561-CE43-9DA4-B01FF83D678B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275795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2D23963F-37C9-D49A-9940-D029531305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0D1D04D-6AB3-00FC-A7DC-DEAF01177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805FF01-147D-5840-31D8-17BC4F3ADA9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BC45D8-FAF6-4F45-A221-FE095543973E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2707027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E40C4E5-2E87-FD90-1DA0-E72F3EA4DD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749B0B3-02AA-83B3-7E68-82E7963402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0DE929-BD1D-7E40-406E-78BA72368AA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6DFDAC-A883-784D-9EF0-496520B50CAD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91074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56C1C-0917-E051-0DD9-3577EC113A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1E36B-61E2-7927-AD1C-B141DFF4C7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F591C-0C17-D950-0FE6-40A67350E3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AC0E4-1CD5-5344-862B-9985ED2C848A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2445709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PK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FB6035-2C19-DC2F-9B94-91F988F7DD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253F67-18ED-A59A-1050-0A97C815A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ADE289-C446-96F8-66C6-38678FF2B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83FE-335E-1F47-B7BB-3A394FC87FD0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  <p:extLst>
      <p:ext uri="{BB962C8B-B14F-4D97-AF65-F5344CB8AC3E}">
        <p14:creationId xmlns:p14="http://schemas.microsoft.com/office/powerpoint/2010/main" val="334086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4BDD5B4-71A9-CE60-E1E0-C998A4A072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PK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2C65521-C26B-4DC2-AC58-39B4F9680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PK"/>
              <a:t>Haga clic para modificar el estilo de texto del patrón</a:t>
            </a:r>
          </a:p>
          <a:p>
            <a:pPr lvl="1"/>
            <a:r>
              <a:rPr lang="es-ES" altLang="en-PK"/>
              <a:t>Segundo nivel</a:t>
            </a:r>
          </a:p>
          <a:p>
            <a:pPr lvl="2"/>
            <a:r>
              <a:rPr lang="es-ES" altLang="en-PK"/>
              <a:t>Tercer nivel</a:t>
            </a:r>
          </a:p>
          <a:p>
            <a:pPr lvl="3"/>
            <a:r>
              <a:rPr lang="es-ES" altLang="en-PK"/>
              <a:t>Cuarto nivel</a:t>
            </a:r>
          </a:p>
          <a:p>
            <a:pPr lvl="4"/>
            <a:r>
              <a:rPr lang="es-ES" altLang="en-PK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D81A76-22B1-9011-0517-85F724ECA1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213579-B1A4-74C7-6899-7C8ADA9388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PK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7A091DA-72AE-7D28-57DD-2AA91F144BA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4868E59F-0731-1344-81EB-AB358D8B4E8B}" type="slidenum">
              <a:rPr lang="es-ES" altLang="en-PK"/>
              <a:pPr>
                <a:defRPr/>
              </a:pPr>
              <a:t>‹#›</a:t>
            </a:fld>
            <a:endParaRPr lang="es-ES" altLang="en-P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50">
            <a:extLst>
              <a:ext uri="{FF2B5EF4-FFF2-40B4-BE49-F238E27FC236}">
                <a16:creationId xmlns:a16="http://schemas.microsoft.com/office/drawing/2014/main" id="{5B0A8C3C-CE4D-5029-75AA-F0A08E864F4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825" y="1196975"/>
            <a:ext cx="5256213" cy="3744913"/>
          </a:xfrm>
        </p:spPr>
        <p:txBody>
          <a:bodyPr anchor="ctr"/>
          <a:lstStyle/>
          <a:p>
            <a:pPr algn="l" eaLnBrk="1" hangingPunct="1"/>
            <a:r>
              <a:rPr lang="es-UY" altLang="en-PK" sz="4400" b="1" u="sng">
                <a:solidFill>
                  <a:schemeClr val="bg1"/>
                </a:solidFill>
                <a:latin typeface="Times" pitchFamily="2" charset="0"/>
              </a:rPr>
              <a:t>SPEEDOMETER</a:t>
            </a:r>
            <a:endParaRPr lang="es-ES" altLang="en-PK" sz="4400" b="1" u="sng">
              <a:solidFill>
                <a:schemeClr val="bg1"/>
              </a:solidFill>
              <a:latin typeface="Times" pitchFamily="2" charset="0"/>
            </a:endParaRPr>
          </a:p>
        </p:txBody>
      </p:sp>
      <p:sp>
        <p:nvSpPr>
          <p:cNvPr id="2051" name="Rectangle 169">
            <a:extLst>
              <a:ext uri="{FF2B5EF4-FFF2-40B4-BE49-F238E27FC236}">
                <a16:creationId xmlns:a16="http://schemas.microsoft.com/office/drawing/2014/main" id="{ED20256B-EB99-5A1D-884C-BE89C5796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4724400"/>
            <a:ext cx="5545138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PK" sz="2800" b="1">
                <a:solidFill>
                  <a:schemeClr val="bg1"/>
                </a:solidFill>
              </a:rPr>
              <a:t>Presented By:</a:t>
            </a:r>
          </a:p>
          <a:p>
            <a:pPr algn="ctr" eaLnBrk="1" hangingPunct="1"/>
            <a:r>
              <a:rPr lang="en-US" altLang="en-PK" sz="2800" b="1">
                <a:solidFill>
                  <a:schemeClr val="bg1"/>
                </a:solidFill>
              </a:rPr>
              <a:t>        		Muhammad Ahmad</a:t>
            </a:r>
          </a:p>
          <a:p>
            <a:pPr algn="ctr" eaLnBrk="1" hangingPunct="1"/>
            <a:r>
              <a:rPr lang="en-US" altLang="en-PK" sz="2800" b="1">
                <a:solidFill>
                  <a:schemeClr val="bg1"/>
                </a:solidFill>
              </a:rPr>
              <a:t>     Nimra Amer</a:t>
            </a:r>
          </a:p>
          <a:p>
            <a:pPr algn="ctr" eaLnBrk="1" hangingPunct="1"/>
            <a:r>
              <a:rPr lang="en-US" altLang="en-PK" sz="2800" b="1">
                <a:solidFill>
                  <a:schemeClr val="bg1"/>
                </a:solidFill>
              </a:rPr>
              <a:t>   	Farheen Akmal</a:t>
            </a:r>
            <a:endParaRPr lang="es-ES" altLang="en-PK" sz="2800" b="1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1">
            <a:extLst>
              <a:ext uri="{FF2B5EF4-FFF2-40B4-BE49-F238E27FC236}">
                <a16:creationId xmlns:a16="http://schemas.microsoft.com/office/drawing/2014/main" id="{B8987508-0E8C-F5DF-F78A-C213A9C4C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K" altLang="en-PK" b="1" u="sng" dirty="0">
                <a:latin typeface="Times" pitchFamily="2" charset="0"/>
              </a:rPr>
              <a:t>Conclusion</a:t>
            </a:r>
          </a:p>
        </p:txBody>
      </p:sp>
      <p:sp>
        <p:nvSpPr>
          <p:cNvPr id="10242" name="Content Placeholder 2">
            <a:extLst>
              <a:ext uri="{FF2B5EF4-FFF2-40B4-BE49-F238E27FC236}">
                <a16:creationId xmlns:a16="http://schemas.microsoft.com/office/drawing/2014/main" id="{42A73A31-2390-FEFB-0035-85371498C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63713" y="1600200"/>
            <a:ext cx="6923087" cy="5257800"/>
          </a:xfrm>
        </p:spPr>
        <p:txBody>
          <a:bodyPr/>
          <a:lstStyle/>
          <a:p>
            <a:pPr eaLnBrk="1" hangingPunct="1"/>
            <a:r>
              <a:rPr lang="en-GB" altLang="en-PK" sz="2800" dirty="0">
                <a:latin typeface="Times" pitchFamily="2" charset="0"/>
              </a:rPr>
              <a:t>Firstly the data is stored in registers according to suitable conditions.</a:t>
            </a:r>
          </a:p>
          <a:p>
            <a:pPr eaLnBrk="1" hangingPunct="1"/>
            <a:r>
              <a:rPr lang="en-GB" altLang="en-PK" sz="2800" dirty="0">
                <a:latin typeface="Times" pitchFamily="2" charset="0"/>
              </a:rPr>
              <a:t>Secondly apply breaks or acceleration </a:t>
            </a:r>
          </a:p>
          <a:p>
            <a:pPr eaLnBrk="1" hangingPunct="1"/>
            <a:r>
              <a:rPr lang="en-GB" altLang="en-PK" sz="2800" dirty="0">
                <a:latin typeface="Times" pitchFamily="2" charset="0"/>
              </a:rPr>
              <a:t>Thirdly decrease or increase the values accordingly.</a:t>
            </a:r>
          </a:p>
          <a:p>
            <a:pPr eaLnBrk="1" hangingPunct="1"/>
            <a:r>
              <a:rPr lang="en-GB" altLang="en-PK" sz="2800" dirty="0">
                <a:latin typeface="Times" pitchFamily="2" charset="0"/>
              </a:rPr>
              <a:t>At last after applying all the necessary actions the final result goes to seven segment display.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A0FE05FB-1356-F710-A754-9C8E23EBD5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K" altLang="en-PK" b="1" u="sng" dirty="0">
                <a:solidFill>
                  <a:schemeClr val="tx1"/>
                </a:solidFill>
                <a:latin typeface="Times" pitchFamily="2" charset="0"/>
              </a:rPr>
              <a:t>Outline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54FD04A8-3BEE-B71C-775E-17B0AF28F7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1600200"/>
            <a:ext cx="6994525" cy="4525963"/>
          </a:xfrm>
        </p:spPr>
        <p:txBody>
          <a:bodyPr/>
          <a:lstStyle/>
          <a:p>
            <a:pPr eaLnBrk="1" hangingPunct="1"/>
            <a:r>
              <a:rPr lang="en-PK" altLang="en-PK" dirty="0">
                <a:latin typeface="Times" pitchFamily="2" charset="0"/>
              </a:rPr>
              <a:t>Registers</a:t>
            </a:r>
          </a:p>
          <a:p>
            <a:pPr eaLnBrk="1" hangingPunct="1"/>
            <a:r>
              <a:rPr lang="en-PK" altLang="en-PK" dirty="0">
                <a:latin typeface="Times" pitchFamily="2" charset="0"/>
              </a:rPr>
              <a:t>Adder &amp; Subtractor </a:t>
            </a:r>
          </a:p>
          <a:p>
            <a:pPr eaLnBrk="1" hangingPunct="1"/>
            <a:r>
              <a:rPr lang="en-PK" altLang="en-PK" dirty="0">
                <a:latin typeface="Times" pitchFamily="2" charset="0"/>
              </a:rPr>
              <a:t>Seven Segment Decorder</a:t>
            </a:r>
          </a:p>
          <a:p>
            <a:pPr eaLnBrk="1" hangingPunct="1"/>
            <a:r>
              <a:rPr lang="en-PK" altLang="en-PK" dirty="0">
                <a:latin typeface="Times" pitchFamily="2" charset="0"/>
              </a:rPr>
              <a:t>Conclusion</a:t>
            </a:r>
          </a:p>
        </p:txBody>
      </p:sp>
      <p:pic>
        <p:nvPicPr>
          <p:cNvPr id="3075" name="Picture 2">
            <a:extLst>
              <a:ext uri="{FF2B5EF4-FFF2-40B4-BE49-F238E27FC236}">
                <a16:creationId xmlns:a16="http://schemas.microsoft.com/office/drawing/2014/main" id="{187A333F-AF23-38B7-AD2B-8FD1FAAA5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933825"/>
            <a:ext cx="39973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99E8DC-5E75-8316-48EB-BEC408318C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K" altLang="en-PK" b="1" u="sng">
                <a:solidFill>
                  <a:schemeClr val="bg1"/>
                </a:solidFill>
                <a:latin typeface="Times" pitchFamily="2" charset="0"/>
              </a:rPr>
              <a:t>Registers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A83D66A-271A-EA1B-AB82-BB66048EE1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44675"/>
            <a:ext cx="8229600" cy="4281488"/>
          </a:xfrm>
        </p:spPr>
        <p:txBody>
          <a:bodyPr/>
          <a:lstStyle/>
          <a:p>
            <a:pPr eaLnBrk="1" hangingPunct="1"/>
            <a:r>
              <a:rPr lang="en-GB" altLang="en-PK" dirty="0">
                <a:latin typeface="Times" pitchFamily="2" charset="0"/>
              </a:rPr>
              <a:t>I</a:t>
            </a:r>
            <a:r>
              <a:rPr lang="en-PK" altLang="en-PK" dirty="0">
                <a:latin typeface="Times" pitchFamily="2" charset="0"/>
              </a:rPr>
              <a:t>t is used to store value after passing through multiple if statements</a:t>
            </a:r>
          </a:p>
          <a:p>
            <a:pPr eaLnBrk="1" hangingPunct="1"/>
            <a:r>
              <a:rPr lang="en-PK" altLang="en-PK" dirty="0">
                <a:latin typeface="Times" pitchFamily="2" charset="0"/>
              </a:rPr>
              <a:t>Example:</a:t>
            </a:r>
          </a:p>
          <a:p>
            <a:pPr lvl="1" eaLnBrk="1" hangingPunct="1"/>
            <a:r>
              <a:rPr lang="en-PK" altLang="en-PK" dirty="0">
                <a:latin typeface="Times" pitchFamily="2" charset="0"/>
              </a:rPr>
              <a:t>Acceleration</a:t>
            </a:r>
          </a:p>
          <a:p>
            <a:pPr lvl="1" eaLnBrk="1" hangingPunct="1"/>
            <a:r>
              <a:rPr lang="en-PK" altLang="en-PK" dirty="0">
                <a:latin typeface="Times" pitchFamily="2" charset="0"/>
              </a:rPr>
              <a:t>Fast acceleration</a:t>
            </a:r>
          </a:p>
          <a:p>
            <a:pPr lvl="1" eaLnBrk="1" hangingPunct="1"/>
            <a:r>
              <a:rPr lang="en-PK" altLang="en-PK" dirty="0">
                <a:latin typeface="Times" pitchFamily="2" charset="0"/>
              </a:rPr>
              <a:t>Break</a:t>
            </a:r>
          </a:p>
          <a:p>
            <a:pPr lvl="1" eaLnBrk="1" hangingPunct="1"/>
            <a:r>
              <a:rPr lang="en-PK" altLang="en-PK" dirty="0">
                <a:latin typeface="Times" pitchFamily="2" charset="0"/>
              </a:rPr>
              <a:t>All off</a:t>
            </a:r>
          </a:p>
        </p:txBody>
      </p:sp>
      <p:pic>
        <p:nvPicPr>
          <p:cNvPr id="4100" name="Picture 1">
            <a:extLst>
              <a:ext uri="{FF2B5EF4-FFF2-40B4-BE49-F238E27FC236}">
                <a16:creationId xmlns:a16="http://schemas.microsoft.com/office/drawing/2014/main" id="{E7CF8E67-C56C-F6C4-23AB-0ADA6DC5A3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4668838"/>
            <a:ext cx="2951163" cy="188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A787B-7447-7BB8-521B-7C211465D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F91D6-B5EF-B976-9217-EAF702ABC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9317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itle 1">
            <a:extLst>
              <a:ext uri="{FF2B5EF4-FFF2-40B4-BE49-F238E27FC236}">
                <a16:creationId xmlns:a16="http://schemas.microsoft.com/office/drawing/2014/main" id="{B4597758-CCF1-C99F-FD43-C73CA4C5C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K" altLang="en-PK" b="1" u="sng">
                <a:latin typeface="Times" pitchFamily="2" charset="0"/>
              </a:rPr>
              <a:t>Adder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0A46B-158D-7F56-4DA4-E6E65FDBE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0" y="1338263"/>
            <a:ext cx="706755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GB" dirty="0">
                <a:latin typeface="Times" pitchFamily="2" charset="0"/>
              </a:rPr>
              <a:t>I</a:t>
            </a:r>
            <a:r>
              <a:rPr lang="en-PK" dirty="0">
                <a:latin typeface="Times" pitchFamily="2" charset="0"/>
              </a:rPr>
              <a:t>t simply add the values coming from registers</a:t>
            </a:r>
          </a:p>
          <a:p>
            <a:pPr eaLnBrk="1" hangingPunct="1">
              <a:defRPr/>
            </a:pPr>
            <a:r>
              <a:rPr lang="en-PK" dirty="0">
                <a:latin typeface="Times" pitchFamily="2" charset="0"/>
              </a:rPr>
              <a:t>Acceleration == increase by 2</a:t>
            </a:r>
          </a:p>
          <a:p>
            <a:pPr eaLnBrk="1" hangingPunct="1">
              <a:defRPr/>
            </a:pPr>
            <a:r>
              <a:rPr lang="en-GB" dirty="0">
                <a:latin typeface="Times" pitchFamily="2" charset="0"/>
              </a:rPr>
              <a:t>F</a:t>
            </a:r>
            <a:r>
              <a:rPr lang="en-PK" dirty="0">
                <a:latin typeface="Times" pitchFamily="2" charset="0"/>
              </a:rPr>
              <a:t>ast acceleration == increase by 6</a:t>
            </a:r>
          </a:p>
          <a:p>
            <a:pPr marL="0" indent="0" eaLnBrk="1" hangingPunct="1">
              <a:buFontTx/>
              <a:buNone/>
              <a:defRPr/>
            </a:pPr>
            <a:endParaRPr lang="en-PK" dirty="0"/>
          </a:p>
          <a:p>
            <a:pPr eaLnBrk="1" hangingPunct="1">
              <a:defRPr/>
            </a:pPr>
            <a:endParaRPr lang="en-PK" dirty="0"/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949841E1-9B87-4223-249F-0591E3D8A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3860800"/>
            <a:ext cx="3392488" cy="302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67E31-8F2C-A30E-B54E-89EC5F11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E27EB-4EB0-3F3D-C7B4-0AE5D1C85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A641A2-20D6-AAF8-2C95-4FEAD033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895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>
            <a:extLst>
              <a:ext uri="{FF2B5EF4-FFF2-40B4-BE49-F238E27FC236}">
                <a16:creationId xmlns:a16="http://schemas.microsoft.com/office/drawing/2014/main" id="{6E46B1EF-3CDF-F0BC-4C54-2B8BC46AC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PK" altLang="en-PK" b="1" u="sng" dirty="0">
                <a:latin typeface="Times" pitchFamily="2" charset="0"/>
              </a:rPr>
              <a:t>Subtractors</a:t>
            </a:r>
          </a:p>
        </p:txBody>
      </p:sp>
      <p:sp>
        <p:nvSpPr>
          <p:cNvPr id="8194" name="Content Placeholder 2">
            <a:extLst>
              <a:ext uri="{FF2B5EF4-FFF2-40B4-BE49-F238E27FC236}">
                <a16:creationId xmlns:a16="http://schemas.microsoft.com/office/drawing/2014/main" id="{DABAF571-D272-B687-6112-72C38B7361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600200"/>
            <a:ext cx="6994525" cy="4525963"/>
          </a:xfrm>
        </p:spPr>
        <p:txBody>
          <a:bodyPr/>
          <a:lstStyle/>
          <a:p>
            <a:pPr eaLnBrk="1" hangingPunct="1"/>
            <a:r>
              <a:rPr lang="en-GB" altLang="en-PK" dirty="0">
                <a:latin typeface="Times" pitchFamily="2" charset="0"/>
              </a:rPr>
              <a:t>W</a:t>
            </a:r>
            <a:r>
              <a:rPr lang="en-PK" altLang="en-PK" dirty="0">
                <a:latin typeface="Times" pitchFamily="2" charset="0"/>
              </a:rPr>
              <a:t>e have used six subtractors</a:t>
            </a:r>
          </a:p>
          <a:p>
            <a:pPr eaLnBrk="1" hangingPunct="1"/>
            <a:r>
              <a:rPr lang="en-GB" altLang="en-PK" dirty="0">
                <a:latin typeface="Times" pitchFamily="2" charset="0"/>
              </a:rPr>
              <a:t>T</a:t>
            </a:r>
            <a:r>
              <a:rPr lang="en-PK" altLang="en-PK" dirty="0">
                <a:latin typeface="Times" pitchFamily="2" charset="0"/>
              </a:rPr>
              <a:t>hree for minus 1</a:t>
            </a:r>
          </a:p>
          <a:p>
            <a:pPr eaLnBrk="1" hangingPunct="1"/>
            <a:r>
              <a:rPr lang="en-GB" altLang="en-PK" dirty="0">
                <a:latin typeface="Times" pitchFamily="2" charset="0"/>
              </a:rPr>
              <a:t>T</a:t>
            </a:r>
            <a:r>
              <a:rPr lang="en-PK" altLang="en-PK" dirty="0">
                <a:latin typeface="Times" pitchFamily="2" charset="0"/>
              </a:rPr>
              <a:t>hree for minus 6</a:t>
            </a:r>
          </a:p>
          <a:p>
            <a:pPr eaLnBrk="1" hangingPunct="1"/>
            <a:r>
              <a:rPr lang="en-PK" altLang="en-PK" dirty="0">
                <a:latin typeface="Times" pitchFamily="2" charset="0"/>
              </a:rPr>
              <a:t>All off == decrease by 1</a:t>
            </a:r>
          </a:p>
          <a:p>
            <a:pPr eaLnBrk="1" hangingPunct="1"/>
            <a:r>
              <a:rPr lang="en-PK" altLang="en-PK" dirty="0">
                <a:latin typeface="Times" pitchFamily="2" charset="0"/>
              </a:rPr>
              <a:t>Break == decrease by 6</a:t>
            </a:r>
          </a:p>
        </p:txBody>
      </p:sp>
      <p:pic>
        <p:nvPicPr>
          <p:cNvPr id="8195" name="Picture 3">
            <a:extLst>
              <a:ext uri="{FF2B5EF4-FFF2-40B4-BE49-F238E27FC236}">
                <a16:creationId xmlns:a16="http://schemas.microsoft.com/office/drawing/2014/main" id="{588BD742-60AC-9F9E-D54D-E9142F921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175" y="4581525"/>
            <a:ext cx="2786063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>
            <a:extLst>
              <a:ext uri="{FF2B5EF4-FFF2-40B4-BE49-F238E27FC236}">
                <a16:creationId xmlns:a16="http://schemas.microsoft.com/office/drawing/2014/main" id="{BA6EAD36-A92B-E5A7-92AE-3EDD760969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1188" y="403225"/>
            <a:ext cx="8532812" cy="1143000"/>
          </a:xfrm>
        </p:spPr>
        <p:txBody>
          <a:bodyPr/>
          <a:lstStyle/>
          <a:p>
            <a:pPr eaLnBrk="1" hangingPunct="1"/>
            <a:r>
              <a:rPr lang="en-PK" altLang="en-PK" b="1" u="sng" dirty="0">
                <a:latin typeface="Times" pitchFamily="2" charset="0"/>
              </a:rPr>
              <a:t>Seven Segment Decoder</a:t>
            </a:r>
          </a:p>
        </p:txBody>
      </p:sp>
      <p:sp>
        <p:nvSpPr>
          <p:cNvPr id="9218" name="Content Placeholder 2">
            <a:extLst>
              <a:ext uri="{FF2B5EF4-FFF2-40B4-BE49-F238E27FC236}">
                <a16:creationId xmlns:a16="http://schemas.microsoft.com/office/drawing/2014/main" id="{53E7ACBF-935F-2AE8-7459-7AEE475A59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92275" y="1600200"/>
            <a:ext cx="6994525" cy="4525963"/>
          </a:xfrm>
        </p:spPr>
        <p:txBody>
          <a:bodyPr/>
          <a:lstStyle/>
          <a:p>
            <a:pPr eaLnBrk="1" hangingPunct="1"/>
            <a:r>
              <a:rPr lang="en-GB" altLang="en-PK">
                <a:latin typeface="Times" pitchFamily="2" charset="0"/>
              </a:rPr>
              <a:t>I</a:t>
            </a:r>
            <a:r>
              <a:rPr lang="en-PK" altLang="en-PK">
                <a:latin typeface="Times" pitchFamily="2" charset="0"/>
              </a:rPr>
              <a:t>t simply decodes the values coming  from the data and show on seven segment display</a:t>
            </a:r>
          </a:p>
        </p:txBody>
      </p:sp>
      <p:pic>
        <p:nvPicPr>
          <p:cNvPr id="9219" name="Picture 3">
            <a:extLst>
              <a:ext uri="{FF2B5EF4-FFF2-40B4-BE49-F238E27FC236}">
                <a16:creationId xmlns:a16="http://schemas.microsoft.com/office/drawing/2014/main" id="{C8306434-E9CB-6670-2AA5-4535E54B4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4437063"/>
            <a:ext cx="3500438" cy="230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7F26-294C-492F-A263-7F87B182E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65A08A-9EFD-3C6A-71CB-4B419AC795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10754514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10687</TotalTime>
  <Words>161</Words>
  <Application>Microsoft Macintosh PowerPoint</Application>
  <PresentationFormat>On-screen Show (4:3)</PresentationFormat>
  <Paragraphs>36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Times</vt:lpstr>
      <vt:lpstr>Diseño predeterminado</vt:lpstr>
      <vt:lpstr>SPEEDOMETER</vt:lpstr>
      <vt:lpstr>Outline</vt:lpstr>
      <vt:lpstr>Registers</vt:lpstr>
      <vt:lpstr>PowerPoint Presentation</vt:lpstr>
      <vt:lpstr>Adder</vt:lpstr>
      <vt:lpstr>PowerPoint Presentation</vt:lpstr>
      <vt:lpstr>Subtractors</vt:lpstr>
      <vt:lpstr>Seven Segment Decoder</vt:lpstr>
      <vt:lpstr>PowerPoint Presentation</vt:lpstr>
      <vt:lpstr>Conclusion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Ahmad Gill</cp:lastModifiedBy>
  <cp:revision>880</cp:revision>
  <dcterms:created xsi:type="dcterms:W3CDTF">2010-05-23T14:28:12Z</dcterms:created>
  <dcterms:modified xsi:type="dcterms:W3CDTF">2022-05-31T18:53:00Z</dcterms:modified>
</cp:coreProperties>
</file>