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8443" y="528510"/>
            <a:ext cx="8825658" cy="2085901"/>
          </a:xfrm>
        </p:spPr>
        <p:txBody>
          <a:bodyPr/>
          <a:lstStyle/>
          <a:p>
            <a:r>
              <a:rPr lang="en-US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i="1" u="sng" dirty="0" smtClean="0"/>
              <a:t> of language on culture.</a:t>
            </a:r>
            <a:endParaRPr lang="en-US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527" y="5447082"/>
            <a:ext cx="8825658" cy="861420"/>
          </a:xfrm>
        </p:spPr>
        <p:txBody>
          <a:bodyPr/>
          <a:lstStyle/>
          <a:p>
            <a:r>
              <a:rPr lang="en-US" dirty="0" smtClean="0"/>
              <a:t>By:</a:t>
            </a:r>
          </a:p>
          <a:p>
            <a:r>
              <a:rPr lang="en-US" dirty="0"/>
              <a:t> </a:t>
            </a:r>
            <a:r>
              <a:rPr lang="en-US" dirty="0" smtClean="0"/>
              <a:t>     Muhammad Ahmad.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973" y="3400022"/>
            <a:ext cx="6402229" cy="303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Language.</a:t>
            </a:r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0708" y="2191376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Language is a system of speech, manual or written words that humans use to communicate.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roots of human language remain a mystery. Yet there is no record to show how language started.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145" y="3899526"/>
            <a:ext cx="3590855" cy="29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9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Culture.</a:t>
            </a:r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Culture is defined as the blend of thought patterns and characteristics of a group of people.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Culture teaches us how to think and communicate with others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611" y="4056845"/>
            <a:ext cx="6834389" cy="280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4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/>
              <a:t>Language &amp; Culture.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is one of the most important part of any culture.</a:t>
            </a:r>
          </a:p>
          <a:p>
            <a:r>
              <a:rPr lang="en-US" dirty="0" smtClean="0"/>
              <a:t>There are 6500 languages that are spoken.</a:t>
            </a:r>
          </a:p>
          <a:p>
            <a:r>
              <a:rPr lang="en-US" dirty="0" smtClean="0"/>
              <a:t>It combines our social relationship and social system.</a:t>
            </a:r>
          </a:p>
          <a:p>
            <a:r>
              <a:rPr lang="en-US" dirty="0" smtClean="0"/>
              <a:t>It act as a link to transfer</a:t>
            </a:r>
          </a:p>
          <a:p>
            <a:pPr marL="0" indent="0">
              <a:buNone/>
            </a:pPr>
            <a:r>
              <a:rPr lang="en-US" smtClean="0"/>
              <a:t>      </a:t>
            </a:r>
            <a:r>
              <a:rPr lang="en-US" dirty="0" smtClean="0"/>
              <a:t>knowledge.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730" y="3741991"/>
            <a:ext cx="6901270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29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35</TotalTime>
  <Words>123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Times New Roman</vt:lpstr>
      <vt:lpstr>Wingdings 3</vt:lpstr>
      <vt:lpstr>Ion Boardroom</vt:lpstr>
      <vt:lpstr>Impact of language on culture.</vt:lpstr>
      <vt:lpstr>Language.</vt:lpstr>
      <vt:lpstr>Culture.</vt:lpstr>
      <vt:lpstr>Language &amp; Culture.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language on culture.</dc:title>
  <dc:creator>AIC</dc:creator>
  <cp:lastModifiedBy>AIC</cp:lastModifiedBy>
  <cp:revision>4</cp:revision>
  <dcterms:created xsi:type="dcterms:W3CDTF">2021-12-22T13:02:31Z</dcterms:created>
  <dcterms:modified xsi:type="dcterms:W3CDTF">2021-12-22T13:38:17Z</dcterms:modified>
</cp:coreProperties>
</file>